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71F"/>
    <a:srgbClr val="4D983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184223" y="3385987"/>
            <a:ext cx="394851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0, 1, 2, 3, 4, 5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19238B-C546-45E0-B9DD-39FB52AAA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311" y="542653"/>
            <a:ext cx="7566742" cy="5983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393AEE-5A92-47AE-BB1F-0C441B47DC8D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3393DF-B54A-4AC1-B5DC-9583090DE5A5}"/>
              </a:ext>
            </a:extLst>
          </p:cNvPr>
          <p:cNvSpPr txBox="1"/>
          <p:nvPr/>
        </p:nvSpPr>
        <p:spPr>
          <a:xfrm>
            <a:off x="1101090" y="1781830"/>
            <a:ext cx="2815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số thích hợp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9DDC107-CEB0-4642-86B2-B48A53D83B18}"/>
              </a:ext>
            </a:extLst>
          </p:cNvPr>
          <p:cNvSpPr/>
          <p:nvPr/>
        </p:nvSpPr>
        <p:spPr>
          <a:xfrm>
            <a:off x="11466162" y="827965"/>
            <a:ext cx="379086" cy="357505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30B334-BE66-4E77-8E52-D5267D4FCB82}"/>
              </a:ext>
            </a:extLst>
          </p:cNvPr>
          <p:cNvSpPr/>
          <p:nvPr/>
        </p:nvSpPr>
        <p:spPr>
          <a:xfrm>
            <a:off x="4849823" y="3723083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FCE7E-51DD-42CD-A6FD-461BAD1B3222}"/>
              </a:ext>
            </a:extLst>
          </p:cNvPr>
          <p:cNvSpPr/>
          <p:nvPr/>
        </p:nvSpPr>
        <p:spPr>
          <a:xfrm>
            <a:off x="11424098" y="3019070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8E57754-8BC7-46BA-A931-DA4FB084A321}"/>
              </a:ext>
            </a:extLst>
          </p:cNvPr>
          <p:cNvSpPr/>
          <p:nvPr/>
        </p:nvSpPr>
        <p:spPr>
          <a:xfrm>
            <a:off x="4817093" y="5812756"/>
            <a:ext cx="345169" cy="355841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190E642-2F52-4AB4-B0F9-93B3EC32C1F2}"/>
              </a:ext>
            </a:extLst>
          </p:cNvPr>
          <p:cNvSpPr/>
          <p:nvPr/>
        </p:nvSpPr>
        <p:spPr>
          <a:xfrm>
            <a:off x="11078929" y="5540415"/>
            <a:ext cx="345169" cy="325519"/>
          </a:xfrm>
          <a:custGeom>
            <a:avLst/>
            <a:gdLst>
              <a:gd name="connsiteX0" fmla="*/ 222928 w 407718"/>
              <a:gd name="connsiteY0" fmla="*/ 22860 h 426720"/>
              <a:gd name="connsiteX1" fmla="*/ 184828 w 407718"/>
              <a:gd name="connsiteY1" fmla="*/ 7620 h 426720"/>
              <a:gd name="connsiteX2" fmla="*/ 161968 w 407718"/>
              <a:gd name="connsiteY2" fmla="*/ 0 h 426720"/>
              <a:gd name="connsiteX3" fmla="*/ 62908 w 407718"/>
              <a:gd name="connsiteY3" fmla="*/ 7620 h 426720"/>
              <a:gd name="connsiteX4" fmla="*/ 40048 w 407718"/>
              <a:gd name="connsiteY4" fmla="*/ 15240 h 426720"/>
              <a:gd name="connsiteX5" fmla="*/ 1948 w 407718"/>
              <a:gd name="connsiteY5" fmla="*/ 83820 h 426720"/>
              <a:gd name="connsiteX6" fmla="*/ 40048 w 407718"/>
              <a:gd name="connsiteY6" fmla="*/ 312420 h 426720"/>
              <a:gd name="connsiteX7" fmla="*/ 78148 w 407718"/>
              <a:gd name="connsiteY7" fmla="*/ 342900 h 426720"/>
              <a:gd name="connsiteX8" fmla="*/ 93388 w 407718"/>
              <a:gd name="connsiteY8" fmla="*/ 365760 h 426720"/>
              <a:gd name="connsiteX9" fmla="*/ 139108 w 407718"/>
              <a:gd name="connsiteY9" fmla="*/ 381000 h 426720"/>
              <a:gd name="connsiteX10" fmla="*/ 207688 w 407718"/>
              <a:gd name="connsiteY10" fmla="*/ 411480 h 426720"/>
              <a:gd name="connsiteX11" fmla="*/ 230548 w 407718"/>
              <a:gd name="connsiteY11" fmla="*/ 419100 h 426720"/>
              <a:gd name="connsiteX12" fmla="*/ 253408 w 407718"/>
              <a:gd name="connsiteY12" fmla="*/ 426720 h 426720"/>
              <a:gd name="connsiteX13" fmla="*/ 360088 w 407718"/>
              <a:gd name="connsiteY13" fmla="*/ 419100 h 426720"/>
              <a:gd name="connsiteX14" fmla="*/ 382948 w 407718"/>
              <a:gd name="connsiteY14" fmla="*/ 403860 h 426720"/>
              <a:gd name="connsiteX15" fmla="*/ 398188 w 407718"/>
              <a:gd name="connsiteY15" fmla="*/ 358140 h 426720"/>
              <a:gd name="connsiteX16" fmla="*/ 398188 w 407718"/>
              <a:gd name="connsiteY16" fmla="*/ 160020 h 426720"/>
              <a:gd name="connsiteX17" fmla="*/ 375328 w 407718"/>
              <a:gd name="connsiteY17" fmla="*/ 114300 h 426720"/>
              <a:gd name="connsiteX18" fmla="*/ 352468 w 407718"/>
              <a:gd name="connsiteY18" fmla="*/ 99060 h 426720"/>
              <a:gd name="connsiteX19" fmla="*/ 314368 w 407718"/>
              <a:gd name="connsiteY19" fmla="*/ 60960 h 426720"/>
              <a:gd name="connsiteX20" fmla="*/ 291508 w 407718"/>
              <a:gd name="connsiteY20" fmla="*/ 38100 h 426720"/>
              <a:gd name="connsiteX21" fmla="*/ 222928 w 407718"/>
              <a:gd name="connsiteY21" fmla="*/ 2286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7718" h="426720">
                <a:moveTo>
                  <a:pt x="222928" y="22860"/>
                </a:moveTo>
                <a:cubicBezTo>
                  <a:pt x="205148" y="17780"/>
                  <a:pt x="197635" y="12423"/>
                  <a:pt x="184828" y="7620"/>
                </a:cubicBezTo>
                <a:cubicBezTo>
                  <a:pt x="177307" y="4800"/>
                  <a:pt x="170000" y="0"/>
                  <a:pt x="161968" y="0"/>
                </a:cubicBezTo>
                <a:cubicBezTo>
                  <a:pt x="128850" y="0"/>
                  <a:pt x="95928" y="5080"/>
                  <a:pt x="62908" y="7620"/>
                </a:cubicBezTo>
                <a:cubicBezTo>
                  <a:pt x="55288" y="10160"/>
                  <a:pt x="45728" y="9560"/>
                  <a:pt x="40048" y="15240"/>
                </a:cubicBezTo>
                <a:cubicBezTo>
                  <a:pt x="13846" y="41442"/>
                  <a:pt x="11530" y="55074"/>
                  <a:pt x="1948" y="83820"/>
                </a:cubicBezTo>
                <a:cubicBezTo>
                  <a:pt x="10331" y="285000"/>
                  <a:pt x="-24276" y="215934"/>
                  <a:pt x="40048" y="312420"/>
                </a:cubicBezTo>
                <a:cubicBezTo>
                  <a:pt x="59743" y="341963"/>
                  <a:pt x="46600" y="332384"/>
                  <a:pt x="78148" y="342900"/>
                </a:cubicBezTo>
                <a:cubicBezTo>
                  <a:pt x="83228" y="350520"/>
                  <a:pt x="85622" y="360906"/>
                  <a:pt x="93388" y="365760"/>
                </a:cubicBezTo>
                <a:cubicBezTo>
                  <a:pt x="107011" y="374274"/>
                  <a:pt x="125742" y="372089"/>
                  <a:pt x="139108" y="381000"/>
                </a:cubicBezTo>
                <a:cubicBezTo>
                  <a:pt x="175334" y="405151"/>
                  <a:pt x="153280" y="393344"/>
                  <a:pt x="207688" y="411480"/>
                </a:cubicBezTo>
                <a:lnTo>
                  <a:pt x="230548" y="419100"/>
                </a:lnTo>
                <a:lnTo>
                  <a:pt x="253408" y="426720"/>
                </a:lnTo>
                <a:cubicBezTo>
                  <a:pt x="288968" y="424180"/>
                  <a:pt x="324980" y="425296"/>
                  <a:pt x="360088" y="419100"/>
                </a:cubicBezTo>
                <a:cubicBezTo>
                  <a:pt x="369107" y="417508"/>
                  <a:pt x="378094" y="411626"/>
                  <a:pt x="382948" y="403860"/>
                </a:cubicBezTo>
                <a:cubicBezTo>
                  <a:pt x="391462" y="390237"/>
                  <a:pt x="398188" y="358140"/>
                  <a:pt x="398188" y="358140"/>
                </a:cubicBezTo>
                <a:cubicBezTo>
                  <a:pt x="411228" y="266861"/>
                  <a:pt x="410558" y="296092"/>
                  <a:pt x="398188" y="160020"/>
                </a:cubicBezTo>
                <a:cubicBezTo>
                  <a:pt x="396948" y="146385"/>
                  <a:pt x="384447" y="123419"/>
                  <a:pt x="375328" y="114300"/>
                </a:cubicBezTo>
                <a:cubicBezTo>
                  <a:pt x="368852" y="107824"/>
                  <a:pt x="360088" y="104140"/>
                  <a:pt x="352468" y="99060"/>
                </a:cubicBezTo>
                <a:cubicBezTo>
                  <a:pt x="324528" y="57150"/>
                  <a:pt x="352468" y="92710"/>
                  <a:pt x="314368" y="60960"/>
                </a:cubicBezTo>
                <a:cubicBezTo>
                  <a:pt x="306089" y="54061"/>
                  <a:pt x="300014" y="44716"/>
                  <a:pt x="291508" y="38100"/>
                </a:cubicBezTo>
                <a:cubicBezTo>
                  <a:pt x="261241" y="14559"/>
                  <a:pt x="240708" y="27940"/>
                  <a:pt x="222928" y="22860"/>
                </a:cubicBezTo>
                <a:close/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6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4E50C-21B6-4111-B5F7-09FC946C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132" y="2786769"/>
            <a:ext cx="8614257" cy="1720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E3B4A-92CB-4E0B-8CAA-1B8A7A817F9C}"/>
              </a:ext>
            </a:extLst>
          </p:cNvPr>
          <p:cNvSpPr txBox="1"/>
          <p:nvPr/>
        </p:nvSpPr>
        <p:spPr>
          <a:xfrm>
            <a:off x="1101090" y="2264255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thêm thùng lên xe để: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3122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câu trả lời đúng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BBF3B3-3AAD-4721-A346-4BFC36551441}"/>
              </a:ext>
            </a:extLst>
          </p:cNvPr>
          <p:cNvSpPr/>
          <p:nvPr/>
        </p:nvSpPr>
        <p:spPr>
          <a:xfrm>
            <a:off x="6522355" y="3772736"/>
            <a:ext cx="1054101" cy="73478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721FCB-79FC-484B-B2FD-4DBCDB089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548" y="4768275"/>
            <a:ext cx="8479938" cy="186475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4838B3B-B1B8-41D7-A639-0879DE33463F}"/>
              </a:ext>
            </a:extLst>
          </p:cNvPr>
          <p:cNvSpPr/>
          <p:nvPr/>
        </p:nvSpPr>
        <p:spPr>
          <a:xfrm>
            <a:off x="8053613" y="5762171"/>
            <a:ext cx="1856873" cy="87085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08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6C13CB-B66E-47E1-9650-DF304EE43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718" y="1883430"/>
            <a:ext cx="10160457" cy="4609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78253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78183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9EC58B-C3E1-4CE2-A469-6AC6AC091AEA}"/>
              </a:ext>
            </a:extLst>
          </p:cNvPr>
          <p:cNvSpPr/>
          <p:nvPr/>
        </p:nvSpPr>
        <p:spPr>
          <a:xfrm>
            <a:off x="5868137" y="283278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D4033F-D64D-4C98-A283-0C8F9118A756}"/>
              </a:ext>
            </a:extLst>
          </p:cNvPr>
          <p:cNvSpPr/>
          <p:nvPr/>
        </p:nvSpPr>
        <p:spPr>
          <a:xfrm>
            <a:off x="7944587" y="283278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B1A8E3D-22CE-4108-BDB4-B2B10C0BA241}"/>
              </a:ext>
            </a:extLst>
          </p:cNvPr>
          <p:cNvSpPr/>
          <p:nvPr/>
        </p:nvSpPr>
        <p:spPr>
          <a:xfrm>
            <a:off x="6058683" y="446056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7F82B4-ADD8-491A-A844-7EDA4D415B50}"/>
              </a:ext>
            </a:extLst>
          </p:cNvPr>
          <p:cNvSpPr/>
          <p:nvPr/>
        </p:nvSpPr>
        <p:spPr>
          <a:xfrm>
            <a:off x="8172450" y="4409761"/>
            <a:ext cx="455726" cy="4557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489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007A5D1-8FD1-4804-9994-BA54C1FF2D2E}"/>
              </a:ext>
            </a:extLst>
          </p:cNvPr>
          <p:cNvSpPr/>
          <p:nvPr/>
        </p:nvSpPr>
        <p:spPr>
          <a:xfrm>
            <a:off x="578576" y="15729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E975-CD4E-49BF-8067-822E05B5344E}"/>
              </a:ext>
            </a:extLst>
          </p:cNvPr>
          <p:cNvSpPr txBox="1"/>
          <p:nvPr/>
        </p:nvSpPr>
        <p:spPr>
          <a:xfrm>
            <a:off x="1101090" y="15722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8B096-E251-4C9A-B2E7-3233FE05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03" y="1561015"/>
            <a:ext cx="8315042" cy="5031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025FDC-56B3-4D77-91EA-2562CF6AB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289" y="2271458"/>
            <a:ext cx="1507988" cy="1340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7EC383-F38B-422B-AE55-7B36C2A82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2" y="3698996"/>
            <a:ext cx="1575010" cy="1399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5DC50-7DE2-46EB-BFB2-FFF684215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21" y="5272538"/>
            <a:ext cx="1306923" cy="1466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249F8B-3500-4D4E-99B7-C1CE9095E670}"/>
              </a:ext>
            </a:extLst>
          </p:cNvPr>
          <p:cNvSpPr/>
          <p:nvPr/>
        </p:nvSpPr>
        <p:spPr>
          <a:xfrm>
            <a:off x="1111100" y="3164511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9E8C5E-93BA-48A7-94AB-4753E3D91D49}"/>
              </a:ext>
            </a:extLst>
          </p:cNvPr>
          <p:cNvSpPr/>
          <p:nvPr/>
        </p:nvSpPr>
        <p:spPr>
          <a:xfrm>
            <a:off x="1158550" y="3921700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1C373-FDF9-4CAB-A7A2-54F886A7B142}"/>
              </a:ext>
            </a:extLst>
          </p:cNvPr>
          <p:cNvSpPr/>
          <p:nvPr/>
        </p:nvSpPr>
        <p:spPr>
          <a:xfrm>
            <a:off x="1155200" y="4659839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21D29-158E-4720-8141-20C4E860675A}"/>
              </a:ext>
            </a:extLst>
          </p:cNvPr>
          <p:cNvSpPr/>
          <p:nvPr/>
        </p:nvSpPr>
        <p:spPr>
          <a:xfrm>
            <a:off x="1196513" y="5548053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1AA746-3AB6-448C-A45E-A6FE77131633}"/>
              </a:ext>
            </a:extLst>
          </p:cNvPr>
          <p:cNvSpPr/>
          <p:nvPr/>
        </p:nvSpPr>
        <p:spPr>
          <a:xfrm>
            <a:off x="1196513" y="6297353"/>
            <a:ext cx="297827" cy="297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10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NAM</cp:lastModifiedBy>
  <cp:revision>48</cp:revision>
  <dcterms:created xsi:type="dcterms:W3CDTF">2020-08-20T03:35:56Z</dcterms:created>
  <dcterms:modified xsi:type="dcterms:W3CDTF">2025-04-14T11:03:26Z</dcterms:modified>
</cp:coreProperties>
</file>