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36" y="2743200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6979" t="5169" b="43034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676400" y="26670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5410200" y="39624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76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5181600"/>
            <a:ext cx="838200" cy="30480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7478" t="57049" b="8298"/>
          <a:stretch/>
        </p:blipFill>
        <p:spPr bwMode="auto">
          <a:xfrm>
            <a:off x="13855" y="1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400800" y="16764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3800" y="3276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29718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62200" y="45720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4800600"/>
            <a:ext cx="457200" cy="609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9768" t="14380" r="13411" b="159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57800" y="53340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0" y="22859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914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895600" y="519545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14600" y="1447800"/>
            <a:ext cx="7239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92036" y="108758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66800" y="18288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71054" y="148243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00400" y="2438400"/>
            <a:ext cx="9525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777836" y="2570019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H="1" flipV="1">
            <a:off x="4343400" y="3429000"/>
            <a:ext cx="228600" cy="426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229100" y="3855026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448300" y="3124200"/>
            <a:ext cx="495300" cy="730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448300" y="36783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667500" y="1087581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781800" y="1371600"/>
            <a:ext cx="228600" cy="505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924800" y="1285008"/>
            <a:ext cx="152400" cy="3532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848600" y="907472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7772400" y="2964874"/>
            <a:ext cx="304800" cy="464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848600" y="3300847"/>
            <a:ext cx="685800" cy="39485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48991" y="5390055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4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bưởi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kết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quả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bằng</a:t>
            </a:r>
            <a:r>
              <a:rPr lang="en-US" sz="24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5 </a:t>
            </a:r>
            <a:endParaRPr lang="en-US" sz="2400" b="1" dirty="0">
              <a:ln w="12700">
                <a:solidFill>
                  <a:srgbClr val="C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2" grpId="0" animBg="1"/>
      <p:bldP spid="25" grpId="0" animBg="1"/>
      <p:bldP spid="30" grpId="0" animBg="1"/>
      <p:bldP spid="34" grpId="0" animBg="1"/>
      <p:bldP spid="37" grpId="0" animBg="1"/>
      <p:bldP spid="44" grpId="0" animBg="1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30</Words>
  <Application>Microsoft Office PowerPoint</Application>
  <PresentationFormat>On-screen Show (4:3)</PresentationFormat>
  <Paragraphs>19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NAM</cp:lastModifiedBy>
  <cp:revision>48</cp:revision>
  <dcterms:created xsi:type="dcterms:W3CDTF">2006-08-16T00:00:00Z</dcterms:created>
  <dcterms:modified xsi:type="dcterms:W3CDTF">2025-04-14T10:56:07Z</dcterms:modified>
</cp:coreProperties>
</file>