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6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>
      <p:cViewPr varScale="1">
        <p:scale>
          <a:sx n="69" d="100"/>
          <a:sy n="6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98374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236" y="2743200"/>
            <a:ext cx="8869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" y="0"/>
            <a:ext cx="9084128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10200"/>
            <a:ext cx="8975271" cy="1447800"/>
          </a:xfrm>
          <a:prstGeom prst="rect">
            <a:avLst/>
          </a:prstGeom>
        </p:spPr>
      </p:pic>
      <p:pic>
        <p:nvPicPr>
          <p:cNvPr id="8" name="Mái Trường Mến Yêu Beat -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534400" y="38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5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-381000" y="-353291"/>
            <a:ext cx="9797142" cy="7239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590800" y="2286000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90800" y="2514600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181600" y="2286000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181600" y="2514600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848600" y="2296391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848600" y="2524991"/>
            <a:ext cx="381000" cy="235528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590800" y="3151909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590800" y="3380509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181600" y="3151909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181600" y="3380509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696200" y="3113809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696200" y="3352800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133600" y="5257800"/>
            <a:ext cx="5334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sz="1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33600" y="5524499"/>
            <a:ext cx="533400" cy="230332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133600" y="5760026"/>
            <a:ext cx="533400" cy="22340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133600" y="5973039"/>
            <a:ext cx="533400" cy="254579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928264" y="5257800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928264" y="5486400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28264" y="5754831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928264" y="5999019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8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-696192"/>
            <a:ext cx="10972800" cy="83439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967348" y="1066800"/>
            <a:ext cx="692726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71800" y="1066800"/>
            <a:ext cx="762000" cy="324717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38600" y="1066800"/>
            <a:ext cx="762000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9200" y="1066800"/>
            <a:ext cx="762000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86600" y="1066800"/>
            <a:ext cx="762000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077200" y="1066800"/>
            <a:ext cx="762000" cy="30999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48348" y="2514600"/>
            <a:ext cx="581890" cy="3429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447800" y="2819400"/>
            <a:ext cx="692726" cy="30306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355274" y="3200400"/>
            <a:ext cx="692726" cy="325584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998027" y="2590800"/>
            <a:ext cx="692726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191000" y="2819400"/>
            <a:ext cx="692726" cy="303932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191000" y="3124201"/>
            <a:ext cx="692726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58000" y="2590800"/>
            <a:ext cx="692726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20000" y="2819400"/>
            <a:ext cx="692726" cy="266702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781800" y="3200400"/>
            <a:ext cx="692726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512128" y="4648200"/>
            <a:ext cx="450272" cy="335972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424055" y="4648200"/>
            <a:ext cx="374072" cy="29094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270174" y="4648200"/>
            <a:ext cx="491834" cy="282287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19600" y="5562600"/>
            <a:ext cx="540327" cy="256309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738254" y="5867400"/>
            <a:ext cx="519546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084615" y="6172200"/>
            <a:ext cx="484910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327070" y="6477000"/>
            <a:ext cx="484910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4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991600" cy="1295400"/>
          </a:xfrm>
          <a:prstGeom prst="rect">
            <a:avLst/>
          </a:prstGeom>
        </p:spPr>
      </p:pic>
      <p:pic>
        <p:nvPicPr>
          <p:cNvPr id="4" name="Mái Trường Mến Yêu Beat -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858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48</Words>
  <Application>Microsoft Office PowerPoint</Application>
  <PresentationFormat>On-screen Show (4:3)</PresentationFormat>
  <Paragraphs>45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NAM</cp:lastModifiedBy>
  <cp:revision>48</cp:revision>
  <dcterms:created xsi:type="dcterms:W3CDTF">2006-08-16T00:00:00Z</dcterms:created>
  <dcterms:modified xsi:type="dcterms:W3CDTF">2025-04-14T10:55:33Z</dcterms:modified>
</cp:coreProperties>
</file>