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8"/>
  </p:notesMasterIdLst>
  <p:sldIdLst>
    <p:sldId id="256" r:id="rId4"/>
    <p:sldId id="384" r:id="rId5"/>
    <p:sldId id="389" r:id="rId6"/>
    <p:sldId id="383" r:id="rId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69" d="100"/>
          <a:sy n="69" d="100"/>
        </p:scale>
        <p:origin x="918" y="7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3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54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맑은 고딕</vt:lpstr>
      <vt:lpstr>Arial</vt:lpstr>
      <vt:lpstr>Arial Unicode MS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NAM</cp:lastModifiedBy>
  <cp:revision>335</cp:revision>
  <dcterms:created xsi:type="dcterms:W3CDTF">2018-04-24T17:14:44Z</dcterms:created>
  <dcterms:modified xsi:type="dcterms:W3CDTF">2025-04-14T10:54:51Z</dcterms:modified>
</cp:coreProperties>
</file>