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82" r:id="rId4"/>
    <p:sldId id="270" r:id="rId5"/>
    <p:sldId id="283" r:id="rId6"/>
    <p:sldId id="274" r:id="rId7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9"/>
    </p:embeddedFont>
    <p:embeddedFont>
      <p:font typeface="Arial-Rounded" panose="020B0500000000000000" charset="0"/>
      <p:regular r:id="rId10"/>
    </p:embeddedFont>
    <p:embeddedFont>
      <p:font typeface="Microsoft YaHei" panose="020B0503020204020204" pitchFamily="34" charset="-122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FPOP1-W9" panose="020B0604020202020204" charset="-128"/>
      <p:regular r:id="rId17"/>
    </p:embeddedFont>
    <p:embeddedFont>
      <p:font typeface="SimSun" panose="02010600030101010101" pitchFamily="2" charset="-122"/>
      <p:regular r:id="rId9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70612"/>
            <a:ext cx="4880613" cy="706706"/>
            <a:chOff x="2273580" y="2715039"/>
            <a:chExt cx="4880613" cy="70670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1503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67957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69" y="1087238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2304869" y="1087237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036320" y="255154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7984" y="1107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189514" y="255154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4382 L -0.25902 0.279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3" b="36376"/>
          <a:stretch>
            <a:fillRect/>
          </a:stretch>
        </p:blipFill>
        <p:spPr>
          <a:xfrm>
            <a:off x="1196378" y="1148079"/>
            <a:ext cx="6751244" cy="34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638354" y="5633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(16:9)</PresentationFormat>
  <Paragraphs>24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华康少女文字W5</vt:lpstr>
      <vt:lpstr>SimSun</vt:lpstr>
      <vt:lpstr>Arial-Rounded</vt:lpstr>
      <vt:lpstr>Microsoft YaHei</vt:lpstr>
      <vt:lpstr>Calibri</vt:lpstr>
      <vt:lpstr>DFPOP1-W9</vt:lpstr>
      <vt:lpstr>Times New Roman</vt:lpstr>
      <vt:lpstr>Arial</vt:lpstr>
      <vt:lpstr>SimSun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NAM</cp:lastModifiedBy>
  <cp:revision>17</cp:revision>
  <dcterms:created xsi:type="dcterms:W3CDTF">2020-08-13T09:19:00Z</dcterms:created>
  <dcterms:modified xsi:type="dcterms:W3CDTF">2025-04-14T09:18:28Z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