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67" r:id="rId3"/>
    <p:sldId id="279" r:id="rId4"/>
    <p:sldId id="268" r:id="rId5"/>
    <p:sldId id="280" r:id="rId6"/>
    <p:sldId id="281" r:id="rId7"/>
    <p:sldId id="274" r:id="rId8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10"/>
    </p:embeddedFont>
    <p:embeddedFont>
      <p:font typeface="Microsoft YaHei" panose="020B0503020204020204" pitchFamily="34" charset="-122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L Hoctro" panose="02000000000000000000" pitchFamily="2" charset="0"/>
      <p:regular r:id="rId17"/>
    </p:embeddedFont>
    <p:embeddedFont>
      <p:font typeface="DFPOP1-W9" panose="020B0604020202020204" charset="-128"/>
      <p:regular r:id="rId18"/>
    </p:embeddedFont>
    <p:embeddedFont>
      <p:font typeface="Arial-Rounded" panose="020B0500000000000000" charset="0"/>
      <p:regular r:id="rId19"/>
    </p:embeddedFont>
    <p:embeddedFont>
      <p:font typeface="SimSun" panose="02010600030101010101" pitchFamily="2" charset="-122"/>
      <p:regular r:id="rId10"/>
    </p:embeddedFont>
  </p:embeddedFontLst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On-screen Show (16:9)</PresentationFormat>
  <Paragraphs>27</Paragraphs>
  <Slides>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SimSun</vt:lpstr>
      <vt:lpstr>Microsoft YaHei</vt:lpstr>
      <vt:lpstr>Calibri</vt:lpstr>
      <vt:lpstr>HL Hoctro</vt:lpstr>
      <vt:lpstr>DFPOP1-W9</vt:lpstr>
      <vt:lpstr>华康少女文字W5</vt:lpstr>
      <vt:lpstr>Arial</vt:lpstr>
      <vt:lpstr>Times New Roman</vt:lpstr>
      <vt:lpstr>Arial-Rounded</vt:lpstr>
      <vt:lpstr>SimSun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NAM</cp:lastModifiedBy>
  <cp:revision>17</cp:revision>
  <dcterms:created xsi:type="dcterms:W3CDTF">2020-08-13T09:19:00Z</dcterms:created>
  <dcterms:modified xsi:type="dcterms:W3CDTF">2025-04-14T09:17:49Z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