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7" r:id="rId5"/>
    <p:sldId id="278" r:id="rId6"/>
  </p:sldIdLst>
  <p:sldSz cx="9144000" cy="5143500" type="screen16x9"/>
  <p:notesSz cx="6858000" cy="9144000"/>
  <p:embeddedFontLst>
    <p:embeddedFont>
      <p:font typeface="Arial-Rounded" panose="020B0500000000000000" charset="0"/>
      <p:regular r:id="rId8"/>
    </p:embeddedFont>
    <p:embeddedFont>
      <p:font typeface="SimSun" panose="02010600030101010101" pitchFamily="2" charset="-122"/>
      <p:regular r:id="rId9"/>
    </p:embeddedFont>
    <p:embeddedFont>
      <p:font typeface="Microsoft YaHei" panose="020B0503020204020204" pitchFamily="3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FPOP1-W9" panose="020B0604020202020204" charset="-128"/>
      <p:regular r:id="rId16"/>
    </p:embeddedFont>
    <p:embeddedFont>
      <p:font typeface="SimSun" panose="02010600030101010101" pitchFamily="2" charset="-122"/>
      <p:regular r:id="rId9"/>
    </p:embeddedFont>
  </p:embeddedFontLst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67957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94074" y="11376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91119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3655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868088" y="25717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391245" y="30714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691119" y="40195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0" y="-237530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On-screen Show (16:9)</PresentationFormat>
  <Paragraphs>29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SimSun</vt:lpstr>
      <vt:lpstr>Microsoft YaHei</vt:lpstr>
      <vt:lpstr>Calibri</vt:lpstr>
      <vt:lpstr>华康少女文字W5</vt:lpstr>
      <vt:lpstr>DFPOP1-W9</vt:lpstr>
      <vt:lpstr>Times New Roman</vt:lpstr>
      <vt:lpstr>Arial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NAM</cp:lastModifiedBy>
  <cp:revision>17</cp:revision>
  <dcterms:created xsi:type="dcterms:W3CDTF">2020-08-13T09:19:00Z</dcterms:created>
  <dcterms:modified xsi:type="dcterms:W3CDTF">2025-04-14T09:17:00Z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