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61" r:id="rId3"/>
    <p:sldId id="308" r:id="rId4"/>
    <p:sldId id="262" r:id="rId5"/>
    <p:sldId id="267" r:id="rId6"/>
    <p:sldId id="268" r:id="rId7"/>
    <p:sldId id="305" r:id="rId8"/>
    <p:sldId id="276" r:id="rId9"/>
    <p:sldId id="277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762230" y="2364508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43: 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au     ©u     ªu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0" y="63117"/>
            <a:ext cx="11900079" cy="53649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474186" y="1522234"/>
            <a:ext cx="2535106" cy="907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924283" y="157925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1731887" y="5634154"/>
            <a:ext cx="112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§µn </a:t>
            </a:r>
            <a:r>
              <a:rPr lang="en-US" sz="4400" b="1" dirty="0" err="1">
                <a:latin typeface=".VnAvant" panose="020B7200000000000000" pitchFamily="34" charset="0"/>
              </a:rPr>
              <a:t>sÎ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n©u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kªu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rÝu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rÝt</a:t>
            </a:r>
            <a:r>
              <a:rPr lang="en-US" sz="4400" b="1" dirty="0">
                <a:latin typeface=".VnAvant" panose="020B7200000000000000" pitchFamily="34" charset="0"/>
              </a:rPr>
              <a:t> ë </a:t>
            </a:r>
            <a:r>
              <a:rPr lang="en-US" sz="4400" b="1" dirty="0" err="1">
                <a:latin typeface=".VnAvant" panose="020B7200000000000000" pitchFamily="34" charset="0"/>
              </a:rPr>
              <a:t>sau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nh</a:t>
            </a:r>
            <a:r>
              <a:rPr lang="en-US" sz="4400" b="1" dirty="0">
                <a:latin typeface=".VnAvant" panose="020B7200000000000000" pitchFamily="34" charset="0"/>
              </a:rPr>
              <a:t>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5281284" y="5634154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4104535" y="5635761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8329699" y="5636949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1931072" y="2325897"/>
            <a:ext cx="11257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au     ©u      ªu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2673641" y="233045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54A4F-003B-4B4C-87CF-2E41C93FBD4F}"/>
              </a:ext>
            </a:extLst>
          </p:cNvPr>
          <p:cNvSpPr txBox="1"/>
          <p:nvPr/>
        </p:nvSpPr>
        <p:spPr>
          <a:xfrm>
            <a:off x="5626616" y="233338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930888" y="233017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8205100" y="23354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4907386" y="233017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D82C5-2125-42A4-BC58-D81197788F64}"/>
              </a:ext>
            </a:extLst>
          </p:cNvPr>
          <p:cNvSpPr txBox="1"/>
          <p:nvPr/>
        </p:nvSpPr>
        <p:spPr>
          <a:xfrm>
            <a:off x="8898504" y="233569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/>
      <p:bldP spid="13" grpId="0"/>
      <p:bldP spid="14" grpId="0"/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665927" y="825256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au       ©u          ªu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71657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431460" y="3894274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cau</a:t>
            </a:r>
            <a:r>
              <a:rPr lang="en-US" sz="5400" b="1" dirty="0">
                <a:latin typeface=".VnAvant" panose="020B7200000000000000" pitchFamily="34" charset="0"/>
              </a:rPr>
              <a:t>           </a:t>
            </a:r>
            <a:r>
              <a:rPr lang="en-US" sz="5400" b="1" dirty="0" err="1">
                <a:latin typeface=".VnAvant" panose="020B7200000000000000" pitchFamily="34" charset="0"/>
              </a:rPr>
              <a:t>tµu</a:t>
            </a:r>
            <a:r>
              <a:rPr lang="en-US" sz="5400" b="1" dirty="0"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bËu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gÊu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khÒu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rªu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802940" y="1586355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127" y="55985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</a:t>
            </a:r>
            <a:r>
              <a:rPr lang="en-US" sz="8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au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cñ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8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©u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chó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Ôu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au        ©u      ªu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69726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57081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cau</a:t>
            </a:r>
            <a:r>
              <a:rPr lang="en-US" sz="4400" b="1" dirty="0"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latin typeface=".VnAvant" panose="020B7200000000000000" pitchFamily="34" charset="0"/>
              </a:rPr>
              <a:t>tµu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bËu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gÊu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khÒu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rªu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1375613" y="5891679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rau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cñ</a:t>
            </a:r>
            <a:r>
              <a:rPr lang="en-US" sz="4400" b="1" dirty="0">
                <a:latin typeface=".VnAvant" panose="020B7200000000000000" pitchFamily="34" charset="0"/>
              </a:rPr>
              <a:t>             con </a:t>
            </a:r>
            <a:r>
              <a:rPr lang="en-US" sz="4400" b="1" dirty="0" err="1">
                <a:latin typeface=".VnAvant" panose="020B7200000000000000" pitchFamily="34" charset="0"/>
              </a:rPr>
              <a:t>tr©u</a:t>
            </a:r>
            <a:r>
              <a:rPr lang="en-US" sz="4400" b="1" dirty="0">
                <a:latin typeface=".VnAvant" panose="020B7200000000000000" pitchFamily="34" charset="0"/>
              </a:rPr>
              <a:t>         </a:t>
            </a:r>
            <a:r>
              <a:rPr lang="en-US" sz="4400" b="1" dirty="0" err="1">
                <a:latin typeface=".VnAvant" panose="020B7200000000000000" pitchFamily="34" charset="0"/>
              </a:rPr>
              <a:t>chó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tÔu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0" y="4115749"/>
            <a:ext cx="2553558" cy="1595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99" y="4185275"/>
            <a:ext cx="2286537" cy="1547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46" y="4166241"/>
            <a:ext cx="2438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58E617-58F5-4103-AACB-CB50C9DC29AC}"/>
              </a:ext>
            </a:extLst>
          </p:cNvPr>
          <p:cNvSpPr txBox="1"/>
          <p:nvPr/>
        </p:nvSpPr>
        <p:spPr>
          <a:xfrm>
            <a:off x="2880360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HP001 4 hang 1 ô ly" panose="020B0603050302020204" pitchFamily="34" charset="0"/>
              </a:rPr>
              <a:t>au   </a:t>
            </a:r>
            <a:r>
              <a:rPr lang="en-US" sz="9600" b="1" dirty="0" err="1">
                <a:latin typeface="HP001 4 hang 1 ô ly" panose="020B0603050302020204" pitchFamily="34" charset="0"/>
              </a:rPr>
              <a:t>âu</a:t>
            </a:r>
            <a:r>
              <a:rPr lang="en-US" sz="9600" b="1" dirty="0">
                <a:latin typeface="HP001 4 hang 1 ô ly" panose="020B0603050302020204" pitchFamily="34" charset="0"/>
              </a:rPr>
              <a:t>   </a:t>
            </a:r>
            <a:r>
              <a:rPr lang="en-US" sz="9600" b="1" dirty="0" err="1">
                <a:latin typeface="HP001 4 hang 1 ô ly" panose="020B0603050302020204" pitchFamily="34" charset="0"/>
              </a:rPr>
              <a:t>êu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5A26B-F0C4-4F87-B113-AB230CD57140}"/>
              </a:ext>
            </a:extLst>
          </p:cNvPr>
          <p:cNvSpPr txBox="1"/>
          <p:nvPr/>
        </p:nvSpPr>
        <p:spPr>
          <a:xfrm>
            <a:off x="1503335" y="369925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HP001 4 hang 1 ô ly" panose="020B0603050302020204" pitchFamily="34" charset="0"/>
              </a:rPr>
              <a:t>con </a:t>
            </a:r>
            <a:r>
              <a:rPr lang="en-US" sz="9600" dirty="0" err="1">
                <a:latin typeface="HP001 4 hang 1 ô ly" panose="020B0603050302020204" pitchFamily="34" charset="0"/>
              </a:rPr>
              <a:t>trâu</a:t>
            </a:r>
            <a:r>
              <a:rPr lang="en-US" sz="9600" dirty="0">
                <a:latin typeface="HP001 4 hang 1 ô ly" panose="020B0603050302020204" pitchFamily="34" charset="0"/>
              </a:rPr>
              <a:t>    </a:t>
            </a:r>
            <a:r>
              <a:rPr lang="en-US" sz="9600" dirty="0" err="1">
                <a:latin typeface="HP001 4 hang 1 ô ly" panose="020B0603050302020204" pitchFamily="34" charset="0"/>
              </a:rPr>
              <a:t>chú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tễu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9" y="77553"/>
            <a:ext cx="11578333" cy="459715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550375" y="354847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73944" y="392425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73944" y="4753245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 Nhµ d× </a:t>
            </a:r>
            <a:r>
              <a:rPr lang="en-US" sz="3600" dirty="0" err="1">
                <a:latin typeface=".VnAvant" panose="020B7200000000000000" pitchFamily="34" charset="0"/>
              </a:rPr>
              <a:t>Tù</a:t>
            </a:r>
            <a:r>
              <a:rPr lang="en-US" sz="3600" dirty="0">
                <a:latin typeface=".VnAvant" panose="020B7200000000000000" pitchFamily="34" charset="0"/>
              </a:rPr>
              <a:t> ë </a:t>
            </a:r>
            <a:r>
              <a:rPr lang="en-US" sz="3600" dirty="0" err="1">
                <a:latin typeface=".VnAvant" panose="020B7200000000000000" pitchFamily="34" charset="0"/>
              </a:rPr>
              <a:t>qu</a:t>
            </a:r>
            <a:r>
              <a:rPr lang="en-US" sz="3600" dirty="0">
                <a:latin typeface=".VnAvant" panose="020B7200000000000000" pitchFamily="34" charset="0"/>
              </a:rPr>
              <a:t>ª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cau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giµn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trÇu</a:t>
            </a:r>
            <a:r>
              <a:rPr lang="en-US" sz="3600" dirty="0">
                <a:latin typeface=".VnAvant" panose="020B7200000000000000" pitchFamily="34" charset="0"/>
              </a:rPr>
              <a:t>.  Sau </a:t>
            </a:r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rau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c¶i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rau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dÒn</a:t>
            </a:r>
            <a:r>
              <a:rPr lang="en-US" sz="3600" dirty="0">
                <a:latin typeface=".VnAvant" panose="020B7200000000000000" pitchFamily="34" charset="0"/>
              </a:rPr>
              <a:t> vµ c¶ </a:t>
            </a:r>
            <a:r>
              <a:rPr lang="en-US" sz="3600" dirty="0" err="1">
                <a:latin typeface=".VnAvant" panose="020B7200000000000000" pitchFamily="34" charset="0"/>
              </a:rPr>
              <a:t>dùa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hÊu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GÇn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 d×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cÇu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tre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nhá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Xa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xa</a:t>
            </a:r>
            <a:r>
              <a:rPr lang="en-US" sz="3600" dirty="0">
                <a:latin typeface=".VnAvant" panose="020B7200000000000000" pitchFamily="34" charset="0"/>
              </a:rPr>
              <a:t> lµ </a:t>
            </a:r>
            <a:r>
              <a:rPr lang="en-US" sz="3600" dirty="0" err="1">
                <a:latin typeface=".VnAvant" panose="020B7200000000000000" pitchFamily="34" charset="0"/>
              </a:rPr>
              <a:t>d·y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nói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cao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6096000" y="5341960"/>
            <a:ext cx="10646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2722701" y="5850615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A34E41-0748-4773-A5F7-33712AE5005E}"/>
              </a:ext>
            </a:extLst>
          </p:cNvPr>
          <p:cNvCxnSpPr>
            <a:cxnSpLocks/>
          </p:cNvCxnSpPr>
          <p:nvPr/>
        </p:nvCxnSpPr>
        <p:spPr>
          <a:xfrm>
            <a:off x="9670382" y="5341960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7DE2DB-5558-4E99-B2DA-6AF0A4D671FF}"/>
              </a:ext>
            </a:extLst>
          </p:cNvPr>
          <p:cNvCxnSpPr>
            <a:cxnSpLocks/>
          </p:cNvCxnSpPr>
          <p:nvPr/>
        </p:nvCxnSpPr>
        <p:spPr>
          <a:xfrm>
            <a:off x="852151" y="5850615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059224" y="6476209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8412521" y="5341960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7210332" y="4798476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9547583" y="4764249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001561" y="585061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166193" y="719864"/>
            <a:ext cx="1810010" cy="8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35218" y="5283231"/>
            <a:ext cx="221894" cy="19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2E7C73-4236-4ABB-83E0-4631F71CA547}"/>
              </a:ext>
            </a:extLst>
          </p:cNvPr>
          <p:cNvGrpSpPr/>
          <p:nvPr/>
        </p:nvGrpSpPr>
        <p:grpSpPr>
          <a:xfrm>
            <a:off x="8149760" y="5307733"/>
            <a:ext cx="262761" cy="549054"/>
            <a:chOff x="7170550" y="5051168"/>
            <a:chExt cx="262761" cy="54905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F6BD808-6674-4126-A2B6-45AD99C8B0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4D84B0-D0DB-40B9-9399-5EA8AE406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B0CD81-4495-41B0-B103-2C94154D9659}"/>
              </a:ext>
            </a:extLst>
          </p:cNvPr>
          <p:cNvGrpSpPr/>
          <p:nvPr/>
        </p:nvGrpSpPr>
        <p:grpSpPr>
          <a:xfrm>
            <a:off x="9012092" y="5835247"/>
            <a:ext cx="262761" cy="549054"/>
            <a:chOff x="7170550" y="5051168"/>
            <a:chExt cx="262761" cy="54905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1191C8-10C8-4B3E-BB9F-2264C85E95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8654A4-F0F4-4042-8ADD-3E9B7EE38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07BADE-88AA-4FB2-B0AE-C57D7F4F19C7}"/>
              </a:ext>
            </a:extLst>
          </p:cNvPr>
          <p:cNvCxnSpPr>
            <a:cxnSpLocks/>
          </p:cNvCxnSpPr>
          <p:nvPr/>
        </p:nvCxnSpPr>
        <p:spPr>
          <a:xfrm flipH="1">
            <a:off x="2636399" y="539670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B9847A1-FF35-4FA1-BC2F-F696189D4B46}"/>
              </a:ext>
            </a:extLst>
          </p:cNvPr>
          <p:cNvSpPr/>
          <p:nvPr/>
        </p:nvSpPr>
        <p:spPr>
          <a:xfrm>
            <a:off x="6451727" y="5805166"/>
            <a:ext cx="275049" cy="16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70" y="1385867"/>
            <a:ext cx="4370693" cy="5117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87" y="1385868"/>
            <a:ext cx="4373871" cy="51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154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NAM</cp:lastModifiedBy>
  <cp:revision>49</cp:revision>
  <dcterms:created xsi:type="dcterms:W3CDTF">2020-08-21T17:28:42Z</dcterms:created>
  <dcterms:modified xsi:type="dcterms:W3CDTF">2025-04-14T10:37:26Z</dcterms:modified>
</cp:coreProperties>
</file>