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61" r:id="rId3"/>
    <p:sldId id="287" r:id="rId4"/>
    <p:sldId id="262" r:id="rId5"/>
    <p:sldId id="267" r:id="rId6"/>
    <p:sldId id="268" r:id="rId7"/>
    <p:sldId id="305" r:id="rId8"/>
    <p:sldId id="309" r:id="rId9"/>
    <p:sldId id="276" r:id="rId10"/>
    <p:sldId id="277" r:id="rId11"/>
    <p:sldId id="286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5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3340145" y="2086381"/>
            <a:ext cx="7618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41:    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ui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ùi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49D229-CF15-4641-9EB0-8A6FCE434E52}"/>
              </a:ext>
            </a:extLst>
          </p:cNvPr>
          <p:cNvSpPr/>
          <p:nvPr/>
        </p:nvSpPr>
        <p:spPr>
          <a:xfrm>
            <a:off x="7722941" y="2949305"/>
            <a:ext cx="391885" cy="14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61408" y="3181082"/>
            <a:ext cx="193183" cy="180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B6F90-8FF6-47AD-9E3A-D93F38E53BB1}"/>
              </a:ext>
            </a:extLst>
          </p:cNvPr>
          <p:cNvSpPr txBox="1"/>
          <p:nvPr/>
        </p:nvSpPr>
        <p:spPr>
          <a:xfrm>
            <a:off x="5021452" y="181075"/>
            <a:ext cx="4479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.VnAvant" panose="020B7200000000000000" pitchFamily="34" charset="0"/>
              </a:rPr>
              <a:t>Xin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phÐp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236" y="1171260"/>
            <a:ext cx="2119746" cy="32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9" y="1171260"/>
            <a:ext cx="11565227" cy="54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DÆN </a:t>
            </a:r>
            <a:r>
              <a:rPr lang="en-US" sz="48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93" y="9572"/>
            <a:ext cx="11694017" cy="551215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0A9E1C-9162-4347-9616-C1FAF3D9AE7C}"/>
              </a:ext>
            </a:extLst>
          </p:cNvPr>
          <p:cNvSpPr/>
          <p:nvPr/>
        </p:nvSpPr>
        <p:spPr>
          <a:xfrm>
            <a:off x="1685387" y="1336270"/>
            <a:ext cx="2398912" cy="90736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.VnAvant" panose="020B7200000000000000" pitchFamily="34" charset="0"/>
              </a:rPr>
              <a:t>NhËn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biÕt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02BDFB-F771-4D67-9FD6-F3C352EA18F0}"/>
              </a:ext>
            </a:extLst>
          </p:cNvPr>
          <p:cNvSpPr/>
          <p:nvPr/>
        </p:nvSpPr>
        <p:spPr>
          <a:xfrm>
            <a:off x="1064613" y="1418143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09A690-80ED-4D0A-83F9-79DD053A13CF}"/>
              </a:ext>
            </a:extLst>
          </p:cNvPr>
          <p:cNvSpPr txBox="1"/>
          <p:nvPr/>
        </p:nvSpPr>
        <p:spPr>
          <a:xfrm>
            <a:off x="2481395" y="5757552"/>
            <a:ext cx="11233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.VnAvant" panose="020B7200000000000000" pitchFamily="34" charset="0"/>
              </a:rPr>
              <a:t>Bµ </a:t>
            </a:r>
            <a:r>
              <a:rPr lang="en-US" sz="4800" b="1" dirty="0" err="1">
                <a:latin typeface=".VnAvant" panose="020B7200000000000000" pitchFamily="34" charset="0"/>
              </a:rPr>
              <a:t>göi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cho</a:t>
            </a:r>
            <a:r>
              <a:rPr lang="en-US" sz="4800" b="1" dirty="0">
                <a:latin typeface=".VnAvant" panose="020B7200000000000000" pitchFamily="34" charset="0"/>
              </a:rPr>
              <a:t> Hµ </a:t>
            </a:r>
            <a:r>
              <a:rPr lang="en-US" sz="4800" b="1" dirty="0" err="1">
                <a:latin typeface=".VnAvant" panose="020B7200000000000000" pitchFamily="34" charset="0"/>
              </a:rPr>
              <a:t>tói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kÑo</a:t>
            </a:r>
            <a:r>
              <a:rPr lang="en-US" sz="48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6974762" y="5751465"/>
            <a:ext cx="1029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ui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EBD4BA-3210-4D8C-BC6D-EBA15662393B}"/>
              </a:ext>
            </a:extLst>
          </p:cNvPr>
          <p:cNvSpPr/>
          <p:nvPr/>
        </p:nvSpPr>
        <p:spPr>
          <a:xfrm>
            <a:off x="4424857" y="6388339"/>
            <a:ext cx="174172" cy="243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6D8E35-E4F5-4072-9575-7DA7E58B86EB}"/>
              </a:ext>
            </a:extLst>
          </p:cNvPr>
          <p:cNvSpPr txBox="1"/>
          <p:nvPr/>
        </p:nvSpPr>
        <p:spPr>
          <a:xfrm>
            <a:off x="3805330" y="5749695"/>
            <a:ext cx="1029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ùi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177307" y="6697271"/>
            <a:ext cx="103031" cy="160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935191" y="6405366"/>
            <a:ext cx="218941" cy="1753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164D9B-4FAB-4742-B171-1D2BE9F48637}"/>
              </a:ext>
            </a:extLst>
          </p:cNvPr>
          <p:cNvSpPr txBox="1"/>
          <p:nvPr/>
        </p:nvSpPr>
        <p:spPr>
          <a:xfrm>
            <a:off x="2950929" y="2139911"/>
            <a:ext cx="7782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ui</a:t>
            </a:r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    </a:t>
            </a:r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ùi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6CA7F8-E559-49A4-B04B-B09F14F1BD4C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DE0581-DA06-4923-9C9E-1251FCB294AF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D3C555-8E8B-43BD-B17A-802006C8ED37}"/>
              </a:ext>
            </a:extLst>
          </p:cNvPr>
          <p:cNvSpPr/>
          <p:nvPr/>
        </p:nvSpPr>
        <p:spPr>
          <a:xfrm>
            <a:off x="8032652" y="3429000"/>
            <a:ext cx="351693" cy="2004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F3AE4-267B-4601-8563-F13F08EA0EA7}"/>
              </a:ext>
            </a:extLst>
          </p:cNvPr>
          <p:cNvSpPr txBox="1"/>
          <p:nvPr/>
        </p:nvSpPr>
        <p:spPr>
          <a:xfrm>
            <a:off x="3677762" y="2139911"/>
            <a:ext cx="1266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i</a:t>
            </a:r>
            <a:endParaRPr lang="en-US" sz="9600" b="1" dirty="0">
              <a:solidFill>
                <a:schemeClr val="accent1">
                  <a:lumMod val="75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6222F1-17C8-497F-B8F1-EA3C867698FB}"/>
              </a:ext>
            </a:extLst>
          </p:cNvPr>
          <p:cNvSpPr txBox="1"/>
          <p:nvPr/>
        </p:nvSpPr>
        <p:spPr>
          <a:xfrm>
            <a:off x="8457967" y="2139911"/>
            <a:ext cx="1266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i</a:t>
            </a:r>
            <a:endParaRPr lang="en-US" sz="9600" b="1" dirty="0">
              <a:solidFill>
                <a:schemeClr val="accent1">
                  <a:lumMod val="75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1ED17F-0A1B-4938-8745-67E215ACD798}"/>
              </a:ext>
            </a:extLst>
          </p:cNvPr>
          <p:cNvSpPr txBox="1"/>
          <p:nvPr/>
        </p:nvSpPr>
        <p:spPr>
          <a:xfrm>
            <a:off x="2942958" y="2139911"/>
            <a:ext cx="1266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EB8015"/>
                </a:solidFill>
                <a:latin typeface=".VnAvant" panose="020B7200000000000000" pitchFamily="34" charset="0"/>
              </a:rPr>
              <a:t>u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0C9ADE-46AB-4BB6-9C96-DF8DD9DC0A2F}"/>
              </a:ext>
            </a:extLst>
          </p:cNvPr>
          <p:cNvGrpSpPr/>
          <p:nvPr/>
        </p:nvGrpSpPr>
        <p:grpSpPr>
          <a:xfrm>
            <a:off x="7737231" y="2139911"/>
            <a:ext cx="1266092" cy="1569660"/>
            <a:chOff x="5335169" y="2744402"/>
            <a:chExt cx="1266092" cy="15696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0B1431-67F0-469D-BB63-A5491E108CB6}"/>
                </a:ext>
              </a:extLst>
            </p:cNvPr>
            <p:cNvSpPr txBox="1"/>
            <p:nvPr/>
          </p:nvSpPr>
          <p:spPr>
            <a:xfrm>
              <a:off x="5335169" y="2744402"/>
              <a:ext cx="126609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rgbClr val="00B050"/>
                  </a:solidFill>
                  <a:latin typeface=".VnAvant" panose="020B7200000000000000" pitchFamily="34" charset="0"/>
                </a:rPr>
                <a:t>ù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33D6A2-84CB-459B-8C3F-E3C724834305}"/>
                </a:ext>
              </a:extLst>
            </p:cNvPr>
            <p:cNvSpPr/>
            <p:nvPr/>
          </p:nvSpPr>
          <p:spPr>
            <a:xfrm>
              <a:off x="5642550" y="4023360"/>
              <a:ext cx="308084" cy="196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6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344825" y="825256"/>
            <a:ext cx="6636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ui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       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ùi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10291"/>
              </p:ext>
            </p:extLst>
          </p:nvPr>
        </p:nvGraphicFramePr>
        <p:xfrm>
          <a:off x="4398808" y="1992018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ui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398808" y="2842414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ói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2126367" y="3935023"/>
            <a:ext cx="10065633" cy="243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latin typeface=".VnAvant" panose="020B7200000000000000" pitchFamily="34" charset="0"/>
              </a:rPr>
              <a:t>bïi</a:t>
            </a:r>
            <a:r>
              <a:rPr 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 </a:t>
            </a:r>
            <a:r>
              <a:rPr lang="en-US" sz="5400" b="1" dirty="0" err="1">
                <a:latin typeface=".VnAvant" panose="020B7200000000000000" pitchFamily="34" charset="0"/>
              </a:rPr>
              <a:t>mòi</a:t>
            </a:r>
            <a:r>
              <a:rPr 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</a:t>
            </a:r>
            <a:r>
              <a:rPr lang="en-US" sz="5400" b="1" dirty="0" err="1">
                <a:latin typeface=".VnAvant" panose="020B7200000000000000" pitchFamily="34" charset="0"/>
              </a:rPr>
              <a:t>sñi</a:t>
            </a:r>
            <a:r>
              <a:rPr 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cöi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      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göi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    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ngöi</a:t>
            </a:r>
            <a:endParaRPr lang="en-US" sz="5400" b="1" dirty="0">
              <a:solidFill>
                <a:srgbClr val="FF0066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4773E9-97A5-4DB9-B517-B553E80761F6}"/>
              </a:ext>
            </a:extLst>
          </p:cNvPr>
          <p:cNvSpPr/>
          <p:nvPr/>
        </p:nvSpPr>
        <p:spPr>
          <a:xfrm>
            <a:off x="7534462" y="1582153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177" y="-185335"/>
            <a:ext cx="11689208" cy="43441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9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d·y</a:t>
            </a: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</a:t>
            </a:r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ói</a:t>
            </a: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9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</a:t>
            </a:r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ôi</a:t>
            </a: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cá</a:t>
            </a: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9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</a:t>
            </a:r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öi</a:t>
            </a: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thù</a:t>
            </a:r>
            <a:endParaRPr lang="en-US" sz="9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93249" y="2228045"/>
            <a:ext cx="296214" cy="218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64B27A-B6A3-4030-8DBC-0BDE268955D7}"/>
              </a:ext>
            </a:extLst>
          </p:cNvPr>
          <p:cNvSpPr/>
          <p:nvPr/>
        </p:nvSpPr>
        <p:spPr>
          <a:xfrm>
            <a:off x="7795647" y="6199322"/>
            <a:ext cx="557939" cy="278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034619" y="385064"/>
            <a:ext cx="8659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ui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ùi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74EE96B1-1FEB-4358-8AE8-A9D83C299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650345"/>
              </p:ext>
            </p:extLst>
          </p:nvPr>
        </p:nvGraphicFramePr>
        <p:xfrm>
          <a:off x="4347650" y="1648654"/>
          <a:ext cx="285906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3817047322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ui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DBEDF17-6D76-44BA-A89E-A736E9AC7E35}"/>
              </a:ext>
            </a:extLst>
          </p:cNvPr>
          <p:cNvSpPr/>
          <p:nvPr/>
        </p:nvSpPr>
        <p:spPr>
          <a:xfrm>
            <a:off x="4347650" y="2353034"/>
            <a:ext cx="2859062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ói</a:t>
            </a:r>
            <a:endParaRPr lang="en-US" sz="44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1015019" y="3156393"/>
            <a:ext cx="11236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bïi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mòi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sñi</a:t>
            </a:r>
            <a:r>
              <a:rPr lang="en-US" sz="4400" b="1" dirty="0">
                <a:latin typeface=".VnAvant" panose="020B7200000000000000" pitchFamily="34" charset="0"/>
              </a:rPr>
              <a:t>      </a:t>
            </a:r>
            <a:r>
              <a:rPr lang="en-US" sz="4400" b="1" dirty="0" err="1">
                <a:latin typeface=".VnAvant" panose="020B7200000000000000" pitchFamily="34" charset="0"/>
              </a:rPr>
              <a:t>cöi</a:t>
            </a:r>
            <a:r>
              <a:rPr lang="en-US" sz="4400" b="1" dirty="0">
                <a:latin typeface=".VnAvant" panose="020B7200000000000000" pitchFamily="34" charset="0"/>
              </a:rPr>
              <a:t>      </a:t>
            </a:r>
            <a:r>
              <a:rPr lang="en-US" sz="4400" b="1" dirty="0" err="1">
                <a:latin typeface=".VnAvant" panose="020B7200000000000000" pitchFamily="34" charset="0"/>
              </a:rPr>
              <a:t>göi</a:t>
            </a:r>
            <a:r>
              <a:rPr lang="en-US" sz="4400" b="1" dirty="0">
                <a:latin typeface=".VnAvant" panose="020B7200000000000000" pitchFamily="34" charset="0"/>
              </a:rPr>
              <a:t>    </a:t>
            </a:r>
            <a:r>
              <a:rPr lang="en-US" sz="4400" b="1" dirty="0" err="1">
                <a:latin typeface=".VnAvant" panose="020B7200000000000000" pitchFamily="34" charset="0"/>
              </a:rPr>
              <a:t>ngöi</a:t>
            </a:r>
            <a:r>
              <a:rPr lang="en-US" sz="4400" b="1" dirty="0">
                <a:latin typeface=".VnAvant" panose="020B7200000000000000" pitchFamily="34" charset="0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969F5D-705B-4D09-9EB4-FF4005943ECD}"/>
              </a:ext>
            </a:extLst>
          </p:cNvPr>
          <p:cNvSpPr txBox="1"/>
          <p:nvPr/>
        </p:nvSpPr>
        <p:spPr>
          <a:xfrm>
            <a:off x="1003493" y="5948671"/>
            <a:ext cx="12580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d·y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nói</a:t>
            </a:r>
            <a:r>
              <a:rPr lang="en-US" sz="4400" b="1" dirty="0">
                <a:latin typeface=".VnAvant" panose="020B7200000000000000" pitchFamily="34" charset="0"/>
              </a:rPr>
              <a:t>             </a:t>
            </a:r>
            <a:r>
              <a:rPr lang="en-US" sz="4400" b="1" dirty="0" err="1">
                <a:latin typeface=".VnAvant" panose="020B7200000000000000" pitchFamily="34" charset="0"/>
              </a:rPr>
              <a:t>bôi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cá</a:t>
            </a:r>
            <a:r>
              <a:rPr lang="en-US" sz="4400" b="1" dirty="0">
                <a:latin typeface=".VnAvant" panose="020B7200000000000000" pitchFamily="34" charset="0"/>
              </a:rPr>
              <a:t>              </a:t>
            </a:r>
            <a:r>
              <a:rPr lang="en-US" sz="4400" b="1" dirty="0" err="1">
                <a:latin typeface=".VnAvant" panose="020B7200000000000000" pitchFamily="34" charset="0"/>
              </a:rPr>
              <a:t>göi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thù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A37BBA-A693-439D-AF9B-C236BEFFD525}"/>
              </a:ext>
            </a:extLst>
          </p:cNvPr>
          <p:cNvSpPr/>
          <p:nvPr/>
        </p:nvSpPr>
        <p:spPr>
          <a:xfrm>
            <a:off x="8586061" y="445246"/>
            <a:ext cx="340963" cy="248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145974-8B09-49AC-8EBE-21790C579AF8}"/>
              </a:ext>
            </a:extLst>
          </p:cNvPr>
          <p:cNvSpPr/>
          <p:nvPr/>
        </p:nvSpPr>
        <p:spPr>
          <a:xfrm>
            <a:off x="7206712" y="5972601"/>
            <a:ext cx="247973" cy="230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250805" y="1120462"/>
            <a:ext cx="283335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91236" y="6566606"/>
            <a:ext cx="244699" cy="167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04" y="4164448"/>
            <a:ext cx="2398855" cy="15695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06" y="4164448"/>
            <a:ext cx="2398855" cy="1590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1AF24B-9D43-457F-9540-0794073E7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378" y="3829914"/>
            <a:ext cx="2810267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2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F58E617-58F5-4103-AACB-CB50C9DC29AC}"/>
              </a:ext>
            </a:extLst>
          </p:cNvPr>
          <p:cNvSpPr txBox="1"/>
          <p:nvPr/>
        </p:nvSpPr>
        <p:spPr>
          <a:xfrm>
            <a:off x="3779080" y="1703894"/>
            <a:ext cx="4939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HP001 4 hang 1 ô ly" panose="020B0603050302020204" pitchFamily="34" charset="0"/>
              </a:rPr>
              <a:t>ui</a:t>
            </a:r>
            <a:r>
              <a:rPr lang="en-US" sz="9600" b="1" dirty="0">
                <a:latin typeface="HP001 4 hang 1 ô ly" panose="020B0603050302020204" pitchFamily="34" charset="0"/>
              </a:rPr>
              <a:t>    </a:t>
            </a:r>
            <a:r>
              <a:rPr lang="en-US" sz="9600" b="1" dirty="0" err="1">
                <a:latin typeface="HP001 4 hang 1 ô ly" panose="020B0603050302020204" pitchFamily="34" charset="0"/>
              </a:rPr>
              <a:t>ưi</a:t>
            </a:r>
            <a:endParaRPr lang="en-US" sz="9600" b="1" dirty="0">
              <a:latin typeface="HP001 4 hang 1 ô ly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45A26B-F0C4-4F87-B113-AB230CD57140}"/>
              </a:ext>
            </a:extLst>
          </p:cNvPr>
          <p:cNvSpPr txBox="1"/>
          <p:nvPr/>
        </p:nvSpPr>
        <p:spPr>
          <a:xfrm>
            <a:off x="1224257" y="3723057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HP001 4 hang 1 ô ly" panose="020B0603050302020204" pitchFamily="34" charset="0"/>
              </a:rPr>
              <a:t>dãy</a:t>
            </a:r>
            <a:r>
              <a:rPr lang="en-US" sz="9600" dirty="0">
                <a:latin typeface="HP001 4 hang 1 ô ly" panose="020B0603050302020204" pitchFamily="34" charset="0"/>
              </a:rPr>
              <a:t> </a:t>
            </a:r>
            <a:r>
              <a:rPr lang="en-US" sz="9600" dirty="0" err="1">
                <a:latin typeface="HP001 4 hang 1 ô ly" panose="020B0603050302020204" pitchFamily="34" charset="0"/>
              </a:rPr>
              <a:t>núi</a:t>
            </a:r>
            <a:r>
              <a:rPr lang="en-US" sz="9600" dirty="0">
                <a:latin typeface="HP001 4 hang 1 ô ly" panose="020B0603050302020204" pitchFamily="34" charset="0"/>
              </a:rPr>
              <a:t>   </a:t>
            </a:r>
            <a:r>
              <a:rPr lang="en-US" sz="9600" dirty="0" err="1">
                <a:latin typeface="HP001 4 hang 1 ô ly" panose="020B0603050302020204" pitchFamily="34" charset="0"/>
              </a:rPr>
              <a:t>gửi</a:t>
            </a:r>
            <a:r>
              <a:rPr lang="en-US" sz="9600" dirty="0">
                <a:latin typeface="HP001 4 hang 1 ô ly" panose="020B0603050302020204" pitchFamily="34" charset="0"/>
              </a:rPr>
              <a:t> </a:t>
            </a:r>
            <a:r>
              <a:rPr lang="en-US" sz="9600" dirty="0" err="1">
                <a:latin typeface="HP001 4 hang 1 ô ly" panose="020B0603050302020204" pitchFamily="34" charset="0"/>
              </a:rPr>
              <a:t>thư</a:t>
            </a:r>
            <a:endParaRPr lang="en-US" sz="9600" dirty="0">
              <a:latin typeface="HP001 4 hang 1 ô ly" panose="020B06030503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E31A0D0-C596-4739-9077-FBED9411E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0360" y="229942"/>
            <a:ext cx="1539240" cy="960120"/>
          </a:xfrm>
          <a:prstGeom prst="rect">
            <a:avLst/>
          </a:prstGeom>
          <a:solidFill>
            <a:srgbClr val="0033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E18D3B-AB4E-4CFF-BCFA-53874D0E7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871" y="392751"/>
            <a:ext cx="415350" cy="768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7C32CED-AC4B-4DCE-84DE-1C780A9E45F8}"/>
              </a:ext>
            </a:extLst>
          </p:cNvPr>
          <p:cNvSpPr>
            <a:spLocks noChangeArrowheads="1"/>
          </p:cNvSpPr>
          <p:nvPr/>
        </p:nvSpPr>
        <p:spPr bwMode="auto">
          <a:xfrm rot="18210374">
            <a:off x="4503651" y="146437"/>
            <a:ext cx="326441" cy="9773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3F77C257-3ABD-454A-9B83-43BDC7AA97EC}"/>
              </a:ext>
            </a:extLst>
          </p:cNvPr>
          <p:cNvSpPr/>
          <p:nvPr/>
        </p:nvSpPr>
        <p:spPr>
          <a:xfrm>
            <a:off x="1032888" y="346026"/>
            <a:ext cx="1600201" cy="63304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43B851-ACF6-464C-8CA3-3A800D8BC63D}"/>
              </a:ext>
            </a:extLst>
          </p:cNvPr>
          <p:cNvSpPr/>
          <p:nvPr/>
        </p:nvSpPr>
        <p:spPr>
          <a:xfrm>
            <a:off x="557939" y="346026"/>
            <a:ext cx="666318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9353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178" y="-206645"/>
            <a:ext cx="7277744" cy="788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0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035" y="85606"/>
            <a:ext cx="10117235" cy="495554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C389FE-DC68-4EF0-AB82-BAE0913BAF74}"/>
              </a:ext>
            </a:extLst>
          </p:cNvPr>
          <p:cNvSpPr/>
          <p:nvPr/>
        </p:nvSpPr>
        <p:spPr>
          <a:xfrm>
            <a:off x="1091786" y="501955"/>
            <a:ext cx="1757170" cy="73003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3C0BD3-C05F-45F2-818A-0502A0FEEB74}"/>
              </a:ext>
            </a:extLst>
          </p:cNvPr>
          <p:cNvSpPr/>
          <p:nvPr/>
        </p:nvSpPr>
        <p:spPr>
          <a:xfrm>
            <a:off x="667560" y="501955"/>
            <a:ext cx="678207" cy="62050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154844" y="4793519"/>
            <a:ext cx="12126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     Lan </a:t>
            </a:r>
            <a:r>
              <a:rPr lang="en-US" sz="3600" err="1">
                <a:latin typeface=".VnAvant" panose="020B7200000000000000" pitchFamily="34" charset="0"/>
              </a:rPr>
              <a:t>göi</a:t>
            </a:r>
            <a:r>
              <a:rPr lang="en-US" sz="3600">
                <a:latin typeface=".VnAvant" panose="020B7200000000000000" pitchFamily="34" charset="0"/>
              </a:rPr>
              <a:t> </a:t>
            </a:r>
            <a:r>
              <a:rPr lang="en-US" sz="3600" smtClean="0">
                <a:latin typeface=".VnAvant" panose="020B7200000000000000" pitchFamily="34" charset="0"/>
              </a:rPr>
              <a:t>th­ư </a:t>
            </a:r>
            <a:r>
              <a:rPr lang="en-US" sz="3600" dirty="0" err="1">
                <a:latin typeface=".VnAvant" panose="020B7200000000000000" pitchFamily="34" charset="0"/>
              </a:rPr>
              <a:t>cho</a:t>
            </a:r>
            <a:r>
              <a:rPr lang="en-US" sz="3600" dirty="0">
                <a:latin typeface=".VnAvant" panose="020B7200000000000000" pitchFamily="34" charset="0"/>
              </a:rPr>
              <a:t> Hµ </a:t>
            </a:r>
            <a:r>
              <a:rPr lang="en-US" sz="3600" dirty="0" err="1">
                <a:latin typeface=".VnAvant" panose="020B7200000000000000" pitchFamily="34" charset="0"/>
              </a:rPr>
              <a:t>kÓ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vÒ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qu</a:t>
            </a:r>
            <a:r>
              <a:rPr lang="en-US" sz="3600" dirty="0">
                <a:latin typeface=".VnAvant" panose="020B7200000000000000" pitchFamily="34" charset="0"/>
              </a:rPr>
              <a:t>ª Lan.  </a:t>
            </a:r>
            <a:r>
              <a:rPr lang="en-US" sz="3600" dirty="0">
                <a:latin typeface=".VnAvantH" panose="020B7200000000000000" pitchFamily="34" charset="0"/>
              </a:rPr>
              <a:t>ë</a:t>
            </a:r>
            <a:r>
              <a:rPr lang="en-US" sz="3600" dirty="0">
                <a:latin typeface=".VnAvant" panose="020B7200000000000000" pitchFamily="34" charset="0"/>
              </a:rPr>
              <a:t> ®ã, </a:t>
            </a:r>
            <a:r>
              <a:rPr lang="en-US" sz="3600" dirty="0" err="1">
                <a:latin typeface=".VnAvant" panose="020B7200000000000000" pitchFamily="34" charset="0"/>
              </a:rPr>
              <a:t>cã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nh</a:t>
            </a:r>
            <a:r>
              <a:rPr lang="en-US" sz="3600" dirty="0">
                <a:latin typeface=".VnAvant" panose="020B7200000000000000" pitchFamily="34" charset="0"/>
              </a:rPr>
              <a:t>µ </a:t>
            </a:r>
            <a:r>
              <a:rPr lang="en-US" sz="3600" dirty="0" err="1">
                <a:latin typeface=".VnAvant" panose="020B7200000000000000" pitchFamily="34" charset="0"/>
              </a:rPr>
              <a:t>sµn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n»m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ven</a:t>
            </a:r>
            <a:r>
              <a:rPr lang="en-US" sz="3600" dirty="0">
                <a:latin typeface=".VnAvant" panose="020B7200000000000000" pitchFamily="34" charset="0"/>
              </a:rPr>
              <a:t> ®</a:t>
            </a:r>
            <a:r>
              <a:rPr lang="en-US" sz="3600" dirty="0" err="1">
                <a:latin typeface=".VnAvant" panose="020B7200000000000000" pitchFamily="34" charset="0"/>
              </a:rPr>
              <a:t>åi</a:t>
            </a:r>
            <a:r>
              <a:rPr lang="en-US" sz="3600" dirty="0">
                <a:latin typeface=".VnAvant" panose="020B7200000000000000" pitchFamily="34" charset="0"/>
              </a:rPr>
              <a:t>.  </a:t>
            </a:r>
            <a:r>
              <a:rPr lang="en-US" sz="3600" dirty="0" err="1">
                <a:latin typeface=".VnAvant" panose="020B7200000000000000" pitchFamily="34" charset="0"/>
              </a:rPr>
              <a:t>Mïa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nµy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 err="1">
                <a:latin typeface=".VnAvant" panose="020B7200000000000000" pitchFamily="34" charset="0"/>
              </a:rPr>
              <a:t>chim</a:t>
            </a:r>
            <a:r>
              <a:rPr lang="en-US" sz="3600" dirty="0">
                <a:latin typeface=".VnAvant" panose="020B7200000000000000" pitchFamily="34" charset="0"/>
              </a:rPr>
              <a:t> ca </a:t>
            </a:r>
            <a:r>
              <a:rPr lang="en-US" sz="3600" dirty="0" err="1">
                <a:latin typeface=".VnAvant" panose="020B7200000000000000" pitchFamily="34" charset="0"/>
              </a:rPr>
              <a:t>rén</a:t>
            </a:r>
            <a:r>
              <a:rPr lang="en-US" sz="3600" dirty="0">
                <a:latin typeface=".VnAvant" panose="020B7200000000000000" pitchFamily="34" charset="0"/>
              </a:rPr>
              <a:t> r·, sim </a:t>
            </a:r>
            <a:r>
              <a:rPr lang="en-US" sz="3600" dirty="0" err="1">
                <a:latin typeface=".VnAvant" panose="020B7200000000000000" pitchFamily="34" charset="0"/>
              </a:rPr>
              <a:t>në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ré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tÝm</a:t>
            </a:r>
            <a:r>
              <a:rPr lang="en-US" sz="3600" dirty="0">
                <a:latin typeface=".VnAvant" panose="020B7200000000000000" pitchFamily="34" charset="0"/>
              </a:rPr>
              <a:t> c¶ </a:t>
            </a:r>
            <a:r>
              <a:rPr lang="en-US" sz="3600" dirty="0" err="1">
                <a:latin typeface=".VnAvant" panose="020B7200000000000000" pitchFamily="34" charset="0"/>
              </a:rPr>
              <a:t>nói</a:t>
            </a:r>
            <a:r>
              <a:rPr lang="en-US" sz="3600" dirty="0">
                <a:latin typeface=".VnAvant" panose="020B7200000000000000" pitchFamily="34" charset="0"/>
              </a:rPr>
              <a:t> ®</a:t>
            </a:r>
            <a:r>
              <a:rPr lang="en-US" sz="3600" dirty="0" err="1">
                <a:latin typeface=".VnAvant" panose="020B7200000000000000" pitchFamily="34" charset="0"/>
              </a:rPr>
              <a:t>åi</a:t>
            </a:r>
            <a:r>
              <a:rPr lang="en-US" sz="3600" dirty="0">
                <a:latin typeface=".VnAvant" panose="020B7200000000000000" pitchFamily="34" charset="0"/>
              </a:rPr>
              <a:t>. </a:t>
            </a:r>
            <a:r>
              <a:rPr lang="en-US" sz="3600" dirty="0" err="1">
                <a:latin typeface=".VnAvant" panose="020B7200000000000000" pitchFamily="34" charset="0"/>
              </a:rPr>
              <a:t>Lan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mêi</a:t>
            </a:r>
            <a:r>
              <a:rPr lang="en-US" sz="3600" dirty="0">
                <a:latin typeface=".VnAvant" panose="020B7200000000000000" pitchFamily="34" charset="0"/>
              </a:rPr>
              <a:t> Hµ </a:t>
            </a:r>
            <a:r>
              <a:rPr lang="en-US" sz="3600" dirty="0" err="1">
                <a:latin typeface=".VnAvant" panose="020B7200000000000000" pitchFamily="34" charset="0"/>
              </a:rPr>
              <a:t>lªn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th¨m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qu</a:t>
            </a:r>
            <a:r>
              <a:rPr lang="en-US" sz="3600" dirty="0">
                <a:latin typeface=".VnAvant" panose="020B7200000000000000" pitchFamily="34" charset="0"/>
              </a:rPr>
              <a:t>ª </a:t>
            </a:r>
            <a:r>
              <a:rPr lang="en-US" sz="3600" dirty="0" err="1">
                <a:latin typeface=".VnAvant" panose="020B7200000000000000" pitchFamily="34" charset="0"/>
              </a:rPr>
              <a:t>Lan</a:t>
            </a:r>
            <a:r>
              <a:rPr lang="en-US" sz="3600" dirty="0">
                <a:latin typeface=".VnAvant" panose="020B7200000000000000" pitchFamily="34" charset="0"/>
              </a:rPr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1719728" y="5435372"/>
            <a:ext cx="1511907" cy="45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24A7DA-F26A-4AE0-A0B8-487566F68E90}"/>
              </a:ext>
            </a:extLst>
          </p:cNvPr>
          <p:cNvCxnSpPr>
            <a:cxnSpLocks/>
          </p:cNvCxnSpPr>
          <p:nvPr/>
        </p:nvCxnSpPr>
        <p:spPr>
          <a:xfrm>
            <a:off x="1719728" y="6514349"/>
            <a:ext cx="1443197" cy="36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9844172" y="5222377"/>
            <a:ext cx="139962" cy="54348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B8A02B-48FD-46EF-8E13-1BD48303B36E}"/>
              </a:ext>
            </a:extLst>
          </p:cNvPr>
          <p:cNvGrpSpPr/>
          <p:nvPr/>
        </p:nvGrpSpPr>
        <p:grpSpPr>
          <a:xfrm>
            <a:off x="8441873" y="4680591"/>
            <a:ext cx="262761" cy="549054"/>
            <a:chOff x="7170550" y="5051168"/>
            <a:chExt cx="262761" cy="54905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4116648" y="5336422"/>
            <a:ext cx="262761" cy="549054"/>
            <a:chOff x="7170550" y="5051168"/>
            <a:chExt cx="262761" cy="54905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55B29E2-1F14-4F68-8D58-81EF0D3AEB8F}"/>
              </a:ext>
            </a:extLst>
          </p:cNvPr>
          <p:cNvGrpSpPr/>
          <p:nvPr/>
        </p:nvGrpSpPr>
        <p:grpSpPr>
          <a:xfrm>
            <a:off x="10243433" y="5970865"/>
            <a:ext cx="262761" cy="549054"/>
            <a:chOff x="7170550" y="5051168"/>
            <a:chExt cx="262761" cy="54905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A077302-49AB-4050-A887-2B258C198C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91F9CD0-9A55-41AD-9697-9BC2200D5D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FEF8931-5452-41D6-83AE-83F3551CBCF3}"/>
              </a:ext>
            </a:extLst>
          </p:cNvPr>
          <p:cNvSpPr/>
          <p:nvPr/>
        </p:nvSpPr>
        <p:spPr>
          <a:xfrm>
            <a:off x="3161654" y="5320924"/>
            <a:ext cx="139962" cy="118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1135112" y="5930048"/>
            <a:ext cx="963511" cy="2104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6846364" y="6469694"/>
            <a:ext cx="1038462" cy="2104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4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280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87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92&quot;/&gt;&lt;/object&gt;&lt;object type=&quot;3&quot; unique_id=&quot;10016&quot;&gt;&lt;property id=&quot;20148&quot; value=&quot;5&quot;/&gt;&lt;property id=&quot;20300&quot; value=&quot;Slide 13&quot;/&gt;&lt;property id=&quot;20307&quot; value=&quot;284&quot;/&gt;&lt;/object&gt;&lt;object type=&quot;3&quot; unique_id=&quot;10017&quot;&gt;&lt;property id=&quot;20148&quot; value=&quot;5&quot;/&gt;&lt;property id=&quot;20300&quot; value=&quot;Slide 14&quot;/&gt;&lt;property id=&quot;20307&quot; value=&quot;305&quot;/&gt;&lt;/object&gt;&lt;object type=&quot;3&quot; unique_id=&quot;10018&quot;&gt;&lt;property id=&quot;20148&quot; value=&quot;5&quot;/&gt;&lt;property id=&quot;20300&quot; value=&quot;Slide 15&quot;/&gt;&lt;property id=&quot;20307&quot; value=&quot;307&quot;/&gt;&lt;/object&gt;&lt;object type=&quot;3&quot; unique_id=&quot;10019&quot;&gt;&lt;property id=&quot;20148&quot; value=&quot;5&quot;/&gt;&lt;property id=&quot;20300&quot; value=&quot;Slide 16&quot;/&gt;&lt;property id=&quot;20307&quot; value=&quot;308&quot;/&gt;&lt;/object&gt;&lt;object type=&quot;3&quot; unique_id=&quot;10020&quot;&gt;&lt;property id=&quot;20148&quot; value=&quot;5&quot;/&gt;&lt;property id=&quot;20300&quot; value=&quot;Slide 17&quot;/&gt;&lt;property id=&quot;20307&quot; value=&quot;285&quot;/&gt;&lt;/object&gt;&lt;object type=&quot;3&quot; unique_id=&quot;10021&quot;&gt;&lt;property id=&quot;20148&quot; value=&quot;5&quot;/&gt;&lt;property id=&quot;20300&quot; value=&quot;Slide 18&quot;/&gt;&lt;property id=&quot;20307&quot; value=&quot;275&quot;/&gt;&lt;/object&gt;&lt;object type=&quot;3&quot; unique_id=&quot;10022&quot;&gt;&lt;property id=&quot;20148&quot; value=&quot;5&quot;/&gt;&lt;property id=&quot;20300&quot; value=&quot;Slide 19&quot;/&gt;&lt;property id=&quot;20307&quot; value=&quot;309&quot;/&gt;&lt;/object&gt;&lt;object type=&quot;3&quot; unique_id=&quot;10023&quot;&gt;&lt;property id=&quot;20148&quot; value=&quot;5&quot;/&gt;&lt;property id=&quot;20300&quot; value=&quot;Slide 20&quot;/&gt;&lt;property id=&quot;20307&quot; value=&quot;306&quot;/&gt;&lt;/object&gt;&lt;object type=&quot;3&quot; unique_id=&quot;10024&quot;&gt;&lt;property id=&quot;20148&quot; value=&quot;5&quot;/&gt;&lt;property id=&quot;20300&quot; value=&quot;Slide 21&quot;/&gt;&lt;property id=&quot;20307&quot; value=&quot;276&quot;/&gt;&lt;/object&gt;&lt;object type=&quot;3&quot; unique_id=&quot;10025&quot;&gt;&lt;property id=&quot;20148&quot; value=&quot;5&quot;/&gt;&lt;property id=&quot;20300&quot; value=&quot;Slide 22&quot;/&gt;&lt;property id=&quot;20307&quot; value=&quot;277&quot;/&gt;&lt;/object&gt;&lt;object type=&quot;3&quot; unique_id=&quot;10026&quot;&gt;&lt;property id=&quot;20148&quot; value=&quot;5&quot;/&gt;&lt;property id=&quot;20300&quot; value=&quot;Slide 23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139</Words>
  <Application>Microsoft Office PowerPoint</Application>
  <PresentationFormat>Widescreen</PresentationFormat>
  <Paragraphs>46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.VnAvant</vt:lpstr>
      <vt:lpstr>.VnAvantH</vt:lpstr>
      <vt:lpstr>Arial</vt:lpstr>
      <vt:lpstr>Calibri</vt:lpstr>
      <vt:lpstr>Calibri Light</vt:lpstr>
      <vt:lpstr>等线</vt:lpstr>
      <vt:lpstr>HP001 4 hang 1 ô ly</vt:lpstr>
      <vt:lpstr>SimSun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NAM</cp:lastModifiedBy>
  <cp:revision>51</cp:revision>
  <dcterms:created xsi:type="dcterms:W3CDTF">2020-08-21T17:28:42Z</dcterms:created>
  <dcterms:modified xsi:type="dcterms:W3CDTF">2025-04-14T10:34:16Z</dcterms:modified>
</cp:coreProperties>
</file>