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342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46.jpe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614</Words>
  <Application>Microsoft Office PowerPoint</Application>
  <PresentationFormat>Widescreen</PresentationFormat>
  <Paragraphs>41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Thinkpad</cp:lastModifiedBy>
  <cp:revision>38</cp:revision>
  <dcterms:created xsi:type="dcterms:W3CDTF">2023-10-30T12:14:56Z</dcterms:created>
  <dcterms:modified xsi:type="dcterms:W3CDTF">2025-04-14T14:36:00Z</dcterms:modified>
</cp:coreProperties>
</file>