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D68C8-4C1C-4684-A6BC-C4418B96AAC4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EBC17-67DA-40EA-BA39-D64344F15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6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5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866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1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863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45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6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598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49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130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44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5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9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023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4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68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8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4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7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5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0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9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99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8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2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9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5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6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8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5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9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15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001C-D403-415E-ACC5-E6A2985267D7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0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48.png"/><Relationship Id="rId5" Type="http://schemas.openxmlformats.org/officeDocument/2006/relationships/slide" Target="slide24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" Target="slide18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6.png"/><Relationship Id="rId4" Type="http://schemas.openxmlformats.org/officeDocument/2006/relationships/slide" Target="slide18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slide" Target="slide18.xml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slide" Target="slide18.xml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" Target="slide18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12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4.png"/><Relationship Id="rId5" Type="http://schemas.openxmlformats.org/officeDocument/2006/relationships/image" Target="../media/image53.png"/><Relationship Id="rId10" Type="http://schemas.openxmlformats.org/officeDocument/2006/relationships/image" Target="../media/image3.png"/><Relationship Id="rId4" Type="http://schemas.openxmlformats.org/officeDocument/2006/relationships/image" Target="../media/image36.png"/><Relationship Id="rId9" Type="http://schemas.openxmlformats.org/officeDocument/2006/relationships/hyperlink" Target="https://www.facebook.com/groups/62989882801705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slide" Target="slide17.xml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" Target="slide18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6.pn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slide" Target="slide2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slide" Target="slide18.xml"/><Relationship Id="rId5" Type="http://schemas.openxmlformats.org/officeDocument/2006/relationships/audio" Target="../media/audio5.wav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7.xml"/><Relationship Id="rId9" Type="http://schemas.openxmlformats.org/officeDocument/2006/relationships/slide" Target="slide16.xml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0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NUL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.jpeg"/><Relationship Id="rId1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slide" Target="slide24.xml"/><Relationship Id="rId14" Type="http://schemas.openxmlformats.org/officeDocument/2006/relationships/hyperlink" Target="https://www.facebook.com/groups/62989882801705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37.png"/><Relationship Id="rId5" Type="http://schemas.openxmlformats.org/officeDocument/2006/relationships/slide" Target="slide24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43.png"/><Relationship Id="rId5" Type="http://schemas.openxmlformats.org/officeDocument/2006/relationships/slide" Target="slide24.xml"/><Relationship Id="rId10" Type="http://schemas.openxmlformats.org/officeDocument/2006/relationships/image" Target="../media/image42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284973" y="1857676"/>
            <a:ext cx="6851700" cy="4164717"/>
          </a:xfrm>
          <a:prstGeom prst="roundRect">
            <a:avLst/>
          </a:prstGeom>
          <a:solidFill>
            <a:schemeClr val="tx1">
              <a:alpha val="7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095361" y="5127836"/>
            <a:ext cx="1300491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670" y="5470692"/>
            <a:ext cx="2464903" cy="694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4080" y="513007"/>
            <a:ext cx="2743438" cy="1018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73" y="2461051"/>
            <a:ext cx="6850862" cy="217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6110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873493" y="168716"/>
            <a:ext cx="7825339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=""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" y="9834"/>
            <a:ext cx="139458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=""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=""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=""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9874" y="2112230"/>
            <a:ext cx="3572253" cy="2245762"/>
            <a:chOff x="666498" y="2112230"/>
            <a:chExt cx="4763004" cy="2245762"/>
          </a:xfrm>
          <a:solidFill>
            <a:schemeClr val="tx2">
              <a:lumMod val="75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9421" y="2758125"/>
                  <a:ext cx="1113212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9421" y="2758125"/>
                  <a:ext cx="1113212" cy="110799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16580" y="2110235"/>
            <a:ext cx="7917404" cy="2245762"/>
            <a:chOff x="822106" y="2110235"/>
            <a:chExt cx="10556539" cy="2245762"/>
          </a:xfrm>
        </p:grpSpPr>
        <p:grpSp>
          <p:nvGrpSpPr>
            <p:cNvPr id="50" name="Group 49"/>
            <p:cNvGrpSpPr/>
            <p:nvPr/>
          </p:nvGrpSpPr>
          <p:grpSpPr>
            <a:xfrm>
              <a:off x="822106" y="2110235"/>
              <a:ext cx="10556539" cy="2245762"/>
              <a:chOff x="434807" y="2194996"/>
              <a:chExt cx="10666530" cy="132291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288706" y="2194996"/>
                <a:ext cx="4812631" cy="1322910"/>
                <a:chOff x="6145898" y="2490937"/>
                <a:chExt cx="4812631" cy="132291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45898" y="2490937"/>
                  <a:ext cx="4812631" cy="132291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983365" y="2752920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853073" y="2679117"/>
                  <a:ext cx="111321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3073" y="2679117"/>
                  <a:ext cx="1113212" cy="110799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2820851" y="4487984"/>
            <a:ext cx="3572253" cy="2245762"/>
            <a:chOff x="3761135" y="4487984"/>
            <a:chExt cx="4763004" cy="2245762"/>
          </a:xfrm>
          <a:solidFill>
            <a:schemeClr val="tx2">
              <a:lumMod val="75000"/>
            </a:schemeClr>
          </a:solidFill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1921223" y="2125121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&lt;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6325662" y="2151096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4238183" y="4555163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&lt;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2476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931545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653614" y="-167640"/>
            <a:ext cx="8490386" cy="719328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=""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98" y="284527"/>
            <a:ext cx="1394581" cy="2487384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=""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6612" y="1"/>
            <a:ext cx="1394581" cy="2206943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8194" y="94496"/>
            <a:ext cx="1394581" cy="2017951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5374" y="284528"/>
            <a:ext cx="1033361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1401027"/>
            <a:ext cx="419758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2212235"/>
            <a:ext cx="419758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023443"/>
            <a:ext cx="419758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806251"/>
            <a:ext cx="419758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=""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88 0.19699 L 0.06588 0.19722 C 0.07031 0.19791 0.08476 0.20092 0.0901 0.20347 C 0.0944 0.20509 0.0983 0.2081 0.10247 0.20972 C 0.10859 0.2118 0.11484 0.2118 0.12109 0.21273 C 0.12721 0.2162 0.1332 0.2199 0.13932 0.22245 C 0.1582 0.22986 0.18281 0.22384 0.19934 0.22245 C 0.20195 0.22152 0.20468 0.22152 0.20703 0.21944 C 0.21184 0.21504 0.21497 0.20879 0.2194 0.20347 C 0.22135 0.20092 0.22369 0.19976 0.22565 0.19699 C 0.22786 0.19305 0.22942 0.18773 0.23177 0.18402 C 0.24062 0.17013 0.23684 0.18796 0.24557 0.1618 C 0.24804 0.15393 0.24947 0.14444 0.25169 0.13634 L 0.25468 0.12337 C 0.25872 0.08287 0.25885 0.0868 0.25468 0.01759 C 0.25429 0.01226 0.25195 0.00833 0.25 0.00509 C 0.2457 -0.00325 0.24127 -0.01135 0.23619 -0.01737 C 0.23359 -0.02107 0.23125 -0.02408 0.22864 -0.02709 C 0.22656 -0.0294 0.22421 -0.03102 0.22239 -0.03357 C 0.22057 -0.03612 0.21966 -0.04121 0.21783 -0.04329 C 0.21158 -0.04908 0.19987 -0.05116 0.19335 -0.05232 C 0.18463 -0.05139 0.17552 -0.05325 0.16705 -0.04931 C 0.16354 -0.04792 0.1608 -0.04121 0.15794 -0.03681 C 0.15585 -0.03357 0.15364 -0.03033 0.15182 -0.02709 C 0.14726 -0.01922 0.14622 -0.01505 0.14244 -0.00463 C 0.14192 0.00046 0.14101 0.00555 0.14101 0.01134 C 0.14101 0.02939 0.14088 0.0699 0.14401 0.09467 C 0.14479 0.10092 0.14622 0.1074 0.14713 0.11365 C 0.14778 0.11782 0.14804 0.12222 0.14869 0.12662 C 0.14934 0.13171 0.14882 0.13819 0.15026 0.14236 C 0.15208 0.14907 0.15533 0.153 0.15794 0.15856 C 0.15963 0.1625 0.16067 0.16759 0.16263 0.17129 C 0.16432 0.17523 0.16666 0.17777 0.16862 0.18101 C 0.17226 0.18726 0.17552 0.19421 0.17942 0.2 C 0.18112 0.20277 0.18359 0.20393 0.18554 0.20671 C 0.18737 0.20902 0.18828 0.21365 0.19023 0.2162 C 0.19192 0.21898 0.1944 0.21967 0.19622 0.22245 C 0.19817 0.22523 0.19921 0.22939 0.20091 0.23194 C 0.20286 0.23564 0.20481 0.23865 0.20703 0.24166 C 0.21497 0.25277 0.21588 0.25115 0.22395 0.26412 C 0.22578 0.26689 0.22682 0.27106 0.22864 0.27361 C 0.23294 0.28125 0.24153 0.28842 0.24557 0.29305 C 0.24921 0.29699 0.25247 0.30208 0.25638 0.30578 C 0.26054 0.30995 0.26666 0.31273 0.27161 0.3155 C 0.27369 0.31875 0.27552 0.32268 0.27786 0.325 C 0.29908 0.34699 0.28151 0.32407 0.29934 0.34097 C 0.30195 0.34351 0.30429 0.34837 0.3069 0.35069 C 0.31041 0.3537 0.31432 0.35462 0.3177 0.35671 C 0.32161 0.35949 0.32408 0.3618 0.32851 0.36342 C 0.34062 0.36736 0.35312 0.3699 0.36523 0.37314 C 0.3664 0.37337 0.3746 0.37754 0.37604 0.37916 C 0.39375 0.40208 0.37434 0.38449 0.39153 0.39837 C 0.39375 0.403 0.39544 0.4074 0.39765 0.41134 C 0.40247 0.4199 0.40625 0.42407 0.41145 0.43078 C 0.41237 0.43472 0.41341 0.43912 0.41458 0.44328 C 0.41601 0.44791 0.41809 0.45162 0.41914 0.45601 C 0.41992 0.46018 0.41992 0.46481 0.4207 0.46898 C 0.42122 0.47245 0.42174 0.47546 0.42226 0.47847 C 0.42382 0.49027 0.42552 0.50185 0.42695 0.51412 C 0.42747 0.52013 0.42721 0.52708 0.42838 0.5331 C 0.42994 0.5412 0.43255 0.54814 0.43437 0.55532 C 0.43489 0.55995 0.43515 0.56388 0.43619 0.56805 C 0.43828 0.58055 0.44114 0.58703 0.44518 0.59699 C 0.44661 0.60046 0.44817 0.60393 0.44987 0.60671 C 0.45195 0.60949 0.45403 0.61064 0.45599 0.61273 C 0.45768 0.61481 0.45911 0.61759 0.46067 0.61944 C 0.46341 0.62245 0.46809 0.62754 0.47148 0.62916 C 0.48671 0.63518 0.49674 0.63217 0.51471 0.63217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 0.22315 L 0.0336 0.22361 C 0.03503 0.23866 0.03607 0.25532 0.03868 0.26944 C 0.03998 0.27824 0.0431 0.2831 0.04493 0.29097 C 0.04584 0.29468 0.04688 0.29931 0.04753 0.30393 C 0.04857 0.31065 0.04896 0.31806 0.05 0.32477 C 0.05469 0.35162 0.05287 0.33264 0.05782 0.3544 C 0.05938 0.36134 0.06055 0.36852 0.06159 0.37616 C 0.06263 0.38148 0.06303 0.3875 0.0642 0.39282 C 0.06537 0.39745 0.06693 0.40116 0.0681 0.40556 C 0.06941 0.41065 0.07058 0.4169 0.07188 0.42245 C 0.08178 0.45741 0.07917 0.44606 0.08985 0.47315 C 0.09219 0.4787 0.09401 0.48495 0.09649 0.49005 C 0.09805 0.49375 0.09987 0.49514 0.10157 0.49861 C 0.10339 0.50231 0.10469 0.50833 0.10665 0.51157 C 0.10925 0.51505 0.11172 0.5169 0.11446 0.51968 C 0.11641 0.52245 0.11875 0.525 0.12071 0.52824 C 0.12474 0.5338 0.12839 0.54051 0.13243 0.54514 C 0.13816 0.55231 0.1504 0.56227 0.1504 0.56273 C 0.16485 0.55949 0.17982 0.56273 0.19415 0.55393 C 0.1987 0.55093 0.20196 0.53657 0.2056 0.52824 L 0.20951 0.51968 C 0.21133 0.51018 0.21263 0.49907 0.21459 0.49005 C 0.21602 0.48449 0.21823 0.48194 0.2198 0.47731 C 0.22123 0.47361 0.2224 0.46921 0.22383 0.46505 C 0.22409 0.46018 0.22422 0.45579 0.225 0.45208 C 0.22735 0.43843 0.22943 0.43518 0.23138 0.42245 C 0.23581 0.39329 0.22865 0.42801 0.23516 0.39282 C 0.23803 0.37824 0.23959 0.37454 0.24297 0.36296 C 0.24558 0.3294 0.24558 0.3375 0.24297 0.28218 C 0.24258 0.27454 0.23907 0.25185 0.2379 0.24444 C 0.23425 0.19468 0.23998 0.26319 0.23282 0.21042 C 0.23138 0.20093 0.23165 0.18958 0.23008 0.18056 C 0.22657 0.1588 0.22409 0.14861 0.21849 0.13819 C 0.21693 0.13542 0.21485 0.13356 0.21329 0.13009 C 0.20053 0.09977 0.22162 0.13773 0.20313 0.10023 C 0.19987 0.09329 0.19558 0.0919 0.19284 0.08333 C 0.18985 0.07338 0.18555 0.05694 0.18125 0.0537 C 0.17787 0.05046 0.17461 0.04745 0.17097 0.04514 C 0.14883 0.0294 0.17435 0.05023 0.15821 0.03704 C 0.14766 0.04097 0.13737 0.04143 0.12722 0.04931 C 0.12422 0.05139 0.12188 0.05972 0.11954 0.06643 C 0.11628 0.07523 0.11055 0.09606 0.11055 0.09653 C 0.10964 0.1044 0.10951 0.11389 0.10795 0.12106 C 0.10131 0.15463 0.10417 0.13773 0.09883 0.17245 C 0.09857 0.17917 0.09831 0.18634 0.09766 0.19329 C 0.09688 0.20463 0.09493 0.21574 0.09506 0.22708 C 0.09571 0.25903 0.09714 0.29051 0.10026 0.32083 C 0.10079 0.32569 0.11003 0.37685 0.11446 0.39282 C 0.11589 0.39884 0.11784 0.4037 0.11954 0.40972 C 0.12188 0.42523 0.12227 0.43009 0.12579 0.44352 C 0.12878 0.45393 0.13138 0.46597 0.1349 0.47315 C 0.13711 0.47731 0.1392 0.48241 0.14141 0.48588 C 0.14375 0.48958 0.16094 0.51157 0.16446 0.51551 C 0.16719 0.51829 0.16954 0.52106 0.17227 0.52431 C 0.17461 0.52639 0.17657 0.53009 0.17865 0.53241 C 0.18021 0.53426 0.18204 0.53472 0.18399 0.53657 C 0.18594 0.53912 0.18803 0.54282 0.19037 0.54514 C 0.19193 0.54722 0.19375 0.54815 0.19545 0.54954 C 0.19792 0.55231 0.20053 0.55532 0.20313 0.5581 C 0.20443 0.56088 0.2056 0.56412 0.20704 0.5662 C 0.21381 0.57778 0.21172 0.57176 0.21732 0.57917 C 0.22995 0.59583 0.22201 0.58958 0.23412 0.59583 L 0.34076 0.58773 C 0.34375 0.58727 0.34688 0.58588 0.34961 0.58356 C 0.3586 0.57685 0.3573 0.57222 0.36641 0.56227 C 0.36849 0.55995 0.37071 0.55995 0.37279 0.5581 C 0.37553 0.55579 0.37787 0.55231 0.3806 0.54954 C 0.38998 0.55093 0.39948 0.54907 0.40873 0.55393 C 0.42526 0.56273 0.4293 0.5831 0.4448 0.59583 C 0.45378 0.6037 0.44818 0.59954 0.46159 0.60463 C 0.46407 0.60856 0.46654 0.61412 0.46928 0.61736 C 0.47396 0.62268 0.47878 0.62546 0.48347 0.63009 C 0.48477 0.63125 0.48594 0.6331 0.48724 0.63426 C 0.49362 0.66574 0.48542 0.62685 0.49375 0.65995 C 0.4948 0.66343 0.49545 0.66852 0.49623 0.67268 C 0.49753 0.67801 0.49896 0.68356 0.50013 0.68935 C 0.50105 0.69352 0.50157 0.69861 0.50274 0.70208 C 0.50691 0.71597 0.50665 0.70393 0.50665 0.71528 " pathEditMode="relative" rAng="0" ptsTypes="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C6AA5ED-451F-1608-F620-BFAA7E365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96A8B4F-F1F5-B605-B373-F73B1EA8D9C1}"/>
              </a:ext>
            </a:extLst>
          </p:cNvPr>
          <p:cNvGrpSpPr/>
          <p:nvPr/>
        </p:nvGrpSpPr>
        <p:grpSpPr>
          <a:xfrm>
            <a:off x="1380800" y="59168"/>
            <a:ext cx="2993901" cy="3046988"/>
            <a:chOff x="1464247" y="-225735"/>
            <a:chExt cx="12640797" cy="6353868"/>
          </a:xfrm>
          <a:effectLst>
            <a:glow>
              <a:schemeClr val="accent1">
                <a:alpha val="68000"/>
              </a:schemeClr>
            </a:glow>
            <a:outerShdw blurRad="50800" dist="50800" dir="4500000" algn="ctr" rotWithShape="0">
              <a:srgbClr val="000000"/>
            </a:outerShdw>
          </a:effectLst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988D39CD-4EA4-2CB9-76DB-CDDF13985B24}"/>
                </a:ext>
              </a:extLst>
            </p:cNvPr>
            <p:cNvSpPr/>
            <p:nvPr/>
          </p:nvSpPr>
          <p:spPr>
            <a:xfrm>
              <a:off x="1464247" y="-47311"/>
              <a:ext cx="12593072" cy="312447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64162"/>
                        <a:gd name="connsiteY0" fmla="*/ 0 h 1498335"/>
                        <a:gd name="connsiteX1" fmla="*/ 8764162 w 8764162"/>
                        <a:gd name="connsiteY1" fmla="*/ 0 h 1498335"/>
                        <a:gd name="connsiteX2" fmla="*/ 8764162 w 8764162"/>
                        <a:gd name="connsiteY2" fmla="*/ 1498335 h 1498335"/>
                        <a:gd name="connsiteX3" fmla="*/ 0 w 8764162"/>
                        <a:gd name="connsiteY3" fmla="*/ 1498335 h 1498335"/>
                        <a:gd name="connsiteX4" fmla="*/ 0 w 8764162"/>
                        <a:gd name="connsiteY4" fmla="*/ 0 h 1498335"/>
                        <a:gd name="connsiteX0" fmla="*/ 0 w 8764162"/>
                        <a:gd name="connsiteY0" fmla="*/ 0 h 1498335"/>
                        <a:gd name="connsiteX1" fmla="*/ 8764162 w 8764162"/>
                        <a:gd name="connsiteY1" fmla="*/ 0 h 1498335"/>
                        <a:gd name="connsiteX2" fmla="*/ 8764162 w 8764162"/>
                        <a:gd name="connsiteY2" fmla="*/ 1498335 h 1498335"/>
                        <a:gd name="connsiteX3" fmla="*/ 0 w 8764162"/>
                        <a:gd name="connsiteY3" fmla="*/ 1498335 h 1498335"/>
                        <a:gd name="connsiteX4" fmla="*/ 0 w 8764162"/>
                        <a:gd name="connsiteY4" fmla="*/ 0 h 1498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4162" h="1498335" fill="none" extrusionOk="0">
                          <a:moveTo>
                            <a:pt x="0" y="0"/>
                          </a:moveTo>
                          <a:cubicBezTo>
                            <a:pt x="2988884" y="-44618"/>
                            <a:pt x="5017035" y="43277"/>
                            <a:pt x="8764162" y="0"/>
                          </a:cubicBezTo>
                          <a:cubicBezTo>
                            <a:pt x="8647097" y="276188"/>
                            <a:pt x="8730460" y="1065737"/>
                            <a:pt x="8764162" y="1498335"/>
                          </a:cubicBezTo>
                          <a:cubicBezTo>
                            <a:pt x="4733926" y="1355373"/>
                            <a:pt x="2061079" y="1299583"/>
                            <a:pt x="0" y="1498335"/>
                          </a:cubicBezTo>
                          <a:cubicBezTo>
                            <a:pt x="64340" y="976524"/>
                            <a:pt x="61275" y="352068"/>
                            <a:pt x="0" y="0"/>
                          </a:cubicBezTo>
                          <a:close/>
                        </a:path>
                        <a:path w="8764162" h="1498335" stroke="0" extrusionOk="0">
                          <a:moveTo>
                            <a:pt x="0" y="0"/>
                          </a:moveTo>
                          <a:cubicBezTo>
                            <a:pt x="4145995" y="-54412"/>
                            <a:pt x="6577348" y="-67963"/>
                            <a:pt x="8764162" y="0"/>
                          </a:cubicBezTo>
                          <a:cubicBezTo>
                            <a:pt x="8678265" y="172504"/>
                            <a:pt x="8772879" y="1004283"/>
                            <a:pt x="8764162" y="1498335"/>
                          </a:cubicBezTo>
                          <a:cubicBezTo>
                            <a:pt x="5883850" y="1439657"/>
                            <a:pt x="2120679" y="1733705"/>
                            <a:pt x="0" y="1498335"/>
                          </a:cubicBezTo>
                          <a:cubicBezTo>
                            <a:pt x="30920" y="1068680"/>
                            <a:pt x="75652" y="776087"/>
                            <a:pt x="0" y="0"/>
                          </a:cubicBezTo>
                          <a:close/>
                        </a:path>
                        <a:path w="8764162" h="1498335" fill="none" stroke="0" extrusionOk="0">
                          <a:moveTo>
                            <a:pt x="0" y="0"/>
                          </a:moveTo>
                          <a:cubicBezTo>
                            <a:pt x="3030347" y="-106521"/>
                            <a:pt x="5156459" y="-38294"/>
                            <a:pt x="8764162" y="0"/>
                          </a:cubicBezTo>
                          <a:cubicBezTo>
                            <a:pt x="8590687" y="261803"/>
                            <a:pt x="8765323" y="1092537"/>
                            <a:pt x="8764162" y="1498335"/>
                          </a:cubicBezTo>
                          <a:cubicBezTo>
                            <a:pt x="4303455" y="1195791"/>
                            <a:pt x="2187724" y="1133129"/>
                            <a:pt x="0" y="1498335"/>
                          </a:cubicBezTo>
                          <a:cubicBezTo>
                            <a:pt x="57142" y="1005988"/>
                            <a:pt x="24669" y="30106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0571BC5-95D4-AACD-A3A5-6E8AB408843F}"/>
                </a:ext>
              </a:extLst>
            </p:cNvPr>
            <p:cNvSpPr txBox="1"/>
            <p:nvPr/>
          </p:nvSpPr>
          <p:spPr>
            <a:xfrm>
              <a:off x="2843060" y="-225735"/>
              <a:ext cx="11261984" cy="63538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96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 , S  ?</a:t>
              </a:r>
              <a:endParaRPr kumimoji="0" lang="vi-VN" altLang="en-US" sz="9600" b="1" i="0" u="none" strike="noStrike" kern="0" cap="none" spc="-15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="" xmlns:a16="http://schemas.microsoft.com/office/drawing/2014/main" id="{2AC9C958-8B97-8442-1F2D-0B2D88C60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898" y="374826"/>
            <a:ext cx="1676384" cy="2652901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="" xmlns:a16="http://schemas.microsoft.com/office/drawing/2014/main" id="{D33342DF-80F8-1C50-B546-BA1DFFB52E18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437B14D8-4AFB-00F3-356B-931CC5F015A9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CCCA349F-0886-E5B3-82ED-2C2932651E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86EFD44-31B0-4C68-DDD2-F475F50D0F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9DFA216A-88C0-C0A7-6284-631A7BC980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15537CD8-793A-DC76-7CC9-02C40C527E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="" xmlns:a16="http://schemas.microsoft.com/office/drawing/2014/main" id="{44F16AB2-5653-D82D-D3D2-0DFCE7649BCB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B4EDF9D-65FE-FA04-7490-0E7410FD6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B7CBABB-DC3C-9139-E75C-A49818253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9858" t="14019" r="29929" b="21112"/>
          <a:stretch/>
        </p:blipFill>
        <p:spPr>
          <a:xfrm>
            <a:off x="2872099" y="1798260"/>
            <a:ext cx="6069914" cy="4904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419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9298942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1134709" y="48251"/>
            <a:ext cx="8009292" cy="5335664"/>
            <a:chOff x="2553916" y="247773"/>
            <a:chExt cx="9523783" cy="533566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9523783" cy="53356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6084994" y="397030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a)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840393" y="1239183"/>
              <a:ext cx="861195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Rô-bốt</a:t>
              </a:r>
              <a:r>
                <a:rPr kumimoji="0" lang="vi-VN" sz="66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nói: Mình được Mai cho nhiều bi hơn Việt.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5924" y="5301504"/>
            <a:ext cx="1595766" cy="46333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737985" y="5581549"/>
            <a:ext cx="3529890" cy="1200746"/>
            <a:chOff x="1164030" y="5292129"/>
            <a:chExt cx="4706520" cy="1200746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119113" y="5292129"/>
              <a:ext cx="28812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Đ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5336192" y="5472747"/>
            <a:ext cx="3529890" cy="1446550"/>
            <a:chOff x="1164030" y="3735493"/>
            <a:chExt cx="4706520" cy="1446550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791863" y="3735493"/>
              <a:ext cx="35523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4968" y="3789274"/>
            <a:ext cx="1897544" cy="5627096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704" y="898797"/>
            <a:ext cx="139000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9298942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001162" y="48251"/>
            <a:ext cx="6870463" cy="5845143"/>
            <a:chOff x="2553916" y="247773"/>
            <a:chExt cx="9160617" cy="5845143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9160617" cy="53485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6141715" y="307305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B)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566723" y="1568601"/>
              <a:ext cx="887543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r>
                <a:rPr kumimoji="0" lang="vi-VN" sz="7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nói: Mình được Mai cho nhiều bi hơn Rô-bốt.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9864" y="5145369"/>
            <a:ext cx="1595766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5146506" y="5502404"/>
            <a:ext cx="3660899" cy="1446550"/>
            <a:chOff x="6321452" y="3799090"/>
            <a:chExt cx="4881199" cy="1446550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8468004" y="3799090"/>
              <a:ext cx="2734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94069" y="5517403"/>
            <a:ext cx="3529890" cy="1446550"/>
            <a:chOff x="1164030" y="3709792"/>
            <a:chExt cx="4706520" cy="1446550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892977" y="3709792"/>
              <a:ext cx="32486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8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Đ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149" y="3969964"/>
            <a:ext cx="1897544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704" y="898797"/>
            <a:ext cx="139000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931545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653614" y="-167640"/>
            <a:ext cx="8490386" cy="719328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=""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983" y="4538256"/>
            <a:ext cx="1394581" cy="2487384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=""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6612" y="1"/>
            <a:ext cx="1394581" cy="2206943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8194" y="94496"/>
            <a:ext cx="1394581" cy="2017951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5374" y="284528"/>
            <a:ext cx="1033361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1401027"/>
            <a:ext cx="419758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2212235"/>
            <a:ext cx="419758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023443"/>
            <a:ext cx="419758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806251"/>
            <a:ext cx="419758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=""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 0.22315 L 0.0336 0.22361 C 0.03503 0.23866 0.03607 0.25532 0.03868 0.26944 C 0.03998 0.27824 0.0431 0.2831 0.04493 0.29097 C 0.04584 0.29468 0.04688 0.29931 0.04753 0.30393 C 0.04857 0.31065 0.04896 0.31806 0.05 0.32477 C 0.05469 0.35162 0.05287 0.33264 0.05782 0.3544 C 0.05938 0.36134 0.06055 0.36852 0.06159 0.37616 C 0.06263 0.38148 0.06303 0.3875 0.0642 0.39282 C 0.06537 0.39745 0.06693 0.40116 0.0681 0.40556 C 0.06941 0.41065 0.07058 0.4169 0.07188 0.42245 C 0.08178 0.45741 0.07917 0.44606 0.08985 0.47315 C 0.09219 0.4787 0.09401 0.48495 0.09649 0.49005 C 0.09805 0.49375 0.09987 0.49514 0.10157 0.49861 C 0.10339 0.50231 0.10469 0.50833 0.10665 0.51157 C 0.10925 0.51505 0.11172 0.5169 0.11446 0.51968 C 0.11641 0.52245 0.11875 0.525 0.12071 0.52824 C 0.12474 0.5338 0.12839 0.54051 0.13243 0.54514 C 0.13816 0.55231 0.1504 0.56227 0.1504 0.56273 C 0.16485 0.55949 0.17982 0.56273 0.19415 0.55393 C 0.1987 0.55093 0.20196 0.53657 0.2056 0.52824 L 0.20951 0.51968 C 0.21133 0.51018 0.21263 0.49907 0.21459 0.49005 C 0.21602 0.48449 0.21823 0.48194 0.2198 0.47731 C 0.22123 0.47361 0.2224 0.46921 0.22383 0.46505 C 0.22409 0.46018 0.22422 0.45579 0.225 0.45208 C 0.22735 0.43843 0.22943 0.43518 0.23138 0.42245 C 0.23581 0.39329 0.22865 0.42801 0.23516 0.39282 C 0.23803 0.37824 0.23959 0.37454 0.24297 0.36296 C 0.24558 0.3294 0.24558 0.3375 0.24297 0.28218 C 0.24258 0.27454 0.23907 0.25185 0.2379 0.24444 C 0.23425 0.19468 0.23998 0.26319 0.23282 0.21042 C 0.23138 0.20093 0.23165 0.18958 0.23008 0.18056 C 0.22657 0.1588 0.22409 0.14861 0.21849 0.13819 C 0.21693 0.13542 0.21485 0.13356 0.21329 0.13009 C 0.20053 0.09977 0.22162 0.13773 0.20313 0.10023 C 0.19987 0.09329 0.19558 0.0919 0.19284 0.08333 C 0.18985 0.07338 0.18555 0.05694 0.18125 0.0537 C 0.17787 0.05046 0.17461 0.04745 0.17097 0.04514 C 0.14883 0.0294 0.17435 0.05023 0.15821 0.03704 C 0.14766 0.04097 0.13737 0.04143 0.12722 0.04931 C 0.12422 0.05139 0.12188 0.05972 0.11954 0.06643 C 0.11628 0.07523 0.11055 0.09606 0.11055 0.09653 C 0.10964 0.1044 0.10951 0.11389 0.10795 0.12106 C 0.10131 0.15463 0.10417 0.13773 0.09883 0.17245 C 0.09857 0.17917 0.09831 0.18634 0.09766 0.19329 C 0.09688 0.20463 0.09493 0.21574 0.09506 0.22708 C 0.09571 0.25903 0.09714 0.29051 0.10026 0.32083 C 0.10079 0.32569 0.11003 0.37685 0.11446 0.39282 C 0.11589 0.39884 0.11784 0.4037 0.11954 0.40972 C 0.12188 0.42523 0.12227 0.43009 0.12579 0.44352 C 0.12878 0.45393 0.13138 0.46597 0.1349 0.47315 C 0.13711 0.47731 0.1392 0.48241 0.14141 0.48588 C 0.14375 0.48958 0.16094 0.51157 0.16446 0.51551 C 0.16719 0.51829 0.16954 0.52106 0.17227 0.52431 C 0.17461 0.52639 0.17657 0.53009 0.17865 0.53241 C 0.18021 0.53426 0.18204 0.53472 0.18399 0.53657 C 0.18594 0.53912 0.18803 0.54282 0.19037 0.54514 C 0.19193 0.54722 0.19375 0.54815 0.19545 0.54954 C 0.19792 0.55231 0.20053 0.55532 0.20313 0.5581 C 0.20443 0.56088 0.2056 0.56412 0.20704 0.5662 C 0.21381 0.57778 0.21172 0.57176 0.21732 0.57917 C 0.22995 0.59583 0.22201 0.58958 0.23412 0.59583 L 0.34076 0.58773 C 0.34375 0.58727 0.34688 0.58588 0.34961 0.58356 C 0.3586 0.57685 0.3573 0.57222 0.36641 0.56227 C 0.36849 0.55995 0.37071 0.55995 0.37279 0.5581 C 0.37553 0.55579 0.37787 0.55231 0.3806 0.54954 C 0.38998 0.55093 0.39948 0.54907 0.40873 0.55393 C 0.42526 0.56273 0.4293 0.5831 0.4448 0.59583 C 0.45378 0.6037 0.44818 0.59954 0.46159 0.60463 C 0.46407 0.60856 0.46654 0.61412 0.46928 0.61736 C 0.47396 0.62268 0.47878 0.62546 0.48347 0.63009 C 0.48477 0.63125 0.48594 0.6331 0.48724 0.63426 C 0.49362 0.66574 0.48542 0.62685 0.49375 0.65995 C 0.4948 0.66343 0.49545 0.66852 0.49623 0.67268 C 0.49753 0.67801 0.49896 0.68356 0.50013 0.68935 C 0.50105 0.69352 0.50157 0.69861 0.50274 0.70208 C 0.50691 0.71597 0.50665 0.70393 0.50665 0.71528 " pathEditMode="relative" rAng="0" ptsTypes="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5DA93BA-EFD0-85CE-FB25-C6812A7C7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145B2B4-08FE-AF04-B459-25A5268211AB}"/>
              </a:ext>
            </a:extLst>
          </p:cNvPr>
          <p:cNvGrpSpPr/>
          <p:nvPr/>
        </p:nvGrpSpPr>
        <p:grpSpPr>
          <a:xfrm>
            <a:off x="834757" y="228518"/>
            <a:ext cx="8309243" cy="3315854"/>
            <a:chOff x="-1442178" y="-469443"/>
            <a:chExt cx="38575298" cy="4700869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5D4A78C6-C8DE-C6AD-8997-61F1A2DDE493}"/>
                </a:ext>
              </a:extLst>
            </p:cNvPr>
            <p:cNvSpPr/>
            <p:nvPr/>
          </p:nvSpPr>
          <p:spPr>
            <a:xfrm>
              <a:off x="328518" y="-318766"/>
              <a:ext cx="36804602" cy="4550192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44991" h="1613932" fill="none" extrusionOk="0">
                          <a:moveTo>
                            <a:pt x="0" y="0"/>
                          </a:moveTo>
                          <a:cubicBezTo>
                            <a:pt x="3007058" y="-39923"/>
                            <a:pt x="5014046" y="21623"/>
                            <a:pt x="8744991" y="0"/>
                          </a:cubicBezTo>
                          <a:cubicBezTo>
                            <a:pt x="8600337" y="333101"/>
                            <a:pt x="8688390" y="1142342"/>
                            <a:pt x="8744991" y="1613932"/>
                          </a:cubicBezTo>
                          <a:cubicBezTo>
                            <a:pt x="4679344" y="1493699"/>
                            <a:pt x="1958871" y="1171575"/>
                            <a:pt x="0" y="1613932"/>
                          </a:cubicBezTo>
                          <a:cubicBezTo>
                            <a:pt x="50345" y="1097115"/>
                            <a:pt x="46485" y="359595"/>
                            <a:pt x="0" y="0"/>
                          </a:cubicBezTo>
                          <a:close/>
                        </a:path>
                        <a:path w="8744991" h="1613932" stroke="0" extrusionOk="0">
                          <a:moveTo>
                            <a:pt x="0" y="0"/>
                          </a:moveTo>
                          <a:cubicBezTo>
                            <a:pt x="3890972" y="-138066"/>
                            <a:pt x="6812368" y="-110629"/>
                            <a:pt x="8744991" y="0"/>
                          </a:cubicBezTo>
                          <a:cubicBezTo>
                            <a:pt x="8653983" y="184903"/>
                            <a:pt x="8795214" y="1022613"/>
                            <a:pt x="8744991" y="1613932"/>
                          </a:cubicBezTo>
                          <a:cubicBezTo>
                            <a:pt x="5867351" y="1548076"/>
                            <a:pt x="1985033" y="1784807"/>
                            <a:pt x="0" y="1613932"/>
                          </a:cubicBezTo>
                          <a:cubicBezTo>
                            <a:pt x="47831" y="1156528"/>
                            <a:pt x="75369" y="804889"/>
                            <a:pt x="0" y="0"/>
                          </a:cubicBezTo>
                          <a:close/>
                        </a:path>
                        <a:path w="8744991" h="1613932" fill="none" stroke="0" extrusionOk="0">
                          <a:moveTo>
                            <a:pt x="0" y="0"/>
                          </a:moveTo>
                          <a:cubicBezTo>
                            <a:pt x="3202561" y="-105021"/>
                            <a:pt x="5334430" y="234841"/>
                            <a:pt x="8744991" y="0"/>
                          </a:cubicBezTo>
                          <a:cubicBezTo>
                            <a:pt x="8601657" y="285572"/>
                            <a:pt x="8744311" y="1208209"/>
                            <a:pt x="8744991" y="1613932"/>
                          </a:cubicBezTo>
                          <a:cubicBezTo>
                            <a:pt x="4298188" y="1319986"/>
                            <a:pt x="2221121" y="1135274"/>
                            <a:pt x="0" y="1613932"/>
                          </a:cubicBezTo>
                          <a:cubicBezTo>
                            <a:pt x="68688" y="1060754"/>
                            <a:pt x="20474" y="2773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="" xmlns:a16="http://schemas.microsoft.com/office/drawing/2014/main" id="{74345C29-646F-BFB3-6001-780531C16E29}"/>
                    </a:ext>
                  </a:extLst>
                </p:cNvPr>
                <p:cNvSpPr txBox="1"/>
                <p:nvPr/>
              </p:nvSpPr>
              <p:spPr>
                <a:xfrm>
                  <a:off x="-1442178" y="-469443"/>
                  <a:ext cx="37801934" cy="43462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en-US" sz="4000" b="1" i="0" u="none" strike="noStrike" kern="0" cap="none" spc="-150" normalizeH="0" baseline="0" noProof="0" dirty="0" smtClean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Chọn</a:t>
                  </a:r>
                  <a:r>
                    <a:rPr kumimoji="0" lang="vi-VN" altLang="en-US" sz="4000" b="1" i="0" u="none" strike="noStrike" kern="0" cap="none" spc="-150" normalizeH="0" noProof="0" dirty="0" smtClean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 câu trả lời đúng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altLang="en-US" sz="4000" kern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字魂37号-波纹乖乖体"/>
                    </a:rPr>
                    <a:t>Có một cái bánh pi-da, Việt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400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4000" b="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4000" b="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vi-VN" altLang="en-US" sz="4000" b="1" i="0" u="none" strike="noStrike" kern="0" cap="none" spc="-150" normalizeH="0" baseline="0" noProof="0" dirty="0" smtClean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 </a:t>
                  </a:r>
                  <a:r>
                    <a:rPr kumimoji="0" lang="vi-VN" altLang="en-US" sz="4000" i="0" u="none" strike="noStrike" kern="0" normalizeH="0" baseline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cái</a:t>
                  </a:r>
                  <a:r>
                    <a:rPr kumimoji="0" lang="vi-VN" altLang="en-US" sz="4000" i="0" u="none" strike="noStrike" kern="0" normalizeH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 bánh, Mi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400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vi-VN" altLang="en-US" sz="40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vi-VN" altLang="en-US" sz="40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vi-VN" altLang="en-US" sz="4000" b="0" i="1" u="none" strike="noStrike" kern="0" normalizeH="0" noProof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altLang="en-US" sz="4000" i="0" u="none" strike="noStrike" kern="0" normalizeH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cái bánh, Mai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400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0" lang="vi-VN" altLang="en-US" sz="40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vi-VN" altLang="en-US" sz="40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kumimoji="0" lang="vi-VN" altLang="en-US" sz="4000" i="0" u="none" strike="noStrike" kern="0" normalizeH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</a:rPr>
                    <a:t> cái bánh. Bạn nào ăn ít bánh nhất?</a:t>
                  </a:r>
                  <a:endParaRPr kumimoji="0" lang="en-US" altLang="en-US" sz="4000" b="1" i="0" u="none" strike="noStrike" kern="0" cap="none" spc="-15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37号-波纹乖乖体"/>
                  </a:endParaRP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74345C29-646F-BFB3-6001-780531C16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442178" y="-469443"/>
                  <a:ext cx="37801934" cy="434624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3579" r="-1422" b="-87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F801DCC-AA36-8DB1-C9EE-87D27765712B}"/>
              </a:ext>
            </a:extLst>
          </p:cNvPr>
          <p:cNvGrpSpPr/>
          <p:nvPr/>
        </p:nvGrpSpPr>
        <p:grpSpPr>
          <a:xfrm>
            <a:off x="1001045" y="3752384"/>
            <a:ext cx="3402830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40C294A7-2FE9-605D-1BF3-E8A2035FD57E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17100266-537A-4C7A-F963-048991FCECF6}"/>
                </a:ext>
              </a:extLst>
            </p:cNvPr>
            <p:cNvSpPr txBox="1"/>
            <p:nvPr/>
          </p:nvSpPr>
          <p:spPr>
            <a:xfrm>
              <a:off x="7106104" y="303806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DA671BC-5875-B003-237A-94D0A9C94B18}"/>
              </a:ext>
            </a:extLst>
          </p:cNvPr>
          <p:cNvGrpSpPr/>
          <p:nvPr/>
        </p:nvGrpSpPr>
        <p:grpSpPr>
          <a:xfrm>
            <a:off x="5264962" y="3717345"/>
            <a:ext cx="3402830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7886BA6-FA87-AF13-1878-7A64C2FCB1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0E51216-66F7-1528-2557-18F0B2CCD70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5D37B80-6ACF-0CF5-9109-5B33FBB40680}"/>
              </a:ext>
            </a:extLst>
          </p:cNvPr>
          <p:cNvGrpSpPr/>
          <p:nvPr/>
        </p:nvGrpSpPr>
        <p:grpSpPr>
          <a:xfrm>
            <a:off x="3140012" y="5547484"/>
            <a:ext cx="3402830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68D54232-7DD9-F538-F072-55CD214A27E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D4C424FE-1A28-CB0A-B52F-92F9CE8208A0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30B545A-4DF7-C6DA-6DDF-190FEEDD35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912337" y="3864693"/>
            <a:ext cx="715013" cy="8575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03A4DA6B-A320-1069-7DF9-BB0073A7B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531" y="3639145"/>
            <a:ext cx="1106453" cy="14920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6BCD4EF0-370C-5EE3-F713-8FF2578777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841427" y="3616895"/>
            <a:ext cx="1039173" cy="14008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968AAE78-096E-CBB6-0798-AB903D6BF5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57621" y="5467380"/>
            <a:ext cx="1115917" cy="1570786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="" xmlns:a16="http://schemas.microsoft.com/office/drawing/2014/main" id="{6B0CE27F-2564-CA16-B16D-425A64100684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73BAEC56-11F8-D055-6DED-F260D8901BAA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3F54EB04-1D43-6DE0-330A-FF9F87475A7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4CCC877-5154-25A5-08F8-531B909F50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454FED5-6B82-D614-590A-A7C3EE792A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F25571F-6DA6-5455-7694-4F1AE184C9F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="" xmlns:a16="http://schemas.microsoft.com/office/drawing/2014/main" id="{B0ADF80E-6934-8A76-3F14-9A2475495316}"/>
              </a:ext>
            </a:extLst>
          </p:cNvPr>
          <p:cNvSpPr txBox="1">
            <a:spLocks/>
          </p:cNvSpPr>
          <p:nvPr/>
        </p:nvSpPr>
        <p:spPr>
          <a:xfrm>
            <a:off x="-496167" y="6865262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5E2E9AA0-1ECB-9579-C6C2-9DB38C1954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B0C4EA6F-F6C9-94E2-218B-BC719684A1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44" name="Picture 4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DEC25BE9-D625-1D17-FFA4-6DBEBB8DDC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8388" y="307356"/>
            <a:ext cx="139458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931545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653614" y="-167640"/>
            <a:ext cx="8490386" cy="719328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=""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983" y="4538256"/>
            <a:ext cx="1394581" cy="2487384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=""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4766" y="4925939"/>
            <a:ext cx="1394581" cy="2206943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8194" y="94496"/>
            <a:ext cx="1394581" cy="2017951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5374" y="284528"/>
            <a:ext cx="1033361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1401027"/>
            <a:ext cx="419758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2212235"/>
            <a:ext cx="419758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023443"/>
            <a:ext cx="419758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806251"/>
            <a:ext cx="419758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=""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1394581" y="387651"/>
            <a:ext cx="7499162" cy="2123658"/>
            <a:chOff x="226633" y="-227883"/>
            <a:chExt cx="14085480" cy="23537911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226633" y="-47313"/>
              <a:ext cx="14085480" cy="1514574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35379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Hãy</a:t>
              </a:r>
              <a:r>
                <a:rPr kumimoji="0" lang="vi-VN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sắp xếp phân số trong hàng rào theo thứ tự từ bé đến lớn.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=""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=""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82CEC350-695A-CBFD-15A3-44EEAEF16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73" y="-9655"/>
            <a:ext cx="1259784" cy="2861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17624" t="14208" r="22270" b="10142"/>
          <a:stretch/>
        </p:blipFill>
        <p:spPr>
          <a:xfrm>
            <a:off x="1466056" y="2090459"/>
            <a:ext cx="7282871" cy="46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04195" y="405497"/>
            <a:ext cx="8711205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=""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=""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2760" y="650565"/>
            <a:ext cx="64043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900" t="35957" r="75674" b="48156"/>
          <a:stretch/>
        </p:blipFill>
        <p:spPr>
          <a:xfrm>
            <a:off x="1012694" y="1647276"/>
            <a:ext cx="3449886" cy="20123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25496" t="35957" r="55567" b="48156"/>
          <a:stretch/>
        </p:blipFill>
        <p:spPr>
          <a:xfrm>
            <a:off x="5037618" y="1601644"/>
            <a:ext cx="3088154" cy="1943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50176" t="35957" r="26015" b="48156"/>
          <a:stretch/>
        </p:blipFill>
        <p:spPr>
          <a:xfrm>
            <a:off x="808421" y="3740240"/>
            <a:ext cx="4229196" cy="2160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75071" t="35957" r="7376" b="46253"/>
          <a:stretch/>
        </p:blipFill>
        <p:spPr>
          <a:xfrm>
            <a:off x="5037618" y="3798028"/>
            <a:ext cx="3088154" cy="23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095361" y="5127836"/>
            <a:ext cx="1300491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8" y="2243210"/>
            <a:ext cx="8044262" cy="227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5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04195" y="405497"/>
            <a:ext cx="8711205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=""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=""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9540" t="53168" r="8333" b="30945"/>
          <a:stretch/>
        </p:blipFill>
        <p:spPr>
          <a:xfrm>
            <a:off x="392255" y="1140542"/>
            <a:ext cx="8362639" cy="1641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645" t="50331" r="9504" b="28865"/>
          <a:stretch/>
        </p:blipFill>
        <p:spPr>
          <a:xfrm>
            <a:off x="1397820" y="4015585"/>
            <a:ext cx="7451020" cy="1808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473" y="4118394"/>
            <a:ext cx="1691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latin typeface="+mj-lt"/>
              </a:rPr>
              <a:t>nên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49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04195" y="405497"/>
            <a:ext cx="8711205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=""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=""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472" y="682974"/>
            <a:ext cx="8572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C00000"/>
                </a:solidFill>
                <a:latin typeface="+mj-lt"/>
              </a:rPr>
              <a:t>Vậy các phân số trong hàng rào theo thứ tự từ bé đến lớn là: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1029" t="48062" r="22163" b="32647"/>
          <a:stretch/>
        </p:blipFill>
        <p:spPr>
          <a:xfrm>
            <a:off x="493573" y="3312779"/>
            <a:ext cx="8255992" cy="18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2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04300"/>
            <a:ext cx="931545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653614" y="-167640"/>
            <a:ext cx="8490386" cy="7193280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=""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2983" y="4538256"/>
            <a:ext cx="1394581" cy="2487384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=""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4766" y="4925939"/>
            <a:ext cx="1394581" cy="2206943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829" y="4840050"/>
            <a:ext cx="1394581" cy="20179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5374" y="284528"/>
            <a:ext cx="1033361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1401027"/>
            <a:ext cx="419758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1" y="2212235"/>
            <a:ext cx="419758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023443"/>
            <a:ext cx="419758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=""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14722" y="3806251"/>
            <a:ext cx="419758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=""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0BB9B14-EFCB-9641-B144-EF61885F47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4415" y="261151"/>
            <a:ext cx="6986621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48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095361" y="5127836"/>
            <a:ext cx="1300491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93" y="1574891"/>
            <a:ext cx="7731753" cy="25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5DA93BA-EFD0-85CE-FB25-C6812A7C7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145B2B4-08FE-AF04-B459-25A5268211AB}"/>
              </a:ext>
            </a:extLst>
          </p:cNvPr>
          <p:cNvGrpSpPr/>
          <p:nvPr/>
        </p:nvGrpSpPr>
        <p:grpSpPr>
          <a:xfrm>
            <a:off x="7600" y="490145"/>
            <a:ext cx="8984243" cy="4154984"/>
            <a:chOff x="328518" y="-318766"/>
            <a:chExt cx="31564795" cy="5164866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5D4A78C6-C8DE-C6AD-8997-61F1A2DDE493}"/>
                </a:ext>
              </a:extLst>
            </p:cNvPr>
            <p:cNvSpPr/>
            <p:nvPr/>
          </p:nvSpPr>
          <p:spPr>
            <a:xfrm>
              <a:off x="328518" y="-318766"/>
              <a:ext cx="31564795" cy="4840935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44991" h="1613932" fill="none" extrusionOk="0">
                          <a:moveTo>
                            <a:pt x="0" y="0"/>
                          </a:moveTo>
                          <a:cubicBezTo>
                            <a:pt x="3007058" y="-39923"/>
                            <a:pt x="5014046" y="21623"/>
                            <a:pt x="8744991" y="0"/>
                          </a:cubicBezTo>
                          <a:cubicBezTo>
                            <a:pt x="8600337" y="333101"/>
                            <a:pt x="8688390" y="1142342"/>
                            <a:pt x="8744991" y="1613932"/>
                          </a:cubicBezTo>
                          <a:cubicBezTo>
                            <a:pt x="4679344" y="1493699"/>
                            <a:pt x="1958871" y="1171575"/>
                            <a:pt x="0" y="1613932"/>
                          </a:cubicBezTo>
                          <a:cubicBezTo>
                            <a:pt x="50345" y="1097115"/>
                            <a:pt x="46485" y="359595"/>
                            <a:pt x="0" y="0"/>
                          </a:cubicBezTo>
                          <a:close/>
                        </a:path>
                        <a:path w="8744991" h="1613932" stroke="0" extrusionOk="0">
                          <a:moveTo>
                            <a:pt x="0" y="0"/>
                          </a:moveTo>
                          <a:cubicBezTo>
                            <a:pt x="3890972" y="-138066"/>
                            <a:pt x="6812368" y="-110629"/>
                            <a:pt x="8744991" y="0"/>
                          </a:cubicBezTo>
                          <a:cubicBezTo>
                            <a:pt x="8653983" y="184903"/>
                            <a:pt x="8795214" y="1022613"/>
                            <a:pt x="8744991" y="1613932"/>
                          </a:cubicBezTo>
                          <a:cubicBezTo>
                            <a:pt x="5867351" y="1548076"/>
                            <a:pt x="1985033" y="1784807"/>
                            <a:pt x="0" y="1613932"/>
                          </a:cubicBezTo>
                          <a:cubicBezTo>
                            <a:pt x="47831" y="1156528"/>
                            <a:pt x="75369" y="804889"/>
                            <a:pt x="0" y="0"/>
                          </a:cubicBezTo>
                          <a:close/>
                        </a:path>
                        <a:path w="8744991" h="1613932" fill="none" stroke="0" extrusionOk="0">
                          <a:moveTo>
                            <a:pt x="0" y="0"/>
                          </a:moveTo>
                          <a:cubicBezTo>
                            <a:pt x="3202561" y="-105021"/>
                            <a:pt x="5334430" y="234841"/>
                            <a:pt x="8744991" y="0"/>
                          </a:cubicBezTo>
                          <a:cubicBezTo>
                            <a:pt x="8601657" y="285572"/>
                            <a:pt x="8744311" y="1208209"/>
                            <a:pt x="8744991" y="1613932"/>
                          </a:cubicBezTo>
                          <a:cubicBezTo>
                            <a:pt x="4298188" y="1319986"/>
                            <a:pt x="2221121" y="1135274"/>
                            <a:pt x="0" y="1613932"/>
                          </a:cubicBezTo>
                          <a:cubicBezTo>
                            <a:pt x="68688" y="1060754"/>
                            <a:pt x="20474" y="2773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74345C29-646F-BFB3-6001-780531C16E29}"/>
                </a:ext>
              </a:extLst>
            </p:cNvPr>
            <p:cNvSpPr txBox="1"/>
            <p:nvPr/>
          </p:nvSpPr>
          <p:spPr>
            <a:xfrm>
              <a:off x="536765" y="-318766"/>
              <a:ext cx="31148298" cy="51648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i="0" u="none" strike="noStrike" kern="0" normalizeH="0" baseline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Bờm</a:t>
              </a:r>
              <a:r>
                <a:rPr kumimoji="0" lang="vi-VN" altLang="en-US" sz="44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có quả bưởi cân nặng </a:t>
              </a:r>
              <a:r>
                <a:rPr kumimoji="0" lang="en-US" altLang="en-US" sz="44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  </a:t>
              </a:r>
              <a:r>
                <a:rPr kumimoji="0" lang="vi-VN" altLang="en-US" sz="44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kg, Cuội có quả thanh long cân nặng </a:t>
              </a:r>
              <a:r>
                <a:rPr kumimoji="0" lang="en-US" altLang="en-US" sz="44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     </a:t>
              </a:r>
              <a:r>
                <a:rPr kumimoji="0" lang="vi-VN" altLang="en-US" sz="44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kg. Cuội khoe rằng quả của mình nặng hơn quả của Bờm. Không quy đồng mẫu số, em hãy cho biết Cuội nói đúng hay sai.</a:t>
              </a:r>
              <a:endParaRPr kumimoji="0" lang="en-US" altLang="en-US" sz="44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字魂37号-波纹乖乖体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100266-537A-4C7A-F963-048991FCECF6}"/>
              </a:ext>
            </a:extLst>
          </p:cNvPr>
          <p:cNvSpPr txBox="1"/>
          <p:nvPr/>
        </p:nvSpPr>
        <p:spPr>
          <a:xfrm>
            <a:off x="907367" y="5049000"/>
            <a:ext cx="6672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TextBox 3">
            <a:extLst>
              <a:ext uri="{FF2B5EF4-FFF2-40B4-BE49-F238E27FC236}">
                <a16:creationId xmlns="" xmlns:a16="http://schemas.microsoft.com/office/drawing/2014/main" id="{6B0CE27F-2564-CA16-B16D-425A64100684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73BAEC56-11F8-D055-6DED-F260D8901BAA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3F54EB04-1D43-6DE0-330A-FF9F87475A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4CCC877-5154-25A5-08F8-531B909F50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454FED5-6B82-D614-590A-A7C3EE792A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F25571F-6DA6-5455-7694-4F1AE184C9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="" xmlns:a16="http://schemas.microsoft.com/office/drawing/2014/main" id="{B0ADF80E-6934-8A76-3F14-9A2475495316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5E2E9AA0-1ECB-9579-C6C2-9DB38C195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B0C4EA6F-F6C9-94E2-218B-BC719684A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7411" t="42766" r="10674" b="36619"/>
          <a:stretch/>
        </p:blipFill>
        <p:spPr>
          <a:xfrm>
            <a:off x="469880" y="4486216"/>
            <a:ext cx="7966056" cy="212063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17505" y="4749327"/>
            <a:ext cx="8070809" cy="3172341"/>
            <a:chOff x="556672" y="4749326"/>
            <a:chExt cx="10761079" cy="317234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40C294A7-2FE9-605D-1BF3-E8A2035FD57E}"/>
                </a:ext>
              </a:extLst>
            </p:cNvPr>
            <p:cNvSpPr/>
            <p:nvPr/>
          </p:nvSpPr>
          <p:spPr>
            <a:xfrm>
              <a:off x="556672" y="4749326"/>
              <a:ext cx="10761079" cy="1945929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2053" y="4874679"/>
              <a:ext cx="997373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9600" dirty="0" smtClean="0">
                  <a:latin typeface="+mj-lt"/>
                </a:rPr>
                <a:t>Vậy Cuội nói sai.</a:t>
              </a:r>
              <a:endParaRPr lang="en-US" sz="9600" dirty="0">
                <a:latin typeface="+mj-lt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6344212" y="367100"/>
                <a:ext cx="612926" cy="1104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5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212" y="367100"/>
                <a:ext cx="612926" cy="110440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6988029" y="1164422"/>
                <a:ext cx="612926" cy="1104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</m:oMath>
                  </m:oMathPara>
                </a14:m>
                <a:endParaRPr lang="en-US" sz="35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029" y="1164422"/>
                <a:ext cx="612926" cy="1104405"/>
              </a:xfrm>
              <a:prstGeom prst="rect">
                <a:avLst/>
              </a:prstGeom>
              <a:blipFill rotWithShape="1">
                <a:blip r:embed="rId9"/>
                <a:stretch>
                  <a:fillRect r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56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11" y="787791"/>
            <a:ext cx="4758397" cy="3412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69810" y="1997613"/>
            <a:ext cx="3418451" cy="422030"/>
          </a:xfrm>
          <a:prstGeom prst="rect">
            <a:avLst/>
          </a:prstGeom>
          <a:solidFill>
            <a:srgbClr val="A9594E"/>
          </a:solidFill>
          <a:ln>
            <a:solidFill>
              <a:srgbClr val="A95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Non Supermarket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6" name="bé gái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469" y="3805475"/>
            <a:ext cx="1952251" cy="2648953"/>
          </a:xfrm>
          <a:prstGeom prst="rect">
            <a:avLst/>
          </a:prstGeom>
        </p:spPr>
      </p:pic>
      <p:pic>
        <p:nvPicPr>
          <p:cNvPr id="7" name="bé trai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 flipH="1">
            <a:off x="-2860840" y="3678664"/>
            <a:ext cx="2196141" cy="2707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27" y="4034515"/>
            <a:ext cx="831261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46211 -0.1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-8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47357 -0.194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hỏi"/>
              <p:cNvSpPr/>
              <p:nvPr/>
            </p:nvSpPr>
            <p:spPr>
              <a:xfrm>
                <a:off x="1965507" y="143037"/>
                <a:ext cx="6591496" cy="225058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4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vi-VN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thích hợp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42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36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675" y="143037"/>
                <a:ext cx="8788661" cy="2250588"/>
              </a:xfrm>
              <a:prstGeom prst="roundRect">
                <a:avLst/>
              </a:prstGeom>
              <a:blipFill>
                <a:blip r:embed="rId5"/>
                <a:stretch>
                  <a:fillRect l="-276" r="-276"/>
                </a:stretch>
              </a:blipFill>
              <a:ln w="38100">
                <a:solidFill>
                  <a:srgbClr val="924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"/>
          <p:cNvGrpSpPr/>
          <p:nvPr/>
        </p:nvGrpSpPr>
        <p:grpSpPr>
          <a:xfrm>
            <a:off x="348174" y="2355462"/>
            <a:ext cx="4019845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395095" y="2768733"/>
              <a:ext cx="70788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4520051" y="2243359"/>
            <a:ext cx="4036952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9535" y="2587937"/>
              <a:ext cx="3454890" cy="923330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397128" y="4096574"/>
            <a:ext cx="397089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08042" y="4470116"/>
              <a:ext cx="367903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4655402" y="4021355"/>
            <a:ext cx="3985162" cy="1607727"/>
            <a:chOff x="6207202" y="4021354"/>
            <a:chExt cx="5313549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40672" y="4512736"/>
              <a:ext cx="458007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=""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3768247" y="1967620"/>
            <a:ext cx="932186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=""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=""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=""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=""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=""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=""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=""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=""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=""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=""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=""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=""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=""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=""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=""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8091965" y="2068876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=""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8128198" y="4722828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=""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3823351" y="4722828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18977" r="31299" b="16874"/>
          <a:stretch/>
        </p:blipFill>
        <p:spPr>
          <a:xfrm flipH="1">
            <a:off x="618259" y="110235"/>
            <a:ext cx="1684136" cy="17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hỏi"/>
              <p:cNvSpPr/>
              <p:nvPr/>
            </p:nvSpPr>
            <p:spPr>
              <a:xfrm>
                <a:off x="1857083" y="100781"/>
                <a:ext cx="6100974" cy="223709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4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vi-VN" sz="3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thích hợp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vi-VN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110" y="100780"/>
                <a:ext cx="8134632" cy="22370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924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"/>
          <p:cNvGrpSpPr/>
          <p:nvPr/>
        </p:nvGrpSpPr>
        <p:grpSpPr>
          <a:xfrm>
            <a:off x="348174" y="2355462"/>
            <a:ext cx="4019845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59593" y="2814827"/>
              <a:ext cx="3275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 smtClean="0">
                  <a:solidFill>
                    <a:srgbClr val="663300"/>
                  </a:solidFill>
                  <a:latin typeface="UTM Avo" panose="02040603050506020204" pitchFamily="18" charset="0"/>
                </a:rPr>
                <a:t>13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4520051" y="2243359"/>
            <a:ext cx="4036952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58758" y="2777674"/>
              <a:ext cx="3454890" cy="830997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14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397128" y="4096574"/>
            <a:ext cx="397089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34793" y="4455840"/>
              <a:ext cx="367903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 smtClean="0">
                  <a:solidFill>
                    <a:srgbClr val="663300"/>
                  </a:solidFill>
                  <a:latin typeface="UTM Avo" panose="02040603050506020204" pitchFamily="18" charset="0"/>
                </a:rPr>
                <a:t>15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4655402" y="4021355"/>
            <a:ext cx="3901601" cy="1607727"/>
            <a:chOff x="6207202" y="4021354"/>
            <a:chExt cx="5202135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70786" y="4468782"/>
              <a:ext cx="32714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 smtClean="0">
                  <a:solidFill>
                    <a:srgbClr val="663300"/>
                  </a:solidFill>
                  <a:latin typeface="UTM Avo" panose="02040603050506020204" pitchFamily="18" charset="0"/>
                </a:rPr>
                <a:t>16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=""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3737554" y="4602137"/>
            <a:ext cx="932186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=""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=""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=""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=""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=""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=""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=""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=""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=""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=""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=""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=""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=""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=""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=""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8091965" y="2068876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=""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8128198" y="4722828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=""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3731653" y="2148010"/>
            <a:ext cx="854705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61" y="-191241"/>
            <a:ext cx="1592672" cy="21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095361" y="5127836"/>
            <a:ext cx="1300491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8" y="1370275"/>
            <a:ext cx="8747961" cy="27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2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7599" y="0"/>
            <a:ext cx="9136402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16245DA-B10E-BF74-6B84-D3D5F770D957}"/>
              </a:ext>
            </a:extLst>
          </p:cNvPr>
          <p:cNvGrpSpPr/>
          <p:nvPr/>
        </p:nvGrpSpPr>
        <p:grpSpPr>
          <a:xfrm>
            <a:off x="2071258" y="117900"/>
            <a:ext cx="6962992" cy="6622200"/>
            <a:chOff x="2416498" y="235800"/>
            <a:chExt cx="9283989" cy="66222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AFFDFB95-30A1-6366-D2F6-55EF3BD446D5}"/>
                </a:ext>
              </a:extLst>
            </p:cNvPr>
            <p:cNvSpPr/>
            <p:nvPr/>
          </p:nvSpPr>
          <p:spPr>
            <a:xfrm>
              <a:off x="2416498" y="235800"/>
              <a:ext cx="9283989" cy="6622200"/>
            </a:xfrm>
            <a:prstGeom prst="roundRect">
              <a:avLst>
                <a:gd name="adj" fmla="val 6609"/>
              </a:avLst>
            </a:prstGeom>
            <a:solidFill>
              <a:schemeClr val="bg1"/>
            </a:solidFill>
            <a:ln w="57150">
              <a:solidFill>
                <a:srgbClr val="65B37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20F4EAC6-CC39-33B9-2819-75405FC80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412" r="7491" b="21847"/>
            <a:stretch/>
          </p:blipFill>
          <p:spPr>
            <a:xfrm>
              <a:off x="2416499" y="5283200"/>
              <a:ext cx="9283987" cy="1574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5A736813-FFFF-AC95-6EA0-419E53B4F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1" r="352"/>
            <a:stretch/>
          </p:blipFill>
          <p:spPr>
            <a:xfrm>
              <a:off x="2752302" y="235800"/>
              <a:ext cx="8948185" cy="6386400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57635E74-1E8E-2ED8-DF16-439638564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62" y="448617"/>
            <a:ext cx="1996081" cy="1739432"/>
          </a:xfrm>
          <a:prstGeom prst="rect">
            <a:avLst/>
          </a:prstGeom>
        </p:spPr>
      </p:pic>
      <p:pic>
        <p:nvPicPr>
          <p:cNvPr id="80" name="Picture 79">
            <a:hlinkClick r:id="rId9" action="ppaction://hlinksldjump"/>
            <a:extLst>
              <a:ext uri="{FF2B5EF4-FFF2-40B4-BE49-F238E27FC236}">
                <a16:creationId xmlns="" xmlns:a16="http://schemas.microsoft.com/office/drawing/2014/main" id="{0AB6052E-4BBB-7D16-0F05-09C024330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83" y="5314177"/>
            <a:ext cx="1586621" cy="75597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7817B96A-C79C-BAD6-539B-483A218216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46" y="2156877"/>
            <a:ext cx="1975275" cy="2871465"/>
          </a:xfrm>
          <a:prstGeom prst="rect">
            <a:avLst/>
          </a:prstGeom>
        </p:spPr>
      </p:pic>
      <p:pic>
        <p:nvPicPr>
          <p:cNvPr id="7" name="Кids_by_stockwaves_clean_edition_for_AE_project_Watercolor Style Photos">
            <a:hlinkClick r:id="" action="ppaction://media"/>
            <a:extLst>
              <a:ext uri="{FF2B5EF4-FFF2-40B4-BE49-F238E27FC236}">
                <a16:creationId xmlns="" xmlns:a16="http://schemas.microsoft.com/office/drawing/2014/main" id="{CD87A8A8-2CE8-856B-7FAF-CD991C1C5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89075" y="53228"/>
            <a:ext cx="365522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095361" y="5127836"/>
            <a:ext cx="1300491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6110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873493" y="168716"/>
            <a:ext cx="7825339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=""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" y="9834"/>
            <a:ext cx="139458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=""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=""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=""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9874" y="2112230"/>
            <a:ext cx="3572253" cy="2245762"/>
            <a:chOff x="666498" y="2112230"/>
            <a:chExt cx="4763004" cy="2245762"/>
          </a:xfrm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16580" y="2110235"/>
            <a:ext cx="7917404" cy="2245762"/>
            <a:chOff x="822106" y="2110235"/>
            <a:chExt cx="10556539" cy="2245762"/>
          </a:xfrm>
        </p:grpSpPr>
        <p:grpSp>
          <p:nvGrpSpPr>
            <p:cNvPr id="50" name="Group 49"/>
            <p:cNvGrpSpPr/>
            <p:nvPr/>
          </p:nvGrpSpPr>
          <p:grpSpPr>
            <a:xfrm>
              <a:off x="822106" y="2110235"/>
              <a:ext cx="10556539" cy="2245762"/>
              <a:chOff x="434807" y="2194996"/>
              <a:chExt cx="10666530" cy="132291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288706" y="2194996"/>
                <a:ext cx="4812631" cy="1322910"/>
                <a:chOff x="6145898" y="2490937"/>
                <a:chExt cx="4812631" cy="132291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45898" y="2490937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983365" y="2752920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2820851" y="4487984"/>
            <a:ext cx="3572253" cy="2245762"/>
            <a:chOff x="3761135" y="4487984"/>
            <a:chExt cx="4763004" cy="2245762"/>
          </a:xfrm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88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8800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1906631" y="2125121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&gt;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6369437" y="2151096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4238180" y="4555163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=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0677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6110" y="0"/>
            <a:ext cx="9136402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873493" y="168716"/>
            <a:ext cx="7825339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=""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=""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3" y="9834"/>
            <a:ext cx="139458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=""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2286000" y="9098618"/>
            <a:ext cx="467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=""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8231844" y="1"/>
            <a:ext cx="1155005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26525564"/>
            <a:ext cx="1639685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26525565"/>
            <a:ext cx="1639685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9176637"/>
            <a:ext cx="1639685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9176636"/>
            <a:ext cx="1639685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=""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496167" y="6145414"/>
            <a:ext cx="1639685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=""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54" y="7903349"/>
            <a:ext cx="1641491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65334" y="-76200"/>
            <a:ext cx="1641491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9874" y="2112230"/>
            <a:ext cx="3572253" cy="2245762"/>
            <a:chOff x="666498" y="2112230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4961731" y="2110235"/>
            <a:ext cx="3572253" cy="2245762"/>
            <a:chOff x="6615641" y="2110235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51" name="Group 50"/>
            <p:cNvGrpSpPr/>
            <p:nvPr/>
          </p:nvGrpSpPr>
          <p:grpSpPr>
            <a:xfrm>
              <a:off x="6615641" y="2110235"/>
              <a:ext cx="4763004" cy="2245762"/>
              <a:chOff x="6145898" y="2490937"/>
              <a:chExt cx="4812631" cy="1322910"/>
            </a:xfrm>
            <a:grpFill/>
          </p:grpSpPr>
          <p:sp>
            <p:nvSpPr>
              <p:cNvPr id="53" name="Rectangle 52"/>
              <p:cNvSpPr/>
              <p:nvPr/>
            </p:nvSpPr>
            <p:spPr>
              <a:xfrm>
                <a:off x="6145898" y="2490937"/>
                <a:ext cx="4812631" cy="132291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83365" y="2752920"/>
                <a:ext cx="1231661" cy="74889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26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/>
            <p:cNvSpPr txBox="1"/>
            <p:nvPr/>
          </p:nvSpPr>
          <p:spPr>
            <a:xfrm>
              <a:off x="10265433" y="2679118"/>
              <a:ext cx="111321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6600" dirty="0" smtClean="0">
                  <a:solidFill>
                    <a:schemeClr val="bg1"/>
                  </a:solidFill>
                </a:rPr>
                <a:t>2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20851" y="4487984"/>
            <a:ext cx="3572253" cy="2245762"/>
            <a:chOff x="3761135" y="4487984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4532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51964" y="5053998"/>
                  <a:ext cx="1113212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964" y="5053998"/>
                  <a:ext cx="1113212" cy="110799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1899484" y="2160705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&gt;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6332207" y="2152320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=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4238180" y="4555163"/>
            <a:ext cx="9142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5833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1083</Words>
  <Application>Microsoft Office PowerPoint</Application>
  <PresentationFormat>On-screen Show (4:3)</PresentationFormat>
  <Paragraphs>208</Paragraphs>
  <Slides>24</Slides>
  <Notes>19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5</cp:revision>
  <dcterms:created xsi:type="dcterms:W3CDTF">2024-01-23T02:05:56Z</dcterms:created>
  <dcterms:modified xsi:type="dcterms:W3CDTF">2024-03-19T10:02:46Z</dcterms:modified>
</cp:coreProperties>
</file>