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72" r:id="rId3"/>
    <p:sldId id="276" r:id="rId4"/>
    <p:sldId id="279" r:id="rId5"/>
  </p:sldIdLst>
  <p:sldSz cx="18288000" cy="10287000"/>
  <p:notesSz cx="6858000" cy="9144000"/>
  <p:embeddedFontLst>
    <p:embeddedFont>
      <p:font typeface="Calibri (MS)" charset="0"/>
      <p:regular r:id="rId7"/>
    </p:embeddedFont>
    <p:embeddedFont>
      <p:font typeface="#9Slide07 HoneyCream" charset="-93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C00C5-6441-44F9-9CEC-33FA8CFF9F2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9134F-CC9A-4274-B899-B36DF905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-1335362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11930" y="1028700"/>
            <a:ext cx="16064139" cy="4182574"/>
            <a:chOff x="0" y="0"/>
            <a:chExt cx="45219913" cy="1177378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11629000"/>
            </a:xfrm>
            <a:custGeom>
              <a:avLst/>
              <a:gdLst/>
              <a:ahLst/>
              <a:cxnLst/>
              <a:rect l="l" t="t" r="r" b="b"/>
              <a:pathLst>
                <a:path w="45075133" h="11629000">
                  <a:moveTo>
                    <a:pt x="0" y="0"/>
                  </a:moveTo>
                  <a:lnTo>
                    <a:pt x="45075133" y="0"/>
                  </a:lnTo>
                  <a:lnTo>
                    <a:pt x="45075133" y="11629000"/>
                  </a:lnTo>
                  <a:lnTo>
                    <a:pt x="0" y="116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11773780"/>
            </a:xfrm>
            <a:custGeom>
              <a:avLst/>
              <a:gdLst/>
              <a:ahLst/>
              <a:cxnLst/>
              <a:rect l="l" t="t" r="r" b="b"/>
              <a:pathLst>
                <a:path w="45219913" h="11773780">
                  <a:moveTo>
                    <a:pt x="45075134" y="11628999"/>
                  </a:moveTo>
                  <a:lnTo>
                    <a:pt x="45219913" y="11628999"/>
                  </a:lnTo>
                  <a:lnTo>
                    <a:pt x="45219913" y="11773780"/>
                  </a:lnTo>
                  <a:lnTo>
                    <a:pt x="45075134" y="11773780"/>
                  </a:lnTo>
                  <a:lnTo>
                    <a:pt x="45075134" y="116289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628999"/>
                  </a:lnTo>
                  <a:lnTo>
                    <a:pt x="0" y="11628999"/>
                  </a:lnTo>
                  <a:lnTo>
                    <a:pt x="0" y="144780"/>
                  </a:lnTo>
                  <a:close/>
                  <a:moveTo>
                    <a:pt x="0" y="11628999"/>
                  </a:moveTo>
                  <a:lnTo>
                    <a:pt x="144780" y="11628999"/>
                  </a:lnTo>
                  <a:lnTo>
                    <a:pt x="144780" y="11773780"/>
                  </a:lnTo>
                  <a:lnTo>
                    <a:pt x="0" y="11773780"/>
                  </a:lnTo>
                  <a:lnTo>
                    <a:pt x="0" y="11628999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11628999"/>
                  </a:lnTo>
                  <a:lnTo>
                    <a:pt x="45075134" y="11628999"/>
                  </a:lnTo>
                  <a:lnTo>
                    <a:pt x="45075134" y="144780"/>
                  </a:lnTo>
                  <a:close/>
                  <a:moveTo>
                    <a:pt x="144780" y="11628999"/>
                  </a:moveTo>
                  <a:lnTo>
                    <a:pt x="45075134" y="11628999"/>
                  </a:lnTo>
                  <a:lnTo>
                    <a:pt x="45075134" y="11773780"/>
                  </a:lnTo>
                  <a:lnTo>
                    <a:pt x="144780" y="11773780"/>
                  </a:lnTo>
                  <a:lnTo>
                    <a:pt x="144780" y="11628999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90128" y="1328621"/>
            <a:ext cx="15507744" cy="3582732"/>
            <a:chOff x="0" y="0"/>
            <a:chExt cx="41155827" cy="9508173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9363393"/>
            </a:xfrm>
            <a:custGeom>
              <a:avLst/>
              <a:gdLst/>
              <a:ahLst/>
              <a:cxnLst/>
              <a:rect l="l" t="t" r="r" b="b"/>
              <a:pathLst>
                <a:path w="41011047" h="9363393">
                  <a:moveTo>
                    <a:pt x="0" y="0"/>
                  </a:moveTo>
                  <a:lnTo>
                    <a:pt x="41011046" y="0"/>
                  </a:lnTo>
                  <a:lnTo>
                    <a:pt x="41011046" y="9363393"/>
                  </a:lnTo>
                  <a:lnTo>
                    <a:pt x="0" y="936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9508173"/>
            </a:xfrm>
            <a:custGeom>
              <a:avLst/>
              <a:gdLst/>
              <a:ahLst/>
              <a:cxnLst/>
              <a:rect l="l" t="t" r="r" b="b"/>
              <a:pathLst>
                <a:path w="41155826" h="9508173">
                  <a:moveTo>
                    <a:pt x="41011047" y="9363393"/>
                  </a:moveTo>
                  <a:lnTo>
                    <a:pt x="41155826" y="9363393"/>
                  </a:lnTo>
                  <a:lnTo>
                    <a:pt x="41155826" y="9508173"/>
                  </a:lnTo>
                  <a:lnTo>
                    <a:pt x="41011047" y="9508173"/>
                  </a:lnTo>
                  <a:lnTo>
                    <a:pt x="41011047" y="93633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363393"/>
                  </a:lnTo>
                  <a:lnTo>
                    <a:pt x="0" y="9363393"/>
                  </a:lnTo>
                  <a:lnTo>
                    <a:pt x="0" y="144780"/>
                  </a:lnTo>
                  <a:close/>
                  <a:moveTo>
                    <a:pt x="0" y="9363393"/>
                  </a:moveTo>
                  <a:lnTo>
                    <a:pt x="144780" y="9363393"/>
                  </a:lnTo>
                  <a:lnTo>
                    <a:pt x="144780" y="9508173"/>
                  </a:lnTo>
                  <a:lnTo>
                    <a:pt x="0" y="9508173"/>
                  </a:lnTo>
                  <a:lnTo>
                    <a:pt x="0" y="9363393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9363393"/>
                  </a:lnTo>
                  <a:lnTo>
                    <a:pt x="41011047" y="9363393"/>
                  </a:lnTo>
                  <a:lnTo>
                    <a:pt x="41011047" y="144780"/>
                  </a:lnTo>
                  <a:close/>
                  <a:moveTo>
                    <a:pt x="144780" y="9363393"/>
                  </a:moveTo>
                  <a:lnTo>
                    <a:pt x="41011047" y="9363393"/>
                  </a:lnTo>
                  <a:lnTo>
                    <a:pt x="41011047" y="9508173"/>
                  </a:lnTo>
                  <a:lnTo>
                    <a:pt x="144780" y="9508173"/>
                  </a:lnTo>
                  <a:lnTo>
                    <a:pt x="144780" y="9363393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5017986" y="4459051"/>
            <a:ext cx="8252028" cy="7382127"/>
          </a:xfrm>
          <a:custGeom>
            <a:avLst/>
            <a:gdLst/>
            <a:ahLst/>
            <a:cxnLst/>
            <a:rect l="l" t="t" r="r" b="b"/>
            <a:pathLst>
              <a:path w="8252028" h="7382127">
                <a:moveTo>
                  <a:pt x="0" y="0"/>
                </a:moveTo>
                <a:lnTo>
                  <a:pt x="8252028" y="0"/>
                </a:lnTo>
                <a:lnTo>
                  <a:pt x="8252028" y="7382127"/>
                </a:lnTo>
                <a:lnTo>
                  <a:pt x="0" y="7382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976201"/>
            <a:ext cx="18618798" cy="3907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4" y="0"/>
            <a:ext cx="3047762" cy="3047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8598329"/>
            <a:ext cx="1640453" cy="1683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7682" y="656129"/>
            <a:ext cx="16080996" cy="8921436"/>
            <a:chOff x="0" y="0"/>
            <a:chExt cx="45267365" cy="25113488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122585" cy="24968708"/>
            </a:xfrm>
            <a:custGeom>
              <a:avLst/>
              <a:gdLst/>
              <a:ahLst/>
              <a:cxnLst/>
              <a:rect l="l" t="t" r="r" b="b"/>
              <a:pathLst>
                <a:path w="45122585" h="24968708">
                  <a:moveTo>
                    <a:pt x="0" y="0"/>
                  </a:moveTo>
                  <a:lnTo>
                    <a:pt x="45122585" y="0"/>
                  </a:lnTo>
                  <a:lnTo>
                    <a:pt x="45122585" y="24968708"/>
                  </a:lnTo>
                  <a:lnTo>
                    <a:pt x="0" y="24968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67364" cy="25113489"/>
            </a:xfrm>
            <a:custGeom>
              <a:avLst/>
              <a:gdLst/>
              <a:ahLst/>
              <a:cxnLst/>
              <a:rect l="l" t="t" r="r" b="b"/>
              <a:pathLst>
                <a:path w="45267364" h="25113489">
                  <a:moveTo>
                    <a:pt x="45122585" y="24968708"/>
                  </a:moveTo>
                  <a:lnTo>
                    <a:pt x="45267364" y="24968708"/>
                  </a:lnTo>
                  <a:lnTo>
                    <a:pt x="45267364" y="25113489"/>
                  </a:lnTo>
                  <a:lnTo>
                    <a:pt x="45122585" y="25113489"/>
                  </a:lnTo>
                  <a:lnTo>
                    <a:pt x="45122585" y="249687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8708"/>
                  </a:lnTo>
                  <a:lnTo>
                    <a:pt x="0" y="24968708"/>
                  </a:lnTo>
                  <a:lnTo>
                    <a:pt x="0" y="144780"/>
                  </a:lnTo>
                  <a:close/>
                  <a:moveTo>
                    <a:pt x="0" y="24968708"/>
                  </a:moveTo>
                  <a:lnTo>
                    <a:pt x="144780" y="24968708"/>
                  </a:lnTo>
                  <a:lnTo>
                    <a:pt x="144780" y="25113489"/>
                  </a:lnTo>
                  <a:lnTo>
                    <a:pt x="0" y="25113489"/>
                  </a:lnTo>
                  <a:lnTo>
                    <a:pt x="0" y="24968708"/>
                  </a:lnTo>
                  <a:close/>
                  <a:moveTo>
                    <a:pt x="45122585" y="144780"/>
                  </a:moveTo>
                  <a:lnTo>
                    <a:pt x="45267364" y="144780"/>
                  </a:lnTo>
                  <a:lnTo>
                    <a:pt x="45267364" y="24968708"/>
                  </a:lnTo>
                  <a:lnTo>
                    <a:pt x="45122585" y="24968708"/>
                  </a:lnTo>
                  <a:lnTo>
                    <a:pt x="45122585" y="144780"/>
                  </a:lnTo>
                  <a:close/>
                  <a:moveTo>
                    <a:pt x="144780" y="24968708"/>
                  </a:moveTo>
                  <a:lnTo>
                    <a:pt x="45122585" y="24968708"/>
                  </a:lnTo>
                  <a:lnTo>
                    <a:pt x="45122585" y="25113489"/>
                  </a:lnTo>
                  <a:lnTo>
                    <a:pt x="144780" y="25113489"/>
                  </a:lnTo>
                  <a:lnTo>
                    <a:pt x="144780" y="24968708"/>
                  </a:lnTo>
                  <a:close/>
                  <a:moveTo>
                    <a:pt x="45122585" y="0"/>
                  </a:moveTo>
                  <a:lnTo>
                    <a:pt x="45267364" y="0"/>
                  </a:lnTo>
                  <a:lnTo>
                    <a:pt x="45267364" y="144780"/>
                  </a:lnTo>
                  <a:lnTo>
                    <a:pt x="45122585" y="144780"/>
                  </a:lnTo>
                  <a:lnTo>
                    <a:pt x="4512258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122585" y="0"/>
                  </a:lnTo>
                  <a:lnTo>
                    <a:pt x="4512258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5349656" cy="8970468"/>
            <a:chOff x="0" y="0"/>
            <a:chExt cx="40736277" cy="2380662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0591497" cy="23661843"/>
            </a:xfrm>
            <a:custGeom>
              <a:avLst/>
              <a:gdLst/>
              <a:ahLst/>
              <a:cxnLst/>
              <a:rect l="l" t="t" r="r" b="b"/>
              <a:pathLst>
                <a:path w="40591497" h="23661843">
                  <a:moveTo>
                    <a:pt x="0" y="0"/>
                  </a:moveTo>
                  <a:lnTo>
                    <a:pt x="40591497" y="0"/>
                  </a:lnTo>
                  <a:lnTo>
                    <a:pt x="40591497" y="23661843"/>
                  </a:lnTo>
                  <a:lnTo>
                    <a:pt x="0" y="23661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0736276" cy="23806623"/>
            </a:xfrm>
            <a:custGeom>
              <a:avLst/>
              <a:gdLst/>
              <a:ahLst/>
              <a:cxnLst/>
              <a:rect l="l" t="t" r="r" b="b"/>
              <a:pathLst>
                <a:path w="40736276" h="23806623">
                  <a:moveTo>
                    <a:pt x="40591498" y="23661843"/>
                  </a:moveTo>
                  <a:lnTo>
                    <a:pt x="40736276" y="23661843"/>
                  </a:lnTo>
                  <a:lnTo>
                    <a:pt x="40736276" y="23806623"/>
                  </a:lnTo>
                  <a:lnTo>
                    <a:pt x="40591498" y="23806623"/>
                  </a:lnTo>
                  <a:lnTo>
                    <a:pt x="40591498" y="2366184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661843"/>
                  </a:lnTo>
                  <a:lnTo>
                    <a:pt x="0" y="23661843"/>
                  </a:lnTo>
                  <a:lnTo>
                    <a:pt x="0" y="144780"/>
                  </a:lnTo>
                  <a:close/>
                  <a:moveTo>
                    <a:pt x="0" y="23661843"/>
                  </a:moveTo>
                  <a:lnTo>
                    <a:pt x="144780" y="23661843"/>
                  </a:lnTo>
                  <a:lnTo>
                    <a:pt x="144780" y="23806623"/>
                  </a:lnTo>
                  <a:lnTo>
                    <a:pt x="0" y="23806623"/>
                  </a:lnTo>
                  <a:lnTo>
                    <a:pt x="0" y="23661843"/>
                  </a:lnTo>
                  <a:close/>
                  <a:moveTo>
                    <a:pt x="40591498" y="144780"/>
                  </a:moveTo>
                  <a:lnTo>
                    <a:pt x="40736276" y="144780"/>
                  </a:lnTo>
                  <a:lnTo>
                    <a:pt x="40736276" y="23661843"/>
                  </a:lnTo>
                  <a:lnTo>
                    <a:pt x="40591498" y="23661843"/>
                  </a:lnTo>
                  <a:lnTo>
                    <a:pt x="40591498" y="144780"/>
                  </a:lnTo>
                  <a:close/>
                  <a:moveTo>
                    <a:pt x="144780" y="23661843"/>
                  </a:moveTo>
                  <a:lnTo>
                    <a:pt x="40591498" y="23661843"/>
                  </a:lnTo>
                  <a:lnTo>
                    <a:pt x="40591498" y="23806623"/>
                  </a:lnTo>
                  <a:lnTo>
                    <a:pt x="144780" y="23806623"/>
                  </a:lnTo>
                  <a:lnTo>
                    <a:pt x="144780" y="23661843"/>
                  </a:lnTo>
                  <a:close/>
                  <a:moveTo>
                    <a:pt x="40591498" y="0"/>
                  </a:moveTo>
                  <a:lnTo>
                    <a:pt x="40736276" y="0"/>
                  </a:lnTo>
                  <a:lnTo>
                    <a:pt x="40736276" y="144780"/>
                  </a:lnTo>
                  <a:lnTo>
                    <a:pt x="40591498" y="144780"/>
                  </a:lnTo>
                  <a:lnTo>
                    <a:pt x="405914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591498" y="0"/>
                  </a:lnTo>
                  <a:lnTo>
                    <a:pt x="405914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4744130" y="4518653"/>
            <a:ext cx="11065912" cy="5295720"/>
          </a:xfrm>
          <a:custGeom>
            <a:avLst/>
            <a:gdLst/>
            <a:ahLst/>
            <a:cxnLst/>
            <a:rect l="l" t="t" r="r" b="b"/>
            <a:pathLst>
              <a:path w="11065912" h="5295720">
                <a:moveTo>
                  <a:pt x="0" y="0"/>
                </a:moveTo>
                <a:lnTo>
                  <a:pt x="11065912" y="0"/>
                </a:lnTo>
                <a:lnTo>
                  <a:pt x="11065912" y="5295720"/>
                </a:lnTo>
                <a:lnTo>
                  <a:pt x="0" y="5295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44130" y="1128991"/>
            <a:ext cx="11065912" cy="315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96"/>
              </a:lnSpc>
            </a:pP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Một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đoàn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tàu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hoả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có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25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.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Người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ta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sử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dụng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các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tàu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từ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16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đến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25 </a:t>
            </a:r>
            <a:r>
              <a:rPr lang="en-US" sz="4800" dirty="0" err="1" smtClean="0">
                <a:solidFill>
                  <a:srgbClr val="5D2E1D"/>
                </a:solidFill>
                <a:latin typeface="Calibri (MS)"/>
              </a:rPr>
              <a:t>để</a:t>
            </a:r>
            <a:r>
              <a:rPr lang="en-US" sz="4800" dirty="0" smtClean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chở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hàng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.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Biết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mỗi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chở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12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tấn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hàng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.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Hỏi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đoàn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tàu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chờ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tất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cả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bao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nhiêu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tấn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hàng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?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492170" y="3730922"/>
            <a:ext cx="4251960" cy="8229600"/>
          </a:xfrm>
          <a:custGeom>
            <a:avLst/>
            <a:gdLst/>
            <a:ahLst/>
            <a:cxnLst/>
            <a:rect l="l" t="t" r="r" b="b"/>
            <a:pathLst>
              <a:path w="4251960" h="8229600">
                <a:moveTo>
                  <a:pt x="4251960" y="0"/>
                </a:moveTo>
                <a:lnTo>
                  <a:pt x="0" y="0"/>
                </a:lnTo>
                <a:lnTo>
                  <a:pt x="0" y="8229600"/>
                </a:lnTo>
                <a:lnTo>
                  <a:pt x="4251960" y="8229600"/>
                </a:lnTo>
                <a:lnTo>
                  <a:pt x="425196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5862" y="1167091"/>
            <a:ext cx="7126842" cy="226790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9525000" y="2552700"/>
            <a:ext cx="52578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44130" y="3435000"/>
            <a:ext cx="246888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34400" y="3435000"/>
            <a:ext cx="60198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44130" y="4152900"/>
            <a:ext cx="96012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962" b="-596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1092695" y="2766045"/>
            <a:ext cx="19750225" cy="6791953"/>
            <a:chOff x="0" y="0"/>
            <a:chExt cx="52414898" cy="18025087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52270121" cy="17880306"/>
            </a:xfrm>
            <a:custGeom>
              <a:avLst/>
              <a:gdLst/>
              <a:ahLst/>
              <a:cxnLst/>
              <a:rect l="l" t="t" r="r" b="b"/>
              <a:pathLst>
                <a:path w="52270121" h="17880306">
                  <a:moveTo>
                    <a:pt x="0" y="0"/>
                  </a:moveTo>
                  <a:lnTo>
                    <a:pt x="52270120" y="0"/>
                  </a:lnTo>
                  <a:lnTo>
                    <a:pt x="52270120" y="17880306"/>
                  </a:lnTo>
                  <a:lnTo>
                    <a:pt x="0" y="17880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2414897" cy="18025087"/>
            </a:xfrm>
            <a:custGeom>
              <a:avLst/>
              <a:gdLst/>
              <a:ahLst/>
              <a:cxnLst/>
              <a:rect l="l" t="t" r="r" b="b"/>
              <a:pathLst>
                <a:path w="52414897" h="18025087">
                  <a:moveTo>
                    <a:pt x="52270118" y="17880307"/>
                  </a:moveTo>
                  <a:lnTo>
                    <a:pt x="52414897" y="17880307"/>
                  </a:lnTo>
                  <a:lnTo>
                    <a:pt x="52414897" y="18025087"/>
                  </a:lnTo>
                  <a:lnTo>
                    <a:pt x="52270118" y="18025087"/>
                  </a:lnTo>
                  <a:lnTo>
                    <a:pt x="52270118" y="1788030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80307"/>
                  </a:lnTo>
                  <a:lnTo>
                    <a:pt x="0" y="17880307"/>
                  </a:lnTo>
                  <a:lnTo>
                    <a:pt x="0" y="144780"/>
                  </a:lnTo>
                  <a:close/>
                  <a:moveTo>
                    <a:pt x="0" y="17880307"/>
                  </a:moveTo>
                  <a:lnTo>
                    <a:pt x="144780" y="17880307"/>
                  </a:lnTo>
                  <a:lnTo>
                    <a:pt x="144780" y="18025087"/>
                  </a:lnTo>
                  <a:lnTo>
                    <a:pt x="0" y="18025087"/>
                  </a:lnTo>
                  <a:lnTo>
                    <a:pt x="0" y="17880307"/>
                  </a:lnTo>
                  <a:close/>
                  <a:moveTo>
                    <a:pt x="52270118" y="144780"/>
                  </a:moveTo>
                  <a:lnTo>
                    <a:pt x="52414897" y="144780"/>
                  </a:lnTo>
                  <a:lnTo>
                    <a:pt x="52414897" y="17880307"/>
                  </a:lnTo>
                  <a:lnTo>
                    <a:pt x="52270118" y="17880307"/>
                  </a:lnTo>
                  <a:lnTo>
                    <a:pt x="52270118" y="144780"/>
                  </a:lnTo>
                  <a:close/>
                  <a:moveTo>
                    <a:pt x="144780" y="17880307"/>
                  </a:moveTo>
                  <a:lnTo>
                    <a:pt x="52270118" y="17880307"/>
                  </a:lnTo>
                  <a:lnTo>
                    <a:pt x="52270118" y="18025087"/>
                  </a:lnTo>
                  <a:lnTo>
                    <a:pt x="144780" y="18025087"/>
                  </a:lnTo>
                  <a:lnTo>
                    <a:pt x="144780" y="17880307"/>
                  </a:lnTo>
                  <a:close/>
                  <a:moveTo>
                    <a:pt x="52270118" y="0"/>
                  </a:moveTo>
                  <a:lnTo>
                    <a:pt x="52414897" y="0"/>
                  </a:lnTo>
                  <a:lnTo>
                    <a:pt x="52414897" y="144780"/>
                  </a:lnTo>
                  <a:lnTo>
                    <a:pt x="52270118" y="144780"/>
                  </a:lnTo>
                  <a:lnTo>
                    <a:pt x="522701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2270118" y="0"/>
                  </a:lnTo>
                  <a:lnTo>
                    <a:pt x="522701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762000" y="3828523"/>
            <a:ext cx="11576744" cy="6093976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600" dirty="0" err="1">
                <a:solidFill>
                  <a:srgbClr val="5D2E1D"/>
                </a:solidFill>
                <a:latin typeface="Calibri (MS)"/>
              </a:rPr>
              <a:t>Viết</a:t>
            </a:r>
            <a:r>
              <a:rPr lang="en-US" sz="66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6600" dirty="0" err="1">
                <a:solidFill>
                  <a:srgbClr val="5D2E1D"/>
                </a:solidFill>
                <a:latin typeface="Calibri (MS)"/>
              </a:rPr>
              <a:t>số</a:t>
            </a:r>
            <a:r>
              <a:rPr lang="en-US" sz="66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6600" dirty="0" err="1">
                <a:solidFill>
                  <a:srgbClr val="5D2E1D"/>
                </a:solidFill>
                <a:latin typeface="Calibri (MS)"/>
              </a:rPr>
              <a:t>thích</a:t>
            </a:r>
            <a:r>
              <a:rPr lang="en-US" sz="66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6600" dirty="0" err="1">
                <a:solidFill>
                  <a:srgbClr val="5D2E1D"/>
                </a:solidFill>
                <a:latin typeface="Calibri (MS)"/>
              </a:rPr>
              <a:t>hợp</a:t>
            </a:r>
            <a:r>
              <a:rPr lang="en-US" sz="66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6600" dirty="0" err="1">
                <a:solidFill>
                  <a:srgbClr val="5D2E1D"/>
                </a:solidFill>
                <a:latin typeface="Calibri (MS)"/>
              </a:rPr>
              <a:t>vào</a:t>
            </a:r>
            <a:r>
              <a:rPr lang="en-US" sz="66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6600" dirty="0" err="1">
                <a:solidFill>
                  <a:srgbClr val="5D2E1D"/>
                </a:solidFill>
                <a:latin typeface="Calibri (MS)"/>
              </a:rPr>
              <a:t>chỗ</a:t>
            </a:r>
            <a:r>
              <a:rPr lang="en-US" sz="66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6600" dirty="0" err="1" smtClean="0">
                <a:solidFill>
                  <a:srgbClr val="5D2E1D"/>
                </a:solidFill>
                <a:latin typeface="Calibri (MS)"/>
              </a:rPr>
              <a:t>chấm</a:t>
            </a:r>
            <a:endParaRPr lang="en-US" sz="6600" dirty="0">
              <a:solidFill>
                <a:srgbClr val="5D2E1D"/>
              </a:solidFill>
              <a:latin typeface="Calibri (MS)"/>
            </a:endParaRPr>
          </a:p>
          <a:p>
            <a:pPr algn="ctr">
              <a:spcBef>
                <a:spcPct val="0"/>
              </a:spcBef>
            </a:pPr>
            <a:r>
              <a:rPr lang="en-US" sz="6600" dirty="0" smtClean="0">
                <a:solidFill>
                  <a:srgbClr val="5D2E1D"/>
                </a:solidFill>
                <a:latin typeface="Calibri (MS)"/>
              </a:rPr>
              <a:t>5 000 kg </a:t>
            </a:r>
            <a:r>
              <a:rPr lang="en-US" sz="6600" dirty="0">
                <a:solidFill>
                  <a:srgbClr val="5D2E1D"/>
                </a:solidFill>
                <a:latin typeface="Calibri (MS)"/>
              </a:rPr>
              <a:t>= ... </a:t>
            </a:r>
            <a:r>
              <a:rPr lang="en-US" sz="6600" dirty="0" err="1" smtClean="0">
                <a:solidFill>
                  <a:srgbClr val="5D2E1D"/>
                </a:solidFill>
                <a:latin typeface="Calibri (MS)"/>
              </a:rPr>
              <a:t>tấn</a:t>
            </a:r>
            <a:endParaRPr lang="en-US" sz="6600" dirty="0">
              <a:solidFill>
                <a:srgbClr val="5D2E1D"/>
              </a:solidFill>
              <a:latin typeface="Calibri (MS)"/>
            </a:endParaRPr>
          </a:p>
          <a:p>
            <a:pPr>
              <a:spcBef>
                <a:spcPct val="0"/>
              </a:spcBef>
            </a:pPr>
            <a:r>
              <a:rPr lang="en-US" sz="6600" dirty="0">
                <a:solidFill>
                  <a:srgbClr val="5D2E1D"/>
                </a:solidFill>
                <a:latin typeface="Calibri (MS)"/>
              </a:rPr>
              <a:t>A. 5000				C. </a:t>
            </a:r>
            <a:r>
              <a:rPr lang="en-US" sz="6600" dirty="0" smtClean="0">
                <a:solidFill>
                  <a:srgbClr val="5D2E1D"/>
                </a:solidFill>
                <a:latin typeface="Calibri (MS)"/>
              </a:rPr>
              <a:t>50</a:t>
            </a:r>
            <a:endParaRPr lang="en-US" sz="6600" dirty="0">
              <a:solidFill>
                <a:srgbClr val="5D2E1D"/>
              </a:solidFill>
              <a:latin typeface="Calibri (MS)"/>
            </a:endParaRPr>
          </a:p>
          <a:p>
            <a:pPr>
              <a:spcBef>
                <a:spcPct val="0"/>
              </a:spcBef>
            </a:pPr>
            <a:r>
              <a:rPr lang="en-US" sz="6600" dirty="0">
                <a:solidFill>
                  <a:srgbClr val="5D2E1D"/>
                </a:solidFill>
                <a:latin typeface="Calibri (MS)"/>
              </a:rPr>
              <a:t>B. 500				D. 5</a:t>
            </a:r>
          </a:p>
          <a:p>
            <a:pPr>
              <a:spcBef>
                <a:spcPct val="0"/>
              </a:spcBef>
            </a:pPr>
            <a:endParaRPr lang="en-US" sz="6600" dirty="0" smtClean="0">
              <a:solidFill>
                <a:srgbClr val="5D2E1D"/>
              </a:solidFill>
              <a:latin typeface="Calibri (MS)"/>
            </a:endParaRPr>
          </a:p>
          <a:p>
            <a:pPr>
              <a:spcBef>
                <a:spcPct val="0"/>
              </a:spcBef>
            </a:pPr>
            <a:endParaRPr lang="en-US" sz="6600" dirty="0">
              <a:solidFill>
                <a:srgbClr val="5D2E1D"/>
              </a:solidFill>
              <a:latin typeface="Calibri (MS)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-957399"/>
            <a:ext cx="8455885" cy="3395766"/>
          </a:xfrm>
          <a:prstGeom prst="rect">
            <a:avLst/>
          </a:prstGeom>
        </p:spPr>
      </p:pic>
      <p:sp>
        <p:nvSpPr>
          <p:cNvPr id="16" name="Freeform 9"/>
          <p:cNvSpPr/>
          <p:nvPr/>
        </p:nvSpPr>
        <p:spPr>
          <a:xfrm>
            <a:off x="11918998" y="4124073"/>
            <a:ext cx="6553767" cy="6162927"/>
          </a:xfrm>
          <a:custGeom>
            <a:avLst/>
            <a:gdLst/>
            <a:ahLst/>
            <a:cxnLst/>
            <a:rect l="l" t="t" r="r" b="b"/>
            <a:pathLst>
              <a:path w="8252028" h="7382127">
                <a:moveTo>
                  <a:pt x="0" y="0"/>
                </a:moveTo>
                <a:lnTo>
                  <a:pt x="8252028" y="0"/>
                </a:lnTo>
                <a:lnTo>
                  <a:pt x="8252028" y="7382127"/>
                </a:lnTo>
                <a:lnTo>
                  <a:pt x="0" y="73821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Oval 16"/>
          <p:cNvSpPr/>
          <p:nvPr/>
        </p:nvSpPr>
        <p:spPr>
          <a:xfrm>
            <a:off x="5943600" y="6896100"/>
            <a:ext cx="1066800" cy="9906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962" b="-5962"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8598329"/>
            <a:ext cx="1640453" cy="1683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647700"/>
            <a:ext cx="16070449" cy="4182218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5017986" y="4459051"/>
            <a:ext cx="8252028" cy="7382127"/>
          </a:xfrm>
          <a:custGeom>
            <a:avLst/>
            <a:gdLst/>
            <a:ahLst/>
            <a:cxnLst/>
            <a:rect l="l" t="t" r="r" b="b"/>
            <a:pathLst>
              <a:path w="8252028" h="7382127">
                <a:moveTo>
                  <a:pt x="0" y="0"/>
                </a:moveTo>
                <a:lnTo>
                  <a:pt x="8252028" y="0"/>
                </a:lnTo>
                <a:lnTo>
                  <a:pt x="8252028" y="7382127"/>
                </a:lnTo>
                <a:lnTo>
                  <a:pt x="0" y="73821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394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60</Words>
  <Application>Microsoft Office PowerPoint</Application>
  <PresentationFormat>Custom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 (MS)</vt:lpstr>
      <vt:lpstr>#9Slide07 HoneyCream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T20_Luyentap(tr16)_MNT</dc:title>
  <dc:creator>ADMIN</dc:creator>
  <cp:lastModifiedBy>A</cp:lastModifiedBy>
  <cp:revision>13</cp:revision>
  <dcterms:created xsi:type="dcterms:W3CDTF">2006-08-16T00:00:00Z</dcterms:created>
  <dcterms:modified xsi:type="dcterms:W3CDTF">2025-04-14T10:47:35Z</dcterms:modified>
  <dc:identifier>DAF2GTrqIKM</dc:identifier>
</cp:coreProperties>
</file>