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58" r:id="rId4"/>
    <p:sldId id="359" r:id="rId5"/>
    <p:sldId id="332" r:id="rId6"/>
    <p:sldId id="340" r:id="rId7"/>
    <p:sldId id="331" r:id="rId8"/>
    <p:sldId id="344" r:id="rId9"/>
    <p:sldId id="336" r:id="rId10"/>
    <p:sldId id="337" r:id="rId11"/>
    <p:sldId id="351" r:id="rId12"/>
    <p:sldId id="354" r:id="rId13"/>
  </p:sldIdLst>
  <p:sldSz cx="12192000" cy="6858000"/>
  <p:notesSz cx="6858000" cy="9144000"/>
  <p:embeddedFontLst>
    <p:embeddedFont>
      <p:font typeface="Calibri Light" charset="0"/>
      <p:regular r:id="rId15"/>
      <p:italic r:id="rId16"/>
    </p:embeddedFont>
    <p:embeddedFont>
      <p:font typeface="#9Slide07 HoneyCream" charset="-93"/>
      <p:regular r:id="rId17"/>
    </p:embeddedFont>
    <p:embeddedFont>
      <p:font typeface="Calibri" pitchFamily="34" charset="0"/>
      <p:regular r:id="rId18"/>
      <p:bold r:id="rId19"/>
      <p:italic r:id="rId20"/>
      <p:boldItalic r:id="rId21"/>
    </p:embeddedFont>
    <p:embeddedFont>
      <p:font typeface="Cambria"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A73"/>
    <a:srgbClr val="A7C670"/>
    <a:srgbClr val="3C4C54"/>
    <a:srgbClr val="E5F6FB"/>
    <a:srgbClr val="DAF2E0"/>
    <a:srgbClr val="167C48"/>
    <a:srgbClr val="117B4A"/>
    <a:srgbClr val="C4EAF5"/>
    <a:srgbClr val="F5FCDC"/>
    <a:srgbClr val="CAE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95" autoAdjust="0"/>
  </p:normalViewPr>
  <p:slideViewPr>
    <p:cSldViewPr snapToGrid="0">
      <p:cViewPr varScale="1">
        <p:scale>
          <a:sx n="67" d="100"/>
          <a:sy n="67" d="100"/>
        </p:scale>
        <p:origin x="-84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13309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003847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EAE9DE-7EC3-6666-4A21-DA8AAFE193AD}"/>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5" name="Footer Placeholder 4">
            <a:extLst>
              <a:ext uri="{FF2B5EF4-FFF2-40B4-BE49-F238E27FC236}">
                <a16:creationId xmlns:a16="http://schemas.microsoft.com/office/drawing/2014/main" xmlns=""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A21FD0-1AA5-57CC-2596-1FCAC7C31597}"/>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5" name="Footer Placeholder 4">
            <a:extLst>
              <a:ext uri="{FF2B5EF4-FFF2-40B4-BE49-F238E27FC236}">
                <a16:creationId xmlns:a16="http://schemas.microsoft.com/office/drawing/2014/main" xmlns=""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FA7DCC-9408-8D2E-1B0A-6D192F0AC3A2}"/>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5" name="Footer Placeholder 4">
            <a:extLst>
              <a:ext uri="{FF2B5EF4-FFF2-40B4-BE49-F238E27FC236}">
                <a16:creationId xmlns:a16="http://schemas.microsoft.com/office/drawing/2014/main" xmlns=""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xmlns="" id="{D5D7EEDC-41F5-0108-DCC2-85285E5EA205}"/>
              </a:ext>
            </a:extLst>
          </p:cNvPr>
          <p:cNvGrpSpPr/>
          <p:nvPr/>
        </p:nvGrpSpPr>
        <p:grpSpPr>
          <a:xfrm>
            <a:off x="-1905" y="-635"/>
            <a:ext cx="12193905" cy="6858000"/>
            <a:chOff x="0" y="0"/>
            <a:chExt cx="19203" cy="10800"/>
          </a:xfrm>
        </p:grpSpPr>
        <p:pic>
          <p:nvPicPr>
            <p:cNvPr id="10" name="图片 2" descr="2">
              <a:extLst>
                <a:ext uri="{FF2B5EF4-FFF2-40B4-BE49-F238E27FC236}">
                  <a16:creationId xmlns:a16="http://schemas.microsoft.com/office/drawing/2014/main" xmlns="" id="{43DDE7E0-24BB-39E7-B398-EC3E5EBF4738}"/>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xmlns="" id="{0E65D8F8-7B4A-DDF3-51EB-C2698175C3B3}"/>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xmlns="" id="{AB2383FC-DA9E-48FA-D1F0-D8C2C25C4E43}"/>
                </a:ext>
              </a:extLst>
            </p:cNvPr>
            <p:cNvPicPr>
              <a:picLocks noChangeAspect="1"/>
            </p:cNvPicPr>
            <p:nvPr/>
          </p:nvPicPr>
          <p:blipFill>
            <a:blip r:embed="rId4"/>
            <a:stretch>
              <a:fillRect/>
            </a:stretch>
          </p:blipFill>
          <p:spPr>
            <a:xfrm>
              <a:off x="1" y="0"/>
              <a:ext cx="19202" cy="7918"/>
            </a:xfrm>
            <a:prstGeom prst="rect">
              <a:avLst/>
            </a:prstGeom>
          </p:spPr>
        </p:pic>
      </p:grpSp>
      <p:sp>
        <p:nvSpPr>
          <p:cNvPr id="2" name="TextBox 3">
            <a:extLst>
              <a:ext uri="{FF2B5EF4-FFF2-40B4-BE49-F238E27FC236}">
                <a16:creationId xmlns:a16="http://schemas.microsoft.com/office/drawing/2014/main" xmlns=""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CB445D06-248D-5523-03CD-51714BEF8F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E3B6EC78-409B-9742-B8AF-165AF2260C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13D7E9FA-C1BD-D01D-CC5C-D1D8600DEE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xmlns="" id="{5258A55F-46B3-F3CE-CEE3-0D6B29ED06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xmlns=""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xmlns=""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xmlns="" id="{3DF13B4C-1C84-4206-33F3-001FBCB9CD51}"/>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xmlns="" id="{9BDD921E-12F0-3564-0FF9-4A280D52214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p:transition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7">
            <a:extLst>
              <a:ext uri="{FF2B5EF4-FFF2-40B4-BE49-F238E27FC236}">
                <a16:creationId xmlns:a16="http://schemas.microsoft.com/office/drawing/2014/main" xmlns="" id="{DE96BFE9-E0DC-A790-88C0-E5420AF4D503}"/>
              </a:ext>
            </a:extLst>
          </p:cNvPr>
          <p:cNvGrpSpPr/>
          <p:nvPr userDrawn="1"/>
        </p:nvGrpSpPr>
        <p:grpSpPr>
          <a:xfrm>
            <a:off x="-1905" y="-635"/>
            <a:ext cx="12193905" cy="6858000"/>
            <a:chOff x="0" y="0"/>
            <a:chExt cx="19203" cy="10800"/>
          </a:xfrm>
        </p:grpSpPr>
        <p:grpSp>
          <p:nvGrpSpPr>
            <p:cNvPr id="8" name="组合 4">
              <a:extLst>
                <a:ext uri="{FF2B5EF4-FFF2-40B4-BE49-F238E27FC236}">
                  <a16:creationId xmlns:a16="http://schemas.microsoft.com/office/drawing/2014/main" xmlns="" id="{1C0EC9B3-94B6-1C60-B04B-3ED517077A3C}"/>
                </a:ext>
              </a:extLst>
            </p:cNvPr>
            <p:cNvGrpSpPr/>
            <p:nvPr/>
          </p:nvGrpSpPr>
          <p:grpSpPr>
            <a:xfrm>
              <a:off x="0" y="0"/>
              <a:ext cx="19203" cy="10800"/>
              <a:chOff x="0" y="0"/>
              <a:chExt cx="19203" cy="10800"/>
            </a:xfrm>
          </p:grpSpPr>
          <p:pic>
            <p:nvPicPr>
              <p:cNvPr id="10" name="图片 2" descr="2">
                <a:extLst>
                  <a:ext uri="{FF2B5EF4-FFF2-40B4-BE49-F238E27FC236}">
                    <a16:creationId xmlns:a16="http://schemas.microsoft.com/office/drawing/2014/main" xmlns="" id="{C312D784-F668-AA49-707A-A83295FE0BBF}"/>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xmlns="" id="{D39EF164-21D5-669C-8CBE-EA7931521807}"/>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xmlns="" id="{80F1F9AB-4221-879D-EEC8-F4F60F03CF31}"/>
                  </a:ext>
                </a:extLst>
              </p:cNvPr>
              <p:cNvPicPr>
                <a:picLocks noChangeAspect="1"/>
              </p:cNvPicPr>
              <p:nvPr/>
            </p:nvPicPr>
            <p:blipFill>
              <a:blip r:embed="rId4"/>
              <a:stretch>
                <a:fillRect/>
              </a:stretch>
            </p:blipFill>
            <p:spPr>
              <a:xfrm>
                <a:off x="1" y="0"/>
                <a:ext cx="19202" cy="7918"/>
              </a:xfrm>
              <a:prstGeom prst="rect">
                <a:avLst/>
              </a:prstGeom>
            </p:spPr>
          </p:pic>
        </p:grpSp>
        <p:sp>
          <p:nvSpPr>
            <p:cNvPr id="9" name="矩形 5">
              <a:extLst>
                <a:ext uri="{FF2B5EF4-FFF2-40B4-BE49-F238E27FC236}">
                  <a16:creationId xmlns:a16="http://schemas.microsoft.com/office/drawing/2014/main" xmlns="" id="{EB33121B-F5AB-484B-C26A-2D41848D63B5}"/>
                </a:ext>
              </a:extLst>
            </p:cNvPr>
            <p:cNvSpPr/>
            <p:nvPr/>
          </p:nvSpPr>
          <p:spPr>
            <a:xfrm>
              <a:off x="529" y="417"/>
              <a:ext cx="18142" cy="9965"/>
            </a:xfrm>
            <a:prstGeom prst="rect">
              <a:avLst/>
            </a:prstGeom>
            <a:solidFill>
              <a:schemeClr val="bg1"/>
            </a:solidFill>
            <a:ln w="28575">
              <a:solidFill>
                <a:srgbClr val="117B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2" name="TextBox 3">
            <a:extLst>
              <a:ext uri="{FF2B5EF4-FFF2-40B4-BE49-F238E27FC236}">
                <a16:creationId xmlns:a16="http://schemas.microsoft.com/office/drawing/2014/main" xmlns=""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E03893AA-9D01-F8FF-EECE-587A65F41B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0B4A3F07-1336-3C66-0BA4-EF2090B66CD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447A468B-F1D0-6F8B-36B8-2D20A08C9B6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xmlns="" id="{0EF376C2-3FF2-528B-3596-D554FE575D7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xmlns="" id="{2FEDB45B-BCF5-DF84-64E6-DB2E05AE2B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xmlns=""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xmlns="" id="{9A178BF1-ED91-A564-50DF-D33AE9BF82C0}"/>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xmlns="" id="{ABEF35AF-1588-3B4B-C11F-02D77C4CACE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p:transition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p:transition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p:transition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p:transition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p:transition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p:transition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p:transition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402F40-10D1-2048-6FD5-25FE944D21B8}"/>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5" name="Footer Placeholder 4">
            <a:extLst>
              <a:ext uri="{FF2B5EF4-FFF2-40B4-BE49-F238E27FC236}">
                <a16:creationId xmlns:a16="http://schemas.microsoft.com/office/drawing/2014/main" xmlns=""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p:transition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p:transition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p:transition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D9AEF0-5FBB-72C3-FAF9-49EDD8A29A0A}"/>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5" name="Footer Placeholder 4">
            <a:extLst>
              <a:ext uri="{FF2B5EF4-FFF2-40B4-BE49-F238E27FC236}">
                <a16:creationId xmlns:a16="http://schemas.microsoft.com/office/drawing/2014/main" xmlns=""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054C9D2-182A-0897-7283-EEF662F0E571}"/>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6" name="Footer Placeholder 5">
            <a:extLst>
              <a:ext uri="{FF2B5EF4-FFF2-40B4-BE49-F238E27FC236}">
                <a16:creationId xmlns:a16="http://schemas.microsoft.com/office/drawing/2014/main" xmlns=""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5CB70CD-8FD7-3BCB-310B-ECD180103A59}"/>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8" name="Footer Placeholder 7">
            <a:extLst>
              <a:ext uri="{FF2B5EF4-FFF2-40B4-BE49-F238E27FC236}">
                <a16:creationId xmlns:a16="http://schemas.microsoft.com/office/drawing/2014/main" xmlns=""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2D6820-5B32-748A-3396-E120592D726E}"/>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4" name="Footer Placeholder 3">
            <a:extLst>
              <a:ext uri="{FF2B5EF4-FFF2-40B4-BE49-F238E27FC236}">
                <a16:creationId xmlns:a16="http://schemas.microsoft.com/office/drawing/2014/main" xmlns=""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FB084D-7295-823F-1730-79811BAF91A9}"/>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3" name="Footer Placeholder 2">
            <a:extLst>
              <a:ext uri="{FF2B5EF4-FFF2-40B4-BE49-F238E27FC236}">
                <a16:creationId xmlns:a16="http://schemas.microsoft.com/office/drawing/2014/main" xmlns=""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CFAC3B-886D-4AE4-6CD6-84689C51821E}"/>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6" name="Footer Placeholder 5">
            <a:extLst>
              <a:ext uri="{FF2B5EF4-FFF2-40B4-BE49-F238E27FC236}">
                <a16:creationId xmlns:a16="http://schemas.microsoft.com/office/drawing/2014/main" xmlns=""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E1B134-007D-DC31-4E5B-4B50347A4628}"/>
              </a:ext>
            </a:extLst>
          </p:cNvPr>
          <p:cNvSpPr>
            <a:spLocks noGrp="1"/>
          </p:cNvSpPr>
          <p:nvPr>
            <p:ph type="dt" sz="half" idx="10"/>
          </p:nvPr>
        </p:nvSpPr>
        <p:spPr/>
        <p:txBody>
          <a:bodyPr/>
          <a:lstStyle/>
          <a:p>
            <a:fld id="{10709DB9-8E6D-45F2-BFB4-81EBE8B0C642}" type="datetimeFigureOut">
              <a:rPr lang="en-US" smtClean="0"/>
              <a:t>4/14/2025</a:t>
            </a:fld>
            <a:endParaRPr lang="en-US"/>
          </a:p>
        </p:txBody>
      </p:sp>
      <p:sp>
        <p:nvSpPr>
          <p:cNvPr id="6" name="Footer Placeholder 5">
            <a:extLst>
              <a:ext uri="{FF2B5EF4-FFF2-40B4-BE49-F238E27FC236}">
                <a16:creationId xmlns:a16="http://schemas.microsoft.com/office/drawing/2014/main" xmlns=""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4/14/2025</a:t>
            </a:fld>
            <a:endParaRPr lang="en-US"/>
          </a:p>
        </p:txBody>
      </p:sp>
      <p:sp>
        <p:nvSpPr>
          <p:cNvPr id="5" name="Footer Placeholder 4">
            <a:extLst>
              <a:ext uri="{FF2B5EF4-FFF2-40B4-BE49-F238E27FC236}">
                <a16:creationId xmlns:a16="http://schemas.microsoft.com/office/drawing/2014/main" xmlns=""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xmlns=""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8FF8D06D-F295-212E-6E4F-6CFF3283F3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4281634D-3DDD-0148-11B7-6BB9182AA0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C5549F28-1BB3-01B3-109B-C261917DCD6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071BF1EB-5F0E-89BC-0D79-2C0A670F35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A1CDC8B5-28FD-2E74-CA00-4896EC508F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xmlns="" id="{E79F8D0C-101B-4679-A74B-AD236A11D459}"/>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5E1E82B4-2675-5357-80C5-CAEF929573D5}"/>
              </a:ext>
            </a:extLst>
          </p:cNvPr>
          <p:cNvPicPr>
            <a:picLocks noChangeAspect="1"/>
          </p:cNvPicPr>
          <p:nvPr userDrawn="1"/>
        </p:nvPicPr>
        <p:blipFill>
          <a:blip r:embed="rId15"/>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3000">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290195"/>
            <a:ext cx="12193270" cy="5027930"/>
          </a:xfrm>
          <a:prstGeom prst="rect">
            <a:avLst/>
          </a:prstGeom>
        </p:spPr>
      </p:pic>
      <p:pic>
        <p:nvPicPr>
          <p:cNvPr id="7" name="Picture 6">
            <a:extLst>
              <a:ext uri="{FF2B5EF4-FFF2-40B4-BE49-F238E27FC236}">
                <a16:creationId xmlns:a16="http://schemas.microsoft.com/office/drawing/2014/main" xmlns="" id="{140DFFC5-53BC-6356-A4F7-01C74C4FF8FC}"/>
              </a:ext>
            </a:extLst>
          </p:cNvPr>
          <p:cNvPicPr>
            <a:picLocks noChangeAspect="1"/>
          </p:cNvPicPr>
          <p:nvPr/>
        </p:nvPicPr>
        <p:blipFill>
          <a:blip r:embed="rId7"/>
          <a:stretch>
            <a:fillRect/>
          </a:stretch>
        </p:blipFill>
        <p:spPr>
          <a:xfrm>
            <a:off x="6873534" y="-47437"/>
            <a:ext cx="5071873" cy="6858000"/>
          </a:xfrm>
          <a:prstGeom prst="rect">
            <a:avLst/>
          </a:prstGeom>
        </p:spPr>
      </p:pic>
      <p:pic>
        <p:nvPicPr>
          <p:cNvPr id="9" name="Picture 8">
            <a:extLst>
              <a:ext uri="{FF2B5EF4-FFF2-40B4-BE49-F238E27FC236}">
                <a16:creationId xmlns:a16="http://schemas.microsoft.com/office/drawing/2014/main" xmlns="" id="{968129DE-4251-402F-69A4-1CE7968929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3" name="Picture 2">
            <a:extLst>
              <a:ext uri="{FF2B5EF4-FFF2-40B4-BE49-F238E27FC236}">
                <a16:creationId xmlns:a16="http://schemas.microsoft.com/office/drawing/2014/main" xmlns="" id="{4E3B25EE-1FDF-427D-C1F7-706F3129F2C7}"/>
              </a:ext>
            </a:extLst>
          </p:cNvPr>
          <p:cNvPicPr>
            <a:picLocks noChangeAspect="1"/>
          </p:cNvPicPr>
          <p:nvPr/>
        </p:nvPicPr>
        <p:blipFill>
          <a:blip r:embed="rId9"/>
          <a:stretch>
            <a:fillRect/>
          </a:stretch>
        </p:blipFill>
        <p:spPr>
          <a:xfrm>
            <a:off x="-235307" y="1705168"/>
            <a:ext cx="9102117" cy="3615241"/>
          </a:xfrm>
          <a:prstGeom prst="rect">
            <a:avLst/>
          </a:prstGeom>
        </p:spPr>
      </p:pic>
      <p:pic>
        <p:nvPicPr>
          <p:cNvPr id="5" name="Picture 4">
            <a:extLst>
              <a:ext uri="{FF2B5EF4-FFF2-40B4-BE49-F238E27FC236}">
                <a16:creationId xmlns:a16="http://schemas.microsoft.com/office/drawing/2014/main" xmlns="" id="{5C905C06-19C3-88AB-E72B-7BCF1DA803EF}"/>
              </a:ext>
            </a:extLst>
          </p:cNvPr>
          <p:cNvPicPr>
            <a:picLocks noChangeAspect="1"/>
          </p:cNvPicPr>
          <p:nvPr/>
        </p:nvPicPr>
        <p:blipFill>
          <a:blip r:embed="rId10"/>
          <a:stretch>
            <a:fillRect/>
          </a:stretch>
        </p:blipFill>
        <p:spPr>
          <a:xfrm>
            <a:off x="3870972" y="999170"/>
            <a:ext cx="3462828" cy="1347333"/>
          </a:xfrm>
          <a:prstGeom prst="rect">
            <a:avLst/>
          </a:prstGeom>
        </p:spPr>
      </p:pic>
      <p:pic>
        <p:nvPicPr>
          <p:cNvPr id="6" name="Picture 5">
            <a:extLst>
              <a:ext uri="{FF2B5EF4-FFF2-40B4-BE49-F238E27FC236}">
                <a16:creationId xmlns:a16="http://schemas.microsoft.com/office/drawing/2014/main" xmlns="" id="{CE86FC1D-27FE-3AE0-6847-1539AE6ACC57}"/>
              </a:ext>
            </a:extLst>
          </p:cNvPr>
          <p:cNvPicPr>
            <a:picLocks noChangeAspect="1"/>
          </p:cNvPicPr>
          <p:nvPr/>
        </p:nvPicPr>
        <p:blipFill>
          <a:blip r:embed="rId11"/>
          <a:stretch>
            <a:fillRect/>
          </a:stretch>
        </p:blipFill>
        <p:spPr>
          <a:xfrm>
            <a:off x="4139219" y="165293"/>
            <a:ext cx="2926334" cy="804742"/>
          </a:xfrm>
          <a:prstGeom prst="rect">
            <a:avLst/>
          </a:prstGeom>
        </p:spPr>
      </p:pic>
    </p:spTree>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xmlns="" id="{55F8D39C-1A55-A41D-523E-D4ED9CF99185}"/>
              </a:ext>
            </a:extLst>
          </p:cNvPr>
          <p:cNvPicPr>
            <a:picLocks noChangeAspect="1"/>
          </p:cNvPicPr>
          <p:nvPr/>
        </p:nvPicPr>
        <p:blipFill>
          <a:blip r:embed="rId6"/>
          <a:stretch>
            <a:fillRect/>
          </a:stretch>
        </p:blipFill>
        <p:spPr>
          <a:xfrm>
            <a:off x="-1905" y="1589807"/>
            <a:ext cx="4457700" cy="4476616"/>
          </a:xfrm>
          <a:prstGeom prst="rect">
            <a:avLst/>
          </a:prstGeom>
        </p:spPr>
      </p:pic>
      <p:pic>
        <p:nvPicPr>
          <p:cNvPr id="6" name="Picture 5">
            <a:extLst>
              <a:ext uri="{FF2B5EF4-FFF2-40B4-BE49-F238E27FC236}">
                <a16:creationId xmlns:a16="http://schemas.microsoft.com/office/drawing/2014/main" xmlns="" id="{DC43FFF3-24A1-8CE5-8D19-4F9977728BC7}"/>
              </a:ext>
            </a:extLst>
          </p:cNvPr>
          <p:cNvPicPr>
            <a:picLocks noChangeAspect="1"/>
          </p:cNvPicPr>
          <p:nvPr/>
        </p:nvPicPr>
        <p:blipFill>
          <a:blip r:embed="rId7"/>
          <a:stretch>
            <a:fillRect/>
          </a:stretch>
        </p:blipFill>
        <p:spPr>
          <a:xfrm>
            <a:off x="3436364" y="1289377"/>
            <a:ext cx="8888738" cy="4322439"/>
          </a:xfrm>
          <a:prstGeom prst="rect">
            <a:avLst/>
          </a:prstGeom>
        </p:spPr>
      </p:pic>
    </p:spTree>
    <p:extLst>
      <p:ext uri="{BB962C8B-B14F-4D97-AF65-F5344CB8AC3E}">
        <p14:creationId xmlns:p14="http://schemas.microsoft.com/office/powerpoint/2010/main" val="3897316218"/>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7585"/>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sp>
        <p:nvSpPr>
          <p:cNvPr id="4" name="圆角矩形 3"/>
          <p:cNvSpPr/>
          <p:nvPr/>
        </p:nvSpPr>
        <p:spPr>
          <a:xfrm>
            <a:off x="539300" y="2563834"/>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xmlns="" id="{5FCFEE85-4957-96E7-B410-851396474829}"/>
              </a:ext>
            </a:extLst>
          </p:cNvPr>
          <p:cNvSpPr/>
          <p:nvPr/>
        </p:nvSpPr>
        <p:spPr>
          <a:xfrm>
            <a:off x="5846796" y="2660601"/>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xmlns="" id="{408E9CD2-DB5C-36CE-60B0-734535799A7F}"/>
              </a:ext>
            </a:extLst>
          </p:cNvPr>
          <p:cNvPicPr>
            <a:picLocks noChangeAspect="1"/>
          </p:cNvPicPr>
          <p:nvPr/>
        </p:nvPicPr>
        <p:blipFill>
          <a:blip r:embed="rId6"/>
          <a:stretch>
            <a:fillRect/>
          </a:stretch>
        </p:blipFill>
        <p:spPr>
          <a:xfrm>
            <a:off x="8210785" y="215425"/>
            <a:ext cx="3596952" cy="3231160"/>
          </a:xfrm>
          <a:prstGeom prst="rect">
            <a:avLst/>
          </a:prstGeom>
        </p:spPr>
      </p:pic>
      <p:pic>
        <p:nvPicPr>
          <p:cNvPr id="3" name="Picture 2">
            <a:extLst>
              <a:ext uri="{FF2B5EF4-FFF2-40B4-BE49-F238E27FC236}">
                <a16:creationId xmlns:a16="http://schemas.microsoft.com/office/drawing/2014/main" xmlns="" id="{464C67A8-7627-3545-500D-F4202DB834D8}"/>
              </a:ext>
            </a:extLst>
          </p:cNvPr>
          <p:cNvPicPr>
            <a:picLocks noChangeAspect="1"/>
          </p:cNvPicPr>
          <p:nvPr/>
        </p:nvPicPr>
        <p:blipFill>
          <a:blip r:embed="rId7"/>
          <a:stretch>
            <a:fillRect/>
          </a:stretch>
        </p:blipFill>
        <p:spPr>
          <a:xfrm>
            <a:off x="1817268" y="1183297"/>
            <a:ext cx="7791363" cy="1707028"/>
          </a:xfrm>
          <a:prstGeom prst="rect">
            <a:avLst/>
          </a:prstGeom>
        </p:spPr>
      </p:pic>
    </p:spTree>
    <p:extLst>
      <p:ext uri="{BB962C8B-B14F-4D97-AF65-F5344CB8AC3E}">
        <p14:creationId xmlns:p14="http://schemas.microsoft.com/office/powerpoint/2010/main" val="3782456185"/>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8" name="Picture 7">
            <a:extLst>
              <a:ext uri="{FF2B5EF4-FFF2-40B4-BE49-F238E27FC236}">
                <a16:creationId xmlns:a16="http://schemas.microsoft.com/office/drawing/2014/main" xmlns="" id="{0937C806-41F2-43CF-BD9B-9D7E337FEFD6}"/>
              </a:ext>
            </a:extLst>
          </p:cNvPr>
          <p:cNvPicPr>
            <a:picLocks noChangeAspect="1"/>
          </p:cNvPicPr>
          <p:nvPr/>
        </p:nvPicPr>
        <p:blipFill>
          <a:blip r:embed="rId7"/>
          <a:stretch>
            <a:fillRect/>
          </a:stretch>
        </p:blipFill>
        <p:spPr>
          <a:xfrm>
            <a:off x="48629" y="1269150"/>
            <a:ext cx="4480842" cy="4499856"/>
          </a:xfrm>
          <a:prstGeom prst="rect">
            <a:avLst/>
          </a:prstGeom>
        </p:spPr>
      </p:pic>
      <p:pic>
        <p:nvPicPr>
          <p:cNvPr id="3" name="Picture 2">
            <a:extLst>
              <a:ext uri="{FF2B5EF4-FFF2-40B4-BE49-F238E27FC236}">
                <a16:creationId xmlns:a16="http://schemas.microsoft.com/office/drawing/2014/main" xmlns="" id="{F2AA4E22-CBE9-A30F-067F-5E53DB0C0000}"/>
              </a:ext>
            </a:extLst>
          </p:cNvPr>
          <p:cNvPicPr>
            <a:picLocks noChangeAspect="1"/>
          </p:cNvPicPr>
          <p:nvPr/>
        </p:nvPicPr>
        <p:blipFill>
          <a:blip r:embed="rId8"/>
          <a:stretch>
            <a:fillRect/>
          </a:stretch>
        </p:blipFill>
        <p:spPr>
          <a:xfrm>
            <a:off x="3373623" y="1891822"/>
            <a:ext cx="8577815" cy="2700762"/>
          </a:xfrm>
          <a:prstGeom prst="rect">
            <a:avLst/>
          </a:prstGeom>
        </p:spPr>
      </p:pic>
    </p:spTree>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C739CF6-731B-691C-B321-F89185DF351A}"/>
              </a:ext>
            </a:extLst>
          </p:cNvPr>
          <p:cNvGrpSpPr/>
          <p:nvPr/>
        </p:nvGrpSpPr>
        <p:grpSpPr>
          <a:xfrm>
            <a:off x="434162" y="2052083"/>
            <a:ext cx="11323676" cy="4418714"/>
            <a:chOff x="434162" y="2052083"/>
            <a:chExt cx="11323676" cy="4418714"/>
          </a:xfrm>
        </p:grpSpPr>
        <p:pic>
          <p:nvPicPr>
            <p:cNvPr id="2" name="Picture 1">
              <a:extLst>
                <a:ext uri="{FF2B5EF4-FFF2-40B4-BE49-F238E27FC236}">
                  <a16:creationId xmlns:a16="http://schemas.microsoft.com/office/drawing/2014/main" xmlns="" id="{6C46D71E-52AF-C5C4-479E-AED7F803054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5" name="Freeform: Shape 4">
              <a:extLst>
                <a:ext uri="{FF2B5EF4-FFF2-40B4-BE49-F238E27FC236}">
                  <a16:creationId xmlns:a16="http://schemas.microsoft.com/office/drawing/2014/main" xmlns="" id="{45F3AD88-CC0A-F56F-2CE6-BE51CA7C4043}"/>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peech Bubble: Rectangle with Corners Rounded 6">
            <a:extLst>
              <a:ext uri="{FF2B5EF4-FFF2-40B4-BE49-F238E27FC236}">
                <a16:creationId xmlns:a16="http://schemas.microsoft.com/office/drawing/2014/main" xmlns="" id="{3B841AF2-9A17-0C6A-57F8-582396815A8E}"/>
              </a:ext>
            </a:extLst>
          </p:cNvPr>
          <p:cNvSpPr/>
          <p:nvPr/>
        </p:nvSpPr>
        <p:spPr>
          <a:xfrm>
            <a:off x="1520456" y="584790"/>
            <a:ext cx="9016409" cy="1127052"/>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Thử</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đoán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xem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các</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bạn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nhỏ</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trong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tranh</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đang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làm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gì</a:t>
            </a:r>
            <a:r>
              <a:rPr lang="en-US" sz="3600" b="1" dirty="0">
                <a:solidFill>
                  <a:schemeClr val="tx1"/>
                </a:solidFill>
                <a:latin typeface="Cambria" panose="02040503050406030204" pitchFamily="18" charset="0"/>
              </a:rPr>
              <a:t>?</a:t>
            </a:r>
          </a:p>
        </p:txBody>
      </p:sp>
    </p:spTree>
    <p:extLst>
      <p:ext uri="{BB962C8B-B14F-4D97-AF65-F5344CB8AC3E}">
        <p14:creationId xmlns:p14="http://schemas.microsoft.com/office/powerpoint/2010/main" val="2602610516"/>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41073BE-7124-F36B-259E-5F9B981A1D68}"/>
              </a:ext>
            </a:extLst>
          </p:cNvPr>
          <p:cNvSpPr txBox="1"/>
          <p:nvPr/>
        </p:nvSpPr>
        <p:spPr>
          <a:xfrm>
            <a:off x="649164" y="1262134"/>
            <a:ext cx="10645183" cy="4893647"/>
          </a:xfrm>
          <a:prstGeom prst="rect">
            <a:avLst/>
          </a:prstGeom>
          <a:noFill/>
        </p:spPr>
        <p:txBody>
          <a:bodyPr wrap="square" rtlCol="0">
            <a:spAutoFit/>
          </a:bodyPr>
          <a:lstStyle/>
          <a:p>
            <a:pPr algn="just"/>
            <a:r>
              <a:rPr lang="en-US" sz="2600" dirty="0">
                <a:latin typeface="Cambria" panose="02040503050406030204" pitchFamily="18" charset="0"/>
              </a:rPr>
              <a:t>     </a:t>
            </a:r>
            <a:r>
              <a:rPr lang="vi-VN" sz="2600" dirty="0">
                <a:latin typeface="Cambria" panose="02040503050406030204" pitchFamily="18" charset="0"/>
              </a:rPr>
              <a:t>Đuổi bắt nhau chán, chúng tớ nằm lăn ra bãi cỏ ở lưng đồi. Từ đây nhìn xuống làng, thật khó có bức tranh nào đẹp hơn. Những mái nhà cao thấp, nhấp nhô. Những rặng dừa cao</a:t>
            </a:r>
            <a:r>
              <a:rPr lang="en-US" sz="2600" dirty="0">
                <a:latin typeface="Cambria" panose="02040503050406030204" pitchFamily="18" charset="0"/>
              </a:rPr>
              <a:t> </a:t>
            </a:r>
            <a:r>
              <a:rPr lang="vi-VN" sz="2600" dirty="0">
                <a:latin typeface="Cambria" panose="02040503050406030204" pitchFamily="18"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algn="just"/>
            <a:r>
              <a:rPr lang="en-US" sz="2600" dirty="0">
                <a:latin typeface="Cambria" panose="02040503050406030204" pitchFamily="18" charset="0"/>
              </a:rPr>
              <a:t>     </a:t>
            </a:r>
            <a:r>
              <a:rPr lang="vi-VN" sz="2600" dirty="0">
                <a:latin typeface="Cambria" panose="02040503050406030204" pitchFamily="18" charset="0"/>
              </a:rPr>
              <a:t>Nhìn xuống rồi lại nhìn lên. Trời cao vời vợi. Và xanh thăm thẳm.</a:t>
            </a:r>
          </a:p>
          <a:p>
            <a:pPr algn="just"/>
            <a:r>
              <a:rPr lang="en-US" sz="2600" dirty="0">
                <a:latin typeface="Cambria" panose="02040503050406030204" pitchFamily="18" charset="0"/>
              </a:rPr>
              <a:t>     </a:t>
            </a:r>
            <a:r>
              <a:rPr lang="vi-VN" sz="2600" dirty="0">
                <a:latin typeface="Cambria" panose="02040503050406030204" pitchFamily="18" charset="0"/>
              </a:rPr>
              <a:t>Điệp chỉ tay:</a:t>
            </a:r>
          </a:p>
          <a:p>
            <a:pPr algn="just"/>
            <a:r>
              <a:rPr lang="en-US" sz="2600" dirty="0">
                <a:latin typeface="Cambria" panose="02040503050406030204" pitchFamily="18" charset="0"/>
              </a:rPr>
              <a:t>     </a:t>
            </a:r>
            <a:r>
              <a:rPr lang="vi-VN" sz="2600" dirty="0">
                <a:latin typeface="Cambria" panose="02040503050406030204" pitchFamily="18" charset="0"/>
              </a:rPr>
              <a:t>– Ước gì tớ được bay như đám mây kia.</a:t>
            </a:r>
          </a:p>
          <a:p>
            <a:pPr algn="just"/>
            <a:r>
              <a:rPr lang="en-US" sz="2600" dirty="0">
                <a:latin typeface="Cambria" panose="02040503050406030204" pitchFamily="18" charset="0"/>
              </a:rPr>
              <a:t>     </a:t>
            </a:r>
            <a:r>
              <a:rPr lang="vi-VN" sz="2600" dirty="0">
                <a:latin typeface="Cambria" panose="02040503050406030204" pitchFamily="18" charset="0"/>
              </a:rPr>
              <a:t>– Cậu ngủ mơ à? – Lê cười.</a:t>
            </a:r>
          </a:p>
          <a:p>
            <a:pPr algn="just"/>
            <a:r>
              <a:rPr lang="en-US" sz="2600" dirty="0">
                <a:latin typeface="Cambria" panose="02040503050406030204" pitchFamily="18" charset="0"/>
              </a:rPr>
              <a:t>     </a:t>
            </a:r>
            <a:r>
              <a:rPr lang="vi-VN" sz="2600" dirty="0">
                <a:latin typeface="Cambria" panose="02040503050406030204" pitchFamily="18" charset="0"/>
              </a:rPr>
              <a:t>– Đấy không phải ngủ mơ mà là ước mơ. Ước mơ thì không cần ngủ, mở mắt và mơ thôi.</a:t>
            </a:r>
          </a:p>
        </p:txBody>
      </p:sp>
      <p:pic>
        <p:nvPicPr>
          <p:cNvPr id="4" name="Picture 3">
            <a:extLst>
              <a:ext uri="{FF2B5EF4-FFF2-40B4-BE49-F238E27FC236}">
                <a16:creationId xmlns:a16="http://schemas.microsoft.com/office/drawing/2014/main" xmlns="" id="{AAB7F852-1885-41AD-0533-248B0A7F666A}"/>
              </a:ext>
            </a:extLst>
          </p:cNvPr>
          <p:cNvPicPr>
            <a:picLocks noChangeAspect="1"/>
          </p:cNvPicPr>
          <p:nvPr/>
        </p:nvPicPr>
        <p:blipFill>
          <a:blip r:embed="rId2"/>
          <a:stretch>
            <a:fillRect/>
          </a:stretch>
        </p:blipFill>
        <p:spPr>
          <a:xfrm>
            <a:off x="2508790" y="341558"/>
            <a:ext cx="7791363" cy="920576"/>
          </a:xfrm>
          <a:prstGeom prst="rect">
            <a:avLst/>
          </a:prstGeom>
        </p:spPr>
      </p:pic>
    </p:spTree>
    <p:extLst>
      <p:ext uri="{BB962C8B-B14F-4D97-AF65-F5344CB8AC3E}">
        <p14:creationId xmlns:p14="http://schemas.microsoft.com/office/powerpoint/2010/main" val="939646136"/>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ACF67771-E3A3-CE3C-5C18-0F9C99DF9EFC}"/>
              </a:ext>
            </a:extLst>
          </p:cNvPr>
          <p:cNvSpPr/>
          <p:nvPr/>
        </p:nvSpPr>
        <p:spPr>
          <a:xfrm>
            <a:off x="1007507" y="1621972"/>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r>
              <a:rPr lang="vi-VN" altLang="zh-CN" sz="3200" dirty="0">
                <a:solidFill>
                  <a:schemeClr val="tx1"/>
                </a:solidFill>
                <a:latin typeface="Cambria" panose="02040503050406030204" pitchFamily="18" charset="0"/>
                <a:ea typeface="思源黑体 CN Bold" panose="020B0800000000000000"/>
              </a:rPr>
              <a:t>Những vườn rau xanh mướt, với rất nhiều bù nhìn làm bằng rơm vàng óng hoặc nâu sậm, gắn thêm các mảnh áo mưa bay phấp phới.</a:t>
            </a:r>
          </a:p>
        </p:txBody>
      </p:sp>
      <p:sp>
        <p:nvSpPr>
          <p:cNvPr id="11" name="圆角矩形 3">
            <a:extLst>
              <a:ext uri="{FF2B5EF4-FFF2-40B4-BE49-F238E27FC236}">
                <a16:creationId xmlns:a16="http://schemas.microsoft.com/office/drawing/2014/main" xmlns="" id="{8DFB1011-9EF7-2B80-3615-9CCB226CDB9E}"/>
              </a:ext>
            </a:extLst>
          </p:cNvPr>
          <p:cNvSpPr/>
          <p:nvPr/>
        </p:nvSpPr>
        <p:spPr>
          <a:xfrm>
            <a:off x="1116365" y="3925105"/>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3200" dirty="0">
                <a:solidFill>
                  <a:schemeClr val="tx1"/>
                </a:solidFill>
                <a:latin typeface="Cambria" panose="02040503050406030204" pitchFamily="18" charset="0"/>
                <a:ea typeface="思源黑体 CN Bold" panose="020B0800000000000000"/>
              </a:rPr>
              <a:t>Cứ thế, chúng tớ thay đổi ước mơ liên tục, cho đến khi những tia nắng cuối ngày nấp sau lưng đồi hoặc đi ngủ từ lúc nào không hay.</a:t>
            </a:r>
          </a:p>
        </p:txBody>
      </p:sp>
      <p:cxnSp>
        <p:nvCxnSpPr>
          <p:cNvPr id="13" name="Straight Connector 12">
            <a:extLst>
              <a:ext uri="{FF2B5EF4-FFF2-40B4-BE49-F238E27FC236}">
                <a16:creationId xmlns:a16="http://schemas.microsoft.com/office/drawing/2014/main" xmlns="" id="{99FF5589-D268-88DA-7288-DB5E11E28EA0}"/>
              </a:ext>
            </a:extLst>
          </p:cNvPr>
          <p:cNvCxnSpPr/>
          <p:nvPr/>
        </p:nvCxnSpPr>
        <p:spPr>
          <a:xfrm flipH="1">
            <a:off x="68580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46F5ACE-2F22-6D47-FD23-2A3595CD1A83}"/>
              </a:ext>
            </a:extLst>
          </p:cNvPr>
          <p:cNvCxnSpPr/>
          <p:nvPr/>
        </p:nvCxnSpPr>
        <p:spPr>
          <a:xfrm flipH="1">
            <a:off x="108966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92BDBBD-5888-10FD-978B-B808F58E80B8}"/>
              </a:ext>
            </a:extLst>
          </p:cNvPr>
          <p:cNvCxnSpPr>
            <a:cxnSpLocks/>
          </p:cNvCxnSpPr>
          <p:nvPr/>
        </p:nvCxnSpPr>
        <p:spPr>
          <a:xfrm flipH="1">
            <a:off x="5638800" y="235131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F7ECCF4-80E0-6919-CF9E-E431AB2E7C32}"/>
              </a:ext>
            </a:extLst>
          </p:cNvPr>
          <p:cNvCxnSpPr>
            <a:cxnSpLocks/>
          </p:cNvCxnSpPr>
          <p:nvPr/>
        </p:nvCxnSpPr>
        <p:spPr>
          <a:xfrm flipH="1">
            <a:off x="8281017" y="2397579"/>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27C7FE6-1C5C-2FFA-63E8-03693B860B34}"/>
              </a:ext>
            </a:extLst>
          </p:cNvPr>
          <p:cNvCxnSpPr>
            <a:cxnSpLocks/>
          </p:cNvCxnSpPr>
          <p:nvPr/>
        </p:nvCxnSpPr>
        <p:spPr>
          <a:xfrm flipH="1">
            <a:off x="3758583" y="28357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A468770-8D0E-DBE6-56D0-2DBDFBFF97AB}"/>
              </a:ext>
            </a:extLst>
          </p:cNvPr>
          <p:cNvCxnSpPr>
            <a:cxnSpLocks/>
          </p:cNvCxnSpPr>
          <p:nvPr/>
        </p:nvCxnSpPr>
        <p:spPr>
          <a:xfrm flipH="1">
            <a:off x="6400800" y="288199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AFB1695-5CBB-0193-FE59-EFD8C2AB9973}"/>
              </a:ext>
            </a:extLst>
          </p:cNvPr>
          <p:cNvCxnSpPr>
            <a:cxnSpLocks/>
          </p:cNvCxnSpPr>
          <p:nvPr/>
        </p:nvCxnSpPr>
        <p:spPr>
          <a:xfrm flipH="1">
            <a:off x="2710543"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41389BE-F7A4-BBFA-C250-6DF5AB4FD75E}"/>
              </a:ext>
            </a:extLst>
          </p:cNvPr>
          <p:cNvCxnSpPr>
            <a:cxnSpLocks/>
          </p:cNvCxnSpPr>
          <p:nvPr/>
        </p:nvCxnSpPr>
        <p:spPr>
          <a:xfrm flipH="1">
            <a:off x="8784771"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E63918D-BA90-9923-1F02-E066D91032AF}"/>
              </a:ext>
            </a:extLst>
          </p:cNvPr>
          <p:cNvCxnSpPr>
            <a:cxnSpLocks/>
          </p:cNvCxnSpPr>
          <p:nvPr/>
        </p:nvCxnSpPr>
        <p:spPr>
          <a:xfrm flipH="1">
            <a:off x="8850085" y="461826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B36A60B-E6BB-B98A-E7D3-FD474B7B4893}"/>
              </a:ext>
            </a:extLst>
          </p:cNvPr>
          <p:cNvCxnSpPr>
            <a:cxnSpLocks/>
          </p:cNvCxnSpPr>
          <p:nvPr/>
        </p:nvCxnSpPr>
        <p:spPr>
          <a:xfrm flipH="1">
            <a:off x="5148942"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122C3F3-95FF-006C-2450-0BFD47B3689E}"/>
              </a:ext>
            </a:extLst>
          </p:cNvPr>
          <p:cNvCxnSpPr>
            <a:cxnSpLocks/>
          </p:cNvCxnSpPr>
          <p:nvPr/>
        </p:nvCxnSpPr>
        <p:spPr>
          <a:xfrm flipH="1">
            <a:off x="5279571"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F8C09DA-A395-0081-DA06-178D4580F095}"/>
              </a:ext>
            </a:extLst>
          </p:cNvPr>
          <p:cNvCxnSpPr>
            <a:cxnSpLocks/>
          </p:cNvCxnSpPr>
          <p:nvPr/>
        </p:nvCxnSpPr>
        <p:spPr>
          <a:xfrm flipH="1">
            <a:off x="6520545" y="291505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E1F2B139-4954-D614-14D0-E3538CC3515D}"/>
              </a:ext>
            </a:extLst>
          </p:cNvPr>
          <p:cNvPicPr>
            <a:picLocks noChangeAspect="1"/>
          </p:cNvPicPr>
          <p:nvPr/>
        </p:nvPicPr>
        <p:blipFill>
          <a:blip r:embed="rId2"/>
          <a:stretch>
            <a:fillRect/>
          </a:stretch>
        </p:blipFill>
        <p:spPr>
          <a:xfrm>
            <a:off x="2309176" y="385158"/>
            <a:ext cx="7791363" cy="1024217"/>
          </a:xfrm>
          <a:prstGeom prst="rect">
            <a:avLst/>
          </a:prstGeom>
        </p:spPr>
      </p:pic>
    </p:spTree>
    <p:extLst>
      <p:ext uri="{BB962C8B-B14F-4D97-AF65-F5344CB8AC3E}">
        <p14:creationId xmlns:p14="http://schemas.microsoft.com/office/powerpoint/2010/main" val="606268784"/>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6" name="Picture 5">
            <a:extLst>
              <a:ext uri="{FF2B5EF4-FFF2-40B4-BE49-F238E27FC236}">
                <a16:creationId xmlns:a16="http://schemas.microsoft.com/office/drawing/2014/main" xmlns="" id="{7405766C-079C-7926-43EF-E927E54416C3}"/>
              </a:ext>
            </a:extLst>
          </p:cNvPr>
          <p:cNvPicPr>
            <a:picLocks noChangeAspect="1"/>
          </p:cNvPicPr>
          <p:nvPr/>
        </p:nvPicPr>
        <p:blipFill>
          <a:blip r:embed="rId6"/>
          <a:stretch>
            <a:fillRect/>
          </a:stretch>
        </p:blipFill>
        <p:spPr>
          <a:xfrm>
            <a:off x="202019" y="1466349"/>
            <a:ext cx="4457700" cy="4476616"/>
          </a:xfrm>
          <a:prstGeom prst="rect">
            <a:avLst/>
          </a:prstGeom>
        </p:spPr>
      </p:pic>
      <p:pic>
        <p:nvPicPr>
          <p:cNvPr id="3" name="Picture 2">
            <a:extLst>
              <a:ext uri="{FF2B5EF4-FFF2-40B4-BE49-F238E27FC236}">
                <a16:creationId xmlns:a16="http://schemas.microsoft.com/office/drawing/2014/main" xmlns="" id="{24AA0AFF-C805-714A-F615-ED57D0441EFF}"/>
              </a:ext>
            </a:extLst>
          </p:cNvPr>
          <p:cNvPicPr>
            <a:picLocks noChangeAspect="1"/>
          </p:cNvPicPr>
          <p:nvPr/>
        </p:nvPicPr>
        <p:blipFill>
          <a:blip r:embed="rId7"/>
          <a:stretch>
            <a:fillRect/>
          </a:stretch>
        </p:blipFill>
        <p:spPr>
          <a:xfrm>
            <a:off x="3639649" y="1246443"/>
            <a:ext cx="7785267" cy="4365114"/>
          </a:xfrm>
          <a:prstGeom prst="rect">
            <a:avLst/>
          </a:prstGeom>
        </p:spPr>
      </p:pic>
    </p:spTree>
    <p:extLst>
      <p:ext uri="{BB962C8B-B14F-4D97-AF65-F5344CB8AC3E}">
        <p14:creationId xmlns:p14="http://schemas.microsoft.com/office/powerpoint/2010/main" val="1342231459"/>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B5D34E0C-7427-03C8-8DCD-188AEA97AD5F}"/>
              </a:ext>
            </a:extLst>
          </p:cNvPr>
          <p:cNvSpPr/>
          <p:nvPr/>
        </p:nvSpPr>
        <p:spPr>
          <a:xfrm>
            <a:off x="1561618" y="5554541"/>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Bù</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nhìn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3673843" y="5318867"/>
            <a:ext cx="7479827" cy="1200329"/>
          </a:xfrm>
          <a:prstGeom prst="rect">
            <a:avLst/>
          </a:prstGeom>
          <a:noFill/>
        </p:spPr>
        <p:txBody>
          <a:bodyPr wrap="square">
            <a:spAutoFit/>
          </a:bodyPr>
          <a:lstStyle/>
          <a:p>
            <a:pPr algn="ct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Vật</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giả</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hình</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người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thường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được</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làm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bằng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rơm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dùng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để</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dọa</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thú</a:t>
            </a:r>
            <a:endParaRPr lang="en-US" i="1" dirty="0">
              <a:solidFill>
                <a:srgbClr val="117B4A"/>
              </a:solidFill>
            </a:endParaRPr>
          </a:p>
        </p:txBody>
      </p:sp>
      <p:pic>
        <p:nvPicPr>
          <p:cNvPr id="5" name="Picture 4">
            <a:extLst>
              <a:ext uri="{FF2B5EF4-FFF2-40B4-BE49-F238E27FC236}">
                <a16:creationId xmlns:a16="http://schemas.microsoft.com/office/drawing/2014/main" xmlns="" id="{C31186A0-A961-4705-8A15-CC74CF0DBFFA}"/>
              </a:ext>
            </a:extLst>
          </p:cNvPr>
          <p:cNvPicPr>
            <a:picLocks noChangeAspect="1"/>
          </p:cNvPicPr>
          <p:nvPr/>
        </p:nvPicPr>
        <p:blipFill rotWithShape="1">
          <a:blip r:embed="rId2"/>
          <a:srcRect l="22161" t="5966" r="22805"/>
          <a:stretch/>
        </p:blipFill>
        <p:spPr>
          <a:xfrm>
            <a:off x="2355619" y="1268671"/>
            <a:ext cx="3564099" cy="4061790"/>
          </a:xfrm>
          <a:prstGeom prst="rect">
            <a:avLst/>
          </a:prstGeom>
        </p:spPr>
      </p:pic>
      <p:pic>
        <p:nvPicPr>
          <p:cNvPr id="6" name="Picture 5">
            <a:extLst>
              <a:ext uri="{FF2B5EF4-FFF2-40B4-BE49-F238E27FC236}">
                <a16:creationId xmlns:a16="http://schemas.microsoft.com/office/drawing/2014/main" xmlns="" id="{BAD6B815-7413-C7FB-6A28-CEEE89F3465B}"/>
              </a:ext>
            </a:extLst>
          </p:cNvPr>
          <p:cNvPicPr>
            <a:picLocks noChangeAspect="1"/>
          </p:cNvPicPr>
          <p:nvPr/>
        </p:nvPicPr>
        <p:blipFill rotWithShape="1">
          <a:blip r:embed="rId3"/>
          <a:srcRect l="9796" t="6444" r="30982"/>
          <a:stretch/>
        </p:blipFill>
        <p:spPr>
          <a:xfrm>
            <a:off x="6103751" y="1268671"/>
            <a:ext cx="3856383" cy="4058844"/>
          </a:xfrm>
          <a:prstGeom prst="rect">
            <a:avLst/>
          </a:prstGeom>
        </p:spPr>
      </p:pic>
      <p:pic>
        <p:nvPicPr>
          <p:cNvPr id="7" name="Picture 6">
            <a:extLst>
              <a:ext uri="{FF2B5EF4-FFF2-40B4-BE49-F238E27FC236}">
                <a16:creationId xmlns:a16="http://schemas.microsoft.com/office/drawing/2014/main" xmlns="" id="{E35F0FAD-20D1-D683-AE31-6BF06590E785}"/>
              </a:ext>
            </a:extLst>
          </p:cNvPr>
          <p:cNvPicPr>
            <a:picLocks noChangeAspect="1"/>
          </p:cNvPicPr>
          <p:nvPr/>
        </p:nvPicPr>
        <p:blipFill>
          <a:blip r:embed="rId4"/>
          <a:stretch>
            <a:fillRect/>
          </a:stretch>
        </p:blipFill>
        <p:spPr>
          <a:xfrm>
            <a:off x="2617730" y="162410"/>
            <a:ext cx="7791363" cy="1201016"/>
          </a:xfrm>
          <a:prstGeom prst="rect">
            <a:avLst/>
          </a:prstGeom>
        </p:spPr>
      </p:pic>
    </p:spTree>
    <p:extLst>
      <p:ext uri="{BB962C8B-B14F-4D97-AF65-F5344CB8AC3E}">
        <p14:creationId xmlns:p14="http://schemas.microsoft.com/office/powerpoint/2010/main" val="4278134692"/>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08948426-F100-672E-31C0-F4AC8EE8A227}"/>
              </a:ext>
            </a:extLst>
          </p:cNvPr>
          <p:cNvSpPr/>
          <p:nvPr/>
        </p:nvSpPr>
        <p:spPr>
          <a:xfrm>
            <a:off x="597373" y="391893"/>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6CD5C3C6-B6FB-15DC-D529-160DA076D6DA}"/>
              </a:ext>
            </a:extLst>
          </p:cNvPr>
          <p:cNvSpPr txBox="1"/>
          <p:nvPr/>
        </p:nvSpPr>
        <p:spPr>
          <a:xfrm>
            <a:off x="2365270" y="39189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xmlns="" id="{269651AC-187A-A3F5-D1AB-088DB52362A2}"/>
              </a:ext>
            </a:extLst>
          </p:cNvPr>
          <p:cNvSpPr/>
          <p:nvPr/>
        </p:nvSpPr>
        <p:spPr>
          <a:xfrm>
            <a:off x="1441686" y="1422400"/>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xmlns="" id="{80CB6BF1-4745-26AB-046C-EB5A48156E20}"/>
              </a:ext>
            </a:extLst>
          </p:cNvPr>
          <p:cNvSpPr/>
          <p:nvPr/>
        </p:nvSpPr>
        <p:spPr>
          <a:xfrm>
            <a:off x="6400800" y="1422399"/>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838200" y="3111500"/>
            <a:ext cx="3759200" cy="2489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rPr>
              <a:t>Thế</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nào</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là</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bối</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cảnh</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diễn</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ra</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câu</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chuyện</a:t>
            </a:r>
            <a:r>
              <a:rPr lang="en-US" sz="4000" b="1" dirty="0">
                <a:solidFill>
                  <a:schemeClr val="tx1"/>
                </a:solidFill>
                <a:latin typeface="Cambria" panose="02040503050406030204" pitchFamily="18" charset="0"/>
              </a:rPr>
              <a:t>?</a:t>
            </a:r>
          </a:p>
        </p:txBody>
      </p:sp>
      <p:sp>
        <p:nvSpPr>
          <p:cNvPr id="7" name="TextBox 6">
            <a:extLst>
              <a:ext uri="{FF2B5EF4-FFF2-40B4-BE49-F238E27FC236}">
                <a16:creationId xmlns:a16="http://schemas.microsoft.com/office/drawing/2014/main" xmlns="" id="{05388697-5E67-D0E0-F824-7FA9418231D8}"/>
              </a:ext>
            </a:extLst>
          </p:cNvPr>
          <p:cNvSpPr txBox="1"/>
          <p:nvPr/>
        </p:nvSpPr>
        <p:spPr>
          <a:xfrm>
            <a:off x="5838484" y="3111500"/>
            <a:ext cx="5216630" cy="2862322"/>
          </a:xfrm>
          <a:prstGeom prst="rect">
            <a:avLst/>
          </a:prstGeom>
          <a:noFill/>
        </p:spPr>
        <p:txBody>
          <a:bodyPr wrap="square">
            <a:spAutoFit/>
          </a:bodyPr>
          <a:lstStyle/>
          <a:p>
            <a:pPr algn="just"/>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Bối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là</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hoàn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xung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quanh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nhân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vật</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trong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như</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thời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gian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địa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điểm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lang="en-US" altLang="zh-CN" sz="3600" b="1" dirty="0">
                <a:solidFill>
                  <a:srgbClr val="00B0F0"/>
                </a:solidFill>
                <a:latin typeface="Cambria" panose="02040503050406030204" pitchFamily="18" charset="0"/>
                <a:ea typeface="思源黑体 CN Bold" panose="020B0800000000000000"/>
              </a:rPr>
              <a:t>d</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iễn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ra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a:t>
            </a:r>
            <a:endParaRPr lang="en-US" b="1" i="1" dirty="0">
              <a:solidFill>
                <a:srgbClr val="00B0F0"/>
              </a:solidFill>
            </a:endParaRPr>
          </a:p>
        </p:txBody>
      </p:sp>
    </p:spTree>
    <p:extLst>
      <p:ext uri="{BB962C8B-B14F-4D97-AF65-F5344CB8AC3E}">
        <p14:creationId xmlns:p14="http://schemas.microsoft.com/office/powerpoint/2010/main" val="2667353288"/>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C3F7878E-FB0C-A22E-EDC7-5F70A331069C}"/>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854513EA-7261-EA41-8EF1-F4C5204568C0}"/>
              </a:ext>
            </a:extLst>
          </p:cNvPr>
          <p:cNvSpPr txBox="1"/>
          <p:nvPr/>
        </p:nvSpPr>
        <p:spPr>
          <a:xfrm>
            <a:off x="2365270" y="55911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xmlns="" id="{4D8D8E1A-73EC-4E13-E83E-712009553552}"/>
              </a:ext>
            </a:extLst>
          </p:cNvPr>
          <p:cNvSpPr/>
          <p:nvPr/>
        </p:nvSpPr>
        <p:spPr>
          <a:xfrm>
            <a:off x="1416877" y="1514834"/>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xmlns="" id="{729CB9BF-6C96-C56F-BB6B-19D2029F8E21}"/>
              </a:ext>
            </a:extLst>
          </p:cNvPr>
          <p:cNvSpPr/>
          <p:nvPr/>
        </p:nvSpPr>
        <p:spPr>
          <a:xfrm>
            <a:off x="6375991" y="1514833"/>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xmlns="" id="{7D18EBF6-A201-B355-ABC0-933B85490238}"/>
              </a:ext>
            </a:extLst>
          </p:cNvPr>
          <p:cNvSpPr txBox="1"/>
          <p:nvPr/>
        </p:nvSpPr>
        <p:spPr>
          <a:xfrm>
            <a:off x="2340461" y="2381714"/>
            <a:ext cx="2822956"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buổi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chiều</a:t>
            </a:r>
            <a:endParaRPr lang="en-US" b="1" i="1" dirty="0">
              <a:solidFill>
                <a:srgbClr val="117B4A"/>
              </a:solidFill>
            </a:endParaRPr>
          </a:p>
        </p:txBody>
      </p:sp>
      <p:sp>
        <p:nvSpPr>
          <p:cNvPr id="9" name="TextBox 8">
            <a:extLst>
              <a:ext uri="{FF2B5EF4-FFF2-40B4-BE49-F238E27FC236}">
                <a16:creationId xmlns:a16="http://schemas.microsoft.com/office/drawing/2014/main" xmlns="" id="{484A6DB7-493C-4173-C374-87A5598D4C36}"/>
              </a:ext>
            </a:extLst>
          </p:cNvPr>
          <p:cNvSpPr txBox="1"/>
          <p:nvPr/>
        </p:nvSpPr>
        <p:spPr>
          <a:xfrm>
            <a:off x="6913983" y="2381714"/>
            <a:ext cx="3578330"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bãi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cỏ</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lưng</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đồi</a:t>
            </a:r>
            <a:endParaRPr lang="en-US" b="1" i="1" dirty="0">
              <a:solidFill>
                <a:srgbClr val="117B4A"/>
              </a:solidFill>
            </a:endParaRPr>
          </a:p>
        </p:txBody>
      </p:sp>
      <p:grpSp>
        <p:nvGrpSpPr>
          <p:cNvPr id="6" name="Group 5">
            <a:extLst>
              <a:ext uri="{FF2B5EF4-FFF2-40B4-BE49-F238E27FC236}">
                <a16:creationId xmlns:a16="http://schemas.microsoft.com/office/drawing/2014/main" xmlns="" id="{15ED4424-C6B7-8B99-5361-432BE60B8EA7}"/>
              </a:ext>
            </a:extLst>
          </p:cNvPr>
          <p:cNvGrpSpPr/>
          <p:nvPr/>
        </p:nvGrpSpPr>
        <p:grpSpPr>
          <a:xfrm>
            <a:off x="1520956" y="3227159"/>
            <a:ext cx="9534658" cy="3334192"/>
            <a:chOff x="434162" y="2052083"/>
            <a:chExt cx="11323676" cy="4418714"/>
          </a:xfrm>
        </p:grpSpPr>
        <p:pic>
          <p:nvPicPr>
            <p:cNvPr id="7" name="Picture 6">
              <a:extLst>
                <a:ext uri="{FF2B5EF4-FFF2-40B4-BE49-F238E27FC236}">
                  <a16:creationId xmlns:a16="http://schemas.microsoft.com/office/drawing/2014/main" xmlns="" id="{3A0FD840-7A9C-375B-B6D1-F0F4C6FB471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10" name="Freeform: Shape 9">
              <a:extLst>
                <a:ext uri="{FF2B5EF4-FFF2-40B4-BE49-F238E27FC236}">
                  <a16:creationId xmlns:a16="http://schemas.microsoft.com/office/drawing/2014/main" xmlns="" id="{0DD7D7D4-88E5-3F11-35E5-07DCAC9F8C90}"/>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2117754"/>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357</Words>
  <Application>Microsoft Office PowerPoint</Application>
  <PresentationFormat>Custom</PresentationFormat>
  <Paragraphs>30</Paragraphs>
  <Slides>11</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Calibri Light</vt:lpstr>
      <vt:lpstr>#9Slide07 HoneyCream</vt:lpstr>
      <vt:lpstr>Times New Roman</vt:lpstr>
      <vt:lpstr>Calibri</vt:lpstr>
      <vt:lpstr>等线</vt:lpstr>
      <vt:lpstr>SVN-Ready</vt:lpstr>
      <vt:lpstr>思源黑体 CN Bold</vt:lpstr>
      <vt:lpstr>Cambria</vt:lpstr>
      <vt:lpstr>SVN-Newton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A</cp:lastModifiedBy>
  <cp:revision>22</cp:revision>
  <dcterms:created xsi:type="dcterms:W3CDTF">2023-07-26T09:27:20Z</dcterms:created>
  <dcterms:modified xsi:type="dcterms:W3CDTF">2025-04-14T10:34:12Z</dcterms:modified>
</cp:coreProperties>
</file>