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4" r:id="rId4"/>
    <p:sldId id="268" r:id="rId5"/>
    <p:sldId id="269" r:id="rId6"/>
    <p:sldId id="267" r:id="rId7"/>
    <p:sldId id="270" r:id="rId8"/>
    <p:sldId id="271" r:id="rId9"/>
    <p:sldId id="266" r:id="rId10"/>
    <p:sldId id="272" r:id="rId11"/>
    <p:sldId id="273" r:id="rId12"/>
    <p:sldId id="274" r:id="rId13"/>
    <p:sldId id="276" r:id="rId14"/>
    <p:sldId id="278" r:id="rId15"/>
    <p:sldId id="27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-66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4">
            <a:extLst>
              <a:ext uri="{FF2B5EF4-FFF2-40B4-BE49-F238E27FC236}">
                <a16:creationId xmlns:a16="http://schemas.microsoft.com/office/drawing/2014/main" xmlns="" id="{EE4A213D-3CC8-48AB-8424-034DE797FE13}"/>
              </a:ext>
            </a:extLst>
          </p:cNvPr>
          <p:cNvSpPr/>
          <p:nvPr userDrawn="1"/>
        </p:nvSpPr>
        <p:spPr>
          <a:xfrm>
            <a:off x="362494" y="359783"/>
            <a:ext cx="11467011" cy="613843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162号-元气酪酪体" panose="00000500000000000000" pitchFamily="2" charset="-122"/>
              <a:ea typeface="字魂162号-元气酪酪体" panose="00000500000000000000" pitchFamily="2" charset="-122"/>
            </a:endParaRPr>
          </a:p>
        </p:txBody>
      </p:sp>
      <p:pic>
        <p:nvPicPr>
          <p:cNvPr id="8" name="图片 9">
            <a:extLst>
              <a:ext uri="{FF2B5EF4-FFF2-40B4-BE49-F238E27FC236}">
                <a16:creationId xmlns:a16="http://schemas.microsoft.com/office/drawing/2014/main" xmlns="" id="{FE947134-F9DA-2415-2938-A31585E254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3995" y="403880"/>
            <a:ext cx="726420" cy="72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72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966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">
            <a:extLst>
              <a:ext uri="{FF2B5EF4-FFF2-40B4-BE49-F238E27FC236}">
                <a16:creationId xmlns:a16="http://schemas.microsoft.com/office/drawing/2014/main" xmlns="" id="{161A8820-E65D-42B2-8810-54A5F626078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162号-元气酪酪体" panose="00000500000000000000" pitchFamily="2" charset="-122"/>
              <a:ea typeface="字魂162号-元气酪酪体" panose="00000500000000000000" pitchFamily="2" charset="-122"/>
            </a:endParaRPr>
          </a:p>
        </p:txBody>
      </p:sp>
      <p:sp>
        <p:nvSpPr>
          <p:cNvPr id="6" name="矩形 7">
            <a:extLst>
              <a:ext uri="{FF2B5EF4-FFF2-40B4-BE49-F238E27FC236}">
                <a16:creationId xmlns:a16="http://schemas.microsoft.com/office/drawing/2014/main" xmlns="" id="{B78A014C-CFE1-4F93-918D-EFC31A6AD698}"/>
              </a:ext>
            </a:extLst>
          </p:cNvPr>
          <p:cNvSpPr/>
          <p:nvPr userDrawn="1"/>
        </p:nvSpPr>
        <p:spPr>
          <a:xfrm>
            <a:off x="242351" y="270272"/>
            <a:ext cx="11707299" cy="6317456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162号-元气酪酪体" panose="00000500000000000000" pitchFamily="2" charset="-122"/>
              <a:ea typeface="字魂162号-元气酪酪体" panose="00000500000000000000" pitchFamily="2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112616" y="-1266121"/>
            <a:ext cx="17680425" cy="1458616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549134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734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0">
            <a:extLst>
              <a:ext uri="{FF2B5EF4-FFF2-40B4-BE49-F238E27FC236}">
                <a16:creationId xmlns:a16="http://schemas.microsoft.com/office/drawing/2014/main" xmlns="" id="{6EF87789-CB36-2479-D2E0-C630E99E9B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112616" y="-1266121"/>
            <a:ext cx="17680425" cy="1458616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xmlns="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549134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2551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18.png"/><Relationship Id="rId7" Type="http://schemas.openxmlformats.org/officeDocument/2006/relationships/image" Target="../media/image4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0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0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7" Type="http://schemas.openxmlformats.org/officeDocument/2006/relationships/image" Target="../media/image9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0" Type="http://schemas.microsoft.com/office/2007/relationships/hdphoto" Target="../media/hdphoto3.wdp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4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microsoft.com/office/2007/relationships/hdphoto" Target="../media/hdphoto7.wdp"/><Relationship Id="rId10" Type="http://schemas.openxmlformats.org/officeDocument/2006/relationships/image" Target="../media/image45.png"/><Relationship Id="rId4" Type="http://schemas.openxmlformats.org/officeDocument/2006/relationships/image" Target="../media/image42.png"/><Relationship Id="rId9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9" y="4517919"/>
            <a:ext cx="2777278" cy="2348382"/>
          </a:xfrm>
          <a:prstGeom prst="rect">
            <a:avLst/>
          </a:prstGeom>
        </p:spPr>
      </p:pic>
      <p:pic>
        <p:nvPicPr>
          <p:cNvPr id="3" name="图片 11">
            <a:extLst>
              <a:ext uri="{FF2B5EF4-FFF2-40B4-BE49-F238E27FC236}">
                <a16:creationId xmlns:a16="http://schemas.microsoft.com/office/drawing/2014/main" xmlns="" id="{D3F12D8C-1C04-8EF2-3664-368ACC7EAC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558" y="3481501"/>
            <a:ext cx="4243449" cy="4264666"/>
          </a:xfrm>
          <a:prstGeom prst="rect">
            <a:avLst/>
          </a:prstGeom>
        </p:spPr>
      </p:pic>
      <p:pic>
        <p:nvPicPr>
          <p:cNvPr id="4" name="图片 55">
            <a:extLst>
              <a:ext uri="{FF2B5EF4-FFF2-40B4-BE49-F238E27FC236}">
                <a16:creationId xmlns:a16="http://schemas.microsoft.com/office/drawing/2014/main" xmlns="" id="{9D803FD4-D075-453B-90C9-B1F500A3DE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433" y="4789858"/>
            <a:ext cx="1933230" cy="1933230"/>
          </a:xfrm>
          <a:prstGeom prst="rect">
            <a:avLst/>
          </a:prstGeom>
        </p:spPr>
      </p:pic>
      <p:pic>
        <p:nvPicPr>
          <p:cNvPr id="5" name="图片 13">
            <a:extLst>
              <a:ext uri="{FF2B5EF4-FFF2-40B4-BE49-F238E27FC236}">
                <a16:creationId xmlns:a16="http://schemas.microsoft.com/office/drawing/2014/main" xmlns="" id="{157ADA3E-54F2-6B19-26CA-0327903956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238" y="1028700"/>
            <a:ext cx="2123938" cy="2123938"/>
          </a:xfrm>
          <a:prstGeom prst="rect">
            <a:avLst/>
          </a:prstGeom>
        </p:spPr>
      </p:pic>
      <p:pic>
        <p:nvPicPr>
          <p:cNvPr id="6" name="图片 34">
            <a:extLst>
              <a:ext uri="{FF2B5EF4-FFF2-40B4-BE49-F238E27FC236}">
                <a16:creationId xmlns:a16="http://schemas.microsoft.com/office/drawing/2014/main" xmlns="" id="{6FF6443B-ACD8-AACB-2D95-BA565BA3F0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6007" y="758485"/>
            <a:ext cx="1402087" cy="1402087"/>
          </a:xfrm>
          <a:prstGeom prst="rect">
            <a:avLst/>
          </a:prstGeom>
        </p:spPr>
      </p:pic>
      <p:pic>
        <p:nvPicPr>
          <p:cNvPr id="11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8346">
            <a:off x="1995353" y="446454"/>
            <a:ext cx="775996" cy="9885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80802" y="-150784"/>
            <a:ext cx="1523956" cy="16783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52626E4-62E4-C2F9-2F5A-BE63A0E88DF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35220" y="163577"/>
            <a:ext cx="2517866" cy="167044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3360098" y="0"/>
            <a:ext cx="4179709" cy="1795826"/>
            <a:chOff x="3360098" y="0"/>
            <a:chExt cx="4179709" cy="1795826"/>
          </a:xfrm>
        </p:grpSpPr>
        <p:grpSp>
          <p:nvGrpSpPr>
            <p:cNvPr id="7" name="组合 9">
              <a:extLst>
                <a:ext uri="{FF2B5EF4-FFF2-40B4-BE49-F238E27FC236}">
                  <a16:creationId xmlns:a16="http://schemas.microsoft.com/office/drawing/2014/main" xmlns="" id="{BA2F9889-4ED7-BD2C-D113-3A66ED015D94}"/>
                </a:ext>
              </a:extLst>
            </p:cNvPr>
            <p:cNvGrpSpPr/>
            <p:nvPr/>
          </p:nvGrpSpPr>
          <p:grpSpPr>
            <a:xfrm>
              <a:off x="3360098" y="0"/>
              <a:ext cx="4179709" cy="1563916"/>
              <a:chOff x="4185391" y="401244"/>
              <a:chExt cx="4179709" cy="1563916"/>
            </a:xfrm>
          </p:grpSpPr>
          <p:sp>
            <p:nvSpPr>
              <p:cNvPr id="8" name="矩形: 圆角 40">
                <a:extLst>
                  <a:ext uri="{FF2B5EF4-FFF2-40B4-BE49-F238E27FC236}">
                    <a16:creationId xmlns:a16="http://schemas.microsoft.com/office/drawing/2014/main" xmlns="" id="{C8003729-AE03-A70B-6D29-54606A226DEC}"/>
                  </a:ext>
                </a:extLst>
              </p:cNvPr>
              <p:cNvSpPr/>
              <p:nvPr/>
            </p:nvSpPr>
            <p:spPr>
              <a:xfrm>
                <a:off x="5179757" y="855834"/>
                <a:ext cx="2578614" cy="983509"/>
              </a:xfrm>
              <a:prstGeom prst="roundRect">
                <a:avLst/>
              </a:prstGeom>
              <a:solidFill>
                <a:srgbClr val="F98F7C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字魂162号-元气酪酪体" panose="00000500000000000000" pitchFamily="2" charset="-122"/>
                  <a:ea typeface="字魂162号-元气酪酪体" panose="00000500000000000000" pitchFamily="2" charset="-122"/>
                  <a:cs typeface="+mn-ea"/>
                  <a:sym typeface="+mn-lt"/>
                </a:endParaRPr>
              </a:p>
            </p:txBody>
          </p:sp>
          <p:pic>
            <p:nvPicPr>
              <p:cNvPr id="9" name="图片 7">
                <a:extLst>
                  <a:ext uri="{FF2B5EF4-FFF2-40B4-BE49-F238E27FC236}">
                    <a16:creationId xmlns:a16="http://schemas.microsoft.com/office/drawing/2014/main" xmlns="" id="{483EB17D-220F-AA9F-17E6-07F3E595158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8714"/>
              <a:stretch/>
            </p:blipFill>
            <p:spPr>
              <a:xfrm>
                <a:off x="4185391" y="563031"/>
                <a:ext cx="1655398" cy="1402129"/>
              </a:xfrm>
              <a:prstGeom prst="rect">
                <a:avLst/>
              </a:prstGeom>
            </p:spPr>
          </p:pic>
          <p:pic>
            <p:nvPicPr>
              <p:cNvPr id="10" name="图片 61">
                <a:extLst>
                  <a:ext uri="{FF2B5EF4-FFF2-40B4-BE49-F238E27FC236}">
                    <a16:creationId xmlns:a16="http://schemas.microsoft.com/office/drawing/2014/main" xmlns="" id="{3D442D6B-4246-C5B4-E1BE-9FAD74A923C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227" r="-5739" b="28632"/>
              <a:stretch/>
            </p:blipFill>
            <p:spPr>
              <a:xfrm>
                <a:off x="7081769" y="401244"/>
                <a:ext cx="1283331" cy="1000672"/>
              </a:xfrm>
              <a:prstGeom prst="rect">
                <a:avLst/>
              </a:prstGeom>
            </p:spPr>
          </p:pic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448928" y="454590"/>
              <a:ext cx="2603218" cy="1341236"/>
            </a:xfrm>
            <a:prstGeom prst="rect">
              <a:avLst/>
            </a:prstGeom>
          </p:spPr>
        </p:pic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20483" y="2084302"/>
            <a:ext cx="8492464" cy="24934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77481" y="4732572"/>
            <a:ext cx="2608655" cy="92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32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29307" y="95720"/>
            <a:ext cx="8791443" cy="5596345"/>
            <a:chOff x="1810147" y="95616"/>
            <a:chExt cx="8791443" cy="5596345"/>
          </a:xfrm>
        </p:grpSpPr>
        <p:pic>
          <p:nvPicPr>
            <p:cNvPr id="3" name="图片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7315" y="95616"/>
              <a:ext cx="3724275" cy="1838325"/>
            </a:xfrm>
            <a:prstGeom prst="rect">
              <a:avLst/>
            </a:prstGeom>
          </p:spPr>
        </p:pic>
        <p:grpSp>
          <p:nvGrpSpPr>
            <p:cNvPr id="4" name="组合 12"/>
            <p:cNvGrpSpPr/>
            <p:nvPr/>
          </p:nvGrpSpPr>
          <p:grpSpPr>
            <a:xfrm flipH="1">
              <a:off x="1810147" y="447541"/>
              <a:ext cx="6964987" cy="5244420"/>
              <a:chOff x="-1448708" y="-670159"/>
              <a:chExt cx="9997964" cy="7528159"/>
            </a:xfrm>
          </p:grpSpPr>
          <p:pic>
            <p:nvPicPr>
              <p:cNvPr id="5" name="图片 1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448708" y="-670159"/>
                <a:ext cx="9997964" cy="7528159"/>
              </a:xfrm>
              <a:prstGeom prst="rect">
                <a:avLst/>
              </a:prstGeom>
            </p:spPr>
          </p:pic>
          <p:pic>
            <p:nvPicPr>
              <p:cNvPr id="6" name="图片 1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147461" y="-446596"/>
                <a:ext cx="9325817" cy="7025195"/>
              </a:xfrm>
              <a:prstGeom prst="rect">
                <a:avLst/>
              </a:prstGeom>
              <a:effectLst>
                <a:innerShdw blurRad="114300">
                  <a:prstClr val="black"/>
                </a:innerShdw>
              </a:effectLst>
            </p:spPr>
          </p:pic>
        </p:grpSp>
      </p:grpSp>
      <p:pic>
        <p:nvPicPr>
          <p:cNvPr id="7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903" y="939802"/>
            <a:ext cx="1162811" cy="1107439"/>
          </a:xfrm>
          <a:prstGeom prst="rect">
            <a:avLst/>
          </a:prstGeom>
        </p:spPr>
      </p:pic>
      <p:pic>
        <p:nvPicPr>
          <p:cNvPr id="8" name="图片 15">
            <a:extLst>
              <a:ext uri="{FF2B5EF4-FFF2-40B4-BE49-F238E27FC236}">
                <a16:creationId xmlns:a16="http://schemas.microsoft.com/office/drawing/2014/main" xmlns="" id="{F67E6035-1AD7-495C-B720-1596CE0F879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78846" y="789810"/>
            <a:ext cx="1900108" cy="16321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32518" y="2421953"/>
            <a:ext cx="6492564" cy="210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02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7"/>
          <p:cNvGrpSpPr/>
          <p:nvPr/>
        </p:nvGrpSpPr>
        <p:grpSpPr>
          <a:xfrm>
            <a:off x="773723" y="190737"/>
            <a:ext cx="10580914" cy="1527656"/>
            <a:chOff x="2752641" y="3846647"/>
            <a:chExt cx="10005372" cy="1527656"/>
          </a:xfrm>
        </p:grpSpPr>
        <p:sp>
          <p:nvSpPr>
            <p:cNvPr id="3" name="圆角矩形 14"/>
            <p:cNvSpPr/>
            <p:nvPr/>
          </p:nvSpPr>
          <p:spPr>
            <a:xfrm>
              <a:off x="2752641" y="3846647"/>
              <a:ext cx="10005372" cy="1437096"/>
            </a:xfrm>
            <a:prstGeom prst="roundRect">
              <a:avLst>
                <a:gd name="adj" fmla="val 50000"/>
              </a:avLst>
            </a:prstGeom>
            <a:solidFill>
              <a:srgbClr val="95DAC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4" name="文本框 23"/>
            <p:cNvSpPr txBox="1"/>
            <p:nvPr/>
          </p:nvSpPr>
          <p:spPr>
            <a:xfrm>
              <a:off x="3033893" y="3850809"/>
              <a:ext cx="9511280" cy="1523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Bài</a:t>
              </a:r>
              <a:r>
                <a:rPr lang="en-US" altLang="zh-CN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1a: Cho </a:t>
              </a:r>
              <a:r>
                <a:rPr lang="en-US" altLang="zh-CN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hình</a:t>
              </a:r>
              <a:r>
                <a:rPr lang="en-US" altLang="zh-CN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chữ</a:t>
              </a:r>
              <a:r>
                <a:rPr lang="en-US" altLang="zh-CN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nhật</a:t>
              </a:r>
              <a:r>
                <a:rPr lang="en-US" altLang="zh-CN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ABCD, AB </a:t>
              </a:r>
              <a:r>
                <a:rPr lang="en-US" altLang="zh-CN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và</a:t>
              </a:r>
              <a:r>
                <a:rPr lang="en-US" altLang="zh-CN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CD </a:t>
              </a:r>
              <a:r>
                <a:rPr lang="en-US" altLang="zh-CN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là</a:t>
              </a:r>
              <a:r>
                <a:rPr lang="en-US" altLang="zh-CN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một</a:t>
              </a:r>
              <a:r>
                <a:rPr lang="en-US" altLang="zh-CN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cặp</a:t>
              </a:r>
              <a:r>
                <a:rPr lang="en-US" altLang="zh-CN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cạnh</a:t>
              </a:r>
              <a:r>
                <a:rPr lang="en-US" altLang="zh-CN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song </a:t>
              </a:r>
              <a:r>
                <a:rPr lang="en-US" altLang="zh-CN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song</a:t>
              </a:r>
              <a:r>
                <a:rPr lang="en-US" altLang="zh-CN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với</a:t>
              </a:r>
              <a:r>
                <a:rPr lang="en-US" altLang="zh-CN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nhau</a:t>
              </a:r>
              <a:r>
                <a:rPr lang="en-US" altLang="zh-CN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. </a:t>
              </a:r>
              <a:r>
                <a:rPr lang="en-US" altLang="zh-CN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Hãy</a:t>
              </a:r>
              <a:r>
                <a:rPr lang="en-US" altLang="zh-CN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nêu</a:t>
              </a:r>
              <a:r>
                <a:rPr lang="en-US" altLang="zh-CN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tên</a:t>
              </a:r>
              <a:r>
                <a:rPr lang="en-US" altLang="zh-CN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từng</a:t>
              </a:r>
              <a:r>
                <a:rPr lang="en-US" altLang="zh-CN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cặp</a:t>
              </a:r>
              <a:r>
                <a:rPr lang="en-US" altLang="zh-CN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cạnh</a:t>
              </a:r>
              <a:r>
                <a:rPr lang="en-US" altLang="zh-CN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song </a:t>
              </a:r>
              <a:r>
                <a:rPr lang="en-US" altLang="zh-CN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song</a:t>
              </a:r>
              <a:r>
                <a:rPr lang="en-US" altLang="zh-CN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với</a:t>
              </a:r>
              <a:r>
                <a:rPr lang="en-US" altLang="zh-CN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nhau</a:t>
              </a:r>
              <a:r>
                <a:rPr lang="en-US" altLang="zh-CN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trong</a:t>
              </a:r>
              <a:r>
                <a:rPr lang="en-US" altLang="zh-CN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hình</a:t>
              </a:r>
              <a:r>
                <a:rPr lang="en-US" altLang="zh-CN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chữ</a:t>
              </a:r>
              <a:r>
                <a:rPr lang="en-US" altLang="zh-CN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nhật</a:t>
              </a:r>
              <a:r>
                <a:rPr lang="en-US" altLang="zh-CN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đó</a:t>
              </a:r>
              <a:r>
                <a:rPr lang="en-US" altLang="zh-CN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.</a:t>
              </a:r>
            </a:p>
          </p:txBody>
        </p:sp>
      </p:grpSp>
      <p:pic>
        <p:nvPicPr>
          <p:cNvPr id="5" name="图片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4" y="51116"/>
            <a:ext cx="1474500" cy="1900252"/>
          </a:xfrm>
          <a:prstGeom prst="rect">
            <a:avLst/>
          </a:prstGeom>
        </p:spPr>
      </p:pic>
      <p:pic>
        <p:nvPicPr>
          <p:cNvPr id="6" name="图片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96670" y="71212"/>
            <a:ext cx="1474500" cy="19002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3678926" y="2557730"/>
            <a:ext cx="4365223" cy="2335031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3146572" y="2059959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8056027" y="2059960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8053598" y="4888947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3144309" y="4888946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653931" y="4898847"/>
            <a:ext cx="441521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660489" y="2557730"/>
            <a:ext cx="440209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678927" y="2529219"/>
            <a:ext cx="0" cy="238461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8044149" y="2532936"/>
            <a:ext cx="0" cy="238461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9800" y1="10012" x2="14600" y2="31026"/>
                        <a14:foregroundMark x1="30800" y1="9271" x2="51200" y2="12979"/>
                        <a14:foregroundMark x1="48200" y1="79110" x2="45000" y2="94314"/>
                        <a14:foregroundMark x1="71200" y1="83931" x2="69200" y2="88628"/>
                        <a14:foregroundMark x1="20800" y1="12114" x2="7800" y2="220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34" y="2683998"/>
            <a:ext cx="2551346" cy="412807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768084" y="5286580"/>
            <a:ext cx="45921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AB song song với CD</a:t>
            </a:r>
          </a:p>
          <a:p>
            <a:r>
              <a:rPr lang="en-US" sz="32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AD song song với BC</a:t>
            </a:r>
          </a:p>
        </p:txBody>
      </p:sp>
    </p:spTree>
    <p:extLst>
      <p:ext uri="{BB962C8B-B14F-4D97-AF65-F5344CB8AC3E}">
        <p14:creationId xmlns:p14="http://schemas.microsoft.com/office/powerpoint/2010/main" val="167739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7"/>
          <p:cNvGrpSpPr/>
          <p:nvPr/>
        </p:nvGrpSpPr>
        <p:grpSpPr>
          <a:xfrm>
            <a:off x="773723" y="190737"/>
            <a:ext cx="10580914" cy="1437096"/>
            <a:chOff x="2752641" y="3846647"/>
            <a:chExt cx="10005372" cy="1437096"/>
          </a:xfrm>
        </p:grpSpPr>
        <p:sp>
          <p:nvSpPr>
            <p:cNvPr id="3" name="圆角矩形 14"/>
            <p:cNvSpPr/>
            <p:nvPr/>
          </p:nvSpPr>
          <p:spPr>
            <a:xfrm>
              <a:off x="2752641" y="3846647"/>
              <a:ext cx="10005372" cy="1437096"/>
            </a:xfrm>
            <a:prstGeom prst="roundRect">
              <a:avLst>
                <a:gd name="adj" fmla="val 50000"/>
              </a:avLst>
            </a:prstGeom>
            <a:solidFill>
              <a:srgbClr val="95DAC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4" name="文本框 23"/>
            <p:cNvSpPr txBox="1"/>
            <p:nvPr/>
          </p:nvSpPr>
          <p:spPr>
            <a:xfrm>
              <a:off x="3380241" y="4022848"/>
              <a:ext cx="892621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Bài</a:t>
              </a:r>
              <a:r>
                <a:rPr lang="en-US" altLang="zh-CN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1b: </a:t>
              </a:r>
              <a:r>
                <a:rPr lang="en-US" altLang="zh-CN" sz="36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Nêu</a:t>
              </a:r>
              <a:r>
                <a:rPr lang="en-US" altLang="zh-CN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tên</a:t>
              </a:r>
              <a:r>
                <a:rPr lang="en-US" altLang="zh-CN" sz="3600" b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các </a:t>
              </a:r>
              <a:r>
                <a:rPr lang="en-US" altLang="zh-CN" sz="36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cặp</a:t>
              </a:r>
              <a:r>
                <a:rPr lang="en-US" altLang="zh-CN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cạnh</a:t>
              </a:r>
              <a:r>
                <a:rPr lang="en-US" altLang="zh-CN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song </a:t>
              </a:r>
              <a:r>
                <a:rPr lang="en-US" altLang="zh-CN" sz="36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song</a:t>
              </a:r>
              <a:r>
                <a:rPr lang="en-US" altLang="zh-CN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với</a:t>
              </a:r>
              <a:r>
                <a:rPr lang="en-US" altLang="zh-CN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nhau</a:t>
              </a:r>
              <a:r>
                <a:rPr lang="en-US" altLang="zh-CN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có</a:t>
              </a:r>
              <a:r>
                <a:rPr lang="en-US" altLang="zh-CN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trong</a:t>
              </a:r>
              <a:r>
                <a:rPr lang="en-US" altLang="zh-CN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hình</a:t>
              </a:r>
              <a:r>
                <a:rPr lang="en-US" altLang="zh-CN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vuông</a:t>
              </a:r>
              <a:r>
                <a:rPr lang="en-US" altLang="zh-CN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MNPQ.</a:t>
              </a:r>
            </a:p>
          </p:txBody>
        </p:sp>
      </p:grpSp>
      <p:pic>
        <p:nvPicPr>
          <p:cNvPr id="5" name="图片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4" y="51116"/>
            <a:ext cx="1474500" cy="1900252"/>
          </a:xfrm>
          <a:prstGeom prst="rect">
            <a:avLst/>
          </a:prstGeom>
        </p:spPr>
      </p:pic>
      <p:pic>
        <p:nvPicPr>
          <p:cNvPr id="6" name="图片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96670" y="71212"/>
            <a:ext cx="1474500" cy="19002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3705580" y="2297853"/>
            <a:ext cx="3409731" cy="3413831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3184136" y="1813195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7104558" y="1804034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7141300" y="5289780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3177067" y="5289779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679591" y="5711684"/>
            <a:ext cx="34357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705580" y="2297853"/>
            <a:ext cx="340973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705580" y="2277965"/>
            <a:ext cx="0" cy="343998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7105558" y="2277965"/>
            <a:ext cx="0" cy="345895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9800" y1="10012" x2="14600" y2="31026"/>
                        <a14:foregroundMark x1="30800" y1="9271" x2="51200" y2="12979"/>
                        <a14:foregroundMark x1="48200" y1="79110" x2="45000" y2="94314"/>
                        <a14:foregroundMark x1="71200" y1="83931" x2="69200" y2="88628"/>
                        <a14:foregroundMark x1="20800" y1="12114" x2="7800" y2="220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34" y="2683998"/>
            <a:ext cx="2551346" cy="412807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413664" y="2883340"/>
            <a:ext cx="45921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MN song song với PQ</a:t>
            </a:r>
          </a:p>
          <a:p>
            <a:r>
              <a:rPr lang="en-US" sz="32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MQ song song với NP</a:t>
            </a:r>
          </a:p>
        </p:txBody>
      </p:sp>
    </p:spTree>
    <p:extLst>
      <p:ext uri="{BB962C8B-B14F-4D97-AF65-F5344CB8AC3E}">
        <p14:creationId xmlns:p14="http://schemas.microsoft.com/office/powerpoint/2010/main" val="406644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iải bài tập 3 trang 99 sgk Toán 4 tập 1 Kết nố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188" y="683726"/>
            <a:ext cx="7722323" cy="577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2559" y="1142733"/>
            <a:ext cx="32409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3. Tìm hình ảnh một cặp đường thẳng song song có trong bức tranh.</a:t>
            </a:r>
          </a:p>
        </p:txBody>
      </p:sp>
      <p:sp>
        <p:nvSpPr>
          <p:cNvPr id="2" name="Oval 1"/>
          <p:cNvSpPr/>
          <p:nvPr/>
        </p:nvSpPr>
        <p:spPr>
          <a:xfrm rot="1123072">
            <a:off x="6794742" y="2969120"/>
            <a:ext cx="2664822" cy="107182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rot="1123072">
            <a:off x="7716879" y="1843877"/>
            <a:ext cx="1857661" cy="603669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05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843" y="1046766"/>
            <a:ext cx="8808334" cy="5307826"/>
          </a:xfrm>
          <a:prstGeom prst="rect">
            <a:avLst/>
          </a:prstGeom>
        </p:spPr>
      </p:pic>
      <p:pic>
        <p:nvPicPr>
          <p:cNvPr id="3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304" y="4318329"/>
            <a:ext cx="1423686" cy="1375013"/>
          </a:xfrm>
          <a:prstGeom prst="rect">
            <a:avLst/>
          </a:prstGeom>
        </p:spPr>
      </p:pic>
      <p:pic>
        <p:nvPicPr>
          <p:cNvPr id="4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39" y="3088199"/>
            <a:ext cx="3680750" cy="3769801"/>
          </a:xfrm>
          <a:prstGeom prst="rect">
            <a:avLst/>
          </a:prstGeom>
        </p:spPr>
      </p:pic>
      <p:pic>
        <p:nvPicPr>
          <p:cNvPr id="8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297" y="-25080"/>
            <a:ext cx="2139700" cy="4343409"/>
          </a:xfrm>
          <a:prstGeom prst="rect">
            <a:avLst/>
          </a:prstGeom>
        </p:spPr>
      </p:pic>
      <p:pic>
        <p:nvPicPr>
          <p:cNvPr id="9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217" y="287794"/>
            <a:ext cx="640080" cy="533400"/>
          </a:xfrm>
          <a:prstGeom prst="rect">
            <a:avLst/>
          </a:prstGeom>
        </p:spPr>
      </p:pic>
      <p:pic>
        <p:nvPicPr>
          <p:cNvPr id="10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109" y="665766"/>
            <a:ext cx="457200" cy="381000"/>
          </a:xfrm>
          <a:prstGeom prst="rect">
            <a:avLst/>
          </a:prstGeom>
        </p:spPr>
      </p:pic>
      <p:pic>
        <p:nvPicPr>
          <p:cNvPr id="11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563" y="129843"/>
            <a:ext cx="457200" cy="381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565505" y="-304088"/>
            <a:ext cx="7340220" cy="365182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532162" y="2405146"/>
            <a:ext cx="378468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Hoàn thành bài tập.</a:t>
            </a:r>
          </a:p>
          <a:p>
            <a:r>
              <a:rPr lang="en-US" sz="44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Chuẩn bị bài sau.</a:t>
            </a:r>
          </a:p>
        </p:txBody>
      </p:sp>
    </p:spTree>
    <p:extLst>
      <p:ext uri="{BB962C8B-B14F-4D97-AF65-F5344CB8AC3E}">
        <p14:creationId xmlns:p14="http://schemas.microsoft.com/office/powerpoint/2010/main" val="179284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1"/>
          <p:cNvGrpSpPr/>
          <p:nvPr/>
        </p:nvGrpSpPr>
        <p:grpSpPr>
          <a:xfrm>
            <a:off x="3268987" y="121920"/>
            <a:ext cx="8923013" cy="6624320"/>
            <a:chOff x="-558688" y="0"/>
            <a:chExt cx="9107943" cy="6858000"/>
          </a:xfrm>
        </p:grpSpPr>
        <p:pic>
          <p:nvPicPr>
            <p:cNvPr id="3" name="图片 10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8688" y="0"/>
              <a:ext cx="9107943" cy="6858000"/>
            </a:xfrm>
            <a:prstGeom prst="rect">
              <a:avLst/>
            </a:prstGeom>
          </p:spPr>
        </p:pic>
        <p:pic>
          <p:nvPicPr>
            <p:cNvPr id="4" name="图片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716" y="279400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284" y="1744605"/>
            <a:ext cx="7639050" cy="2581275"/>
          </a:xfrm>
          <a:prstGeom prst="rect">
            <a:avLst/>
          </a:prstGeom>
        </p:spPr>
      </p:pic>
      <p:pic>
        <p:nvPicPr>
          <p:cNvPr id="6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066" y="4241956"/>
            <a:ext cx="5217916" cy="2608959"/>
          </a:xfrm>
          <a:prstGeom prst="rect">
            <a:avLst/>
          </a:prstGeom>
        </p:spPr>
      </p:pic>
      <p:pic>
        <p:nvPicPr>
          <p:cNvPr id="7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8346">
            <a:off x="5184022" y="6914867"/>
            <a:ext cx="1063853" cy="135531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0906">
            <a:off x="11206386" y="6911572"/>
            <a:ext cx="1063853" cy="135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70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48148E-6 L -0.1694 -0.875 " pathEditMode="relative" rAng="0" ptsTypes="AA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77" y="-4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2 -0.00764 L -0.03503 -0.42037 " pathEditMode="relative" rAng="0" ptsTypes="AA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-2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4">
            <a:extLst>
              <a:ext uri="{FF2B5EF4-FFF2-40B4-BE49-F238E27FC236}">
                <a16:creationId xmlns:a16="http://schemas.microsoft.com/office/drawing/2014/main" xmlns="" id="{6FF6443B-ACD8-AACB-2D95-BA565BA3F0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8460" y="429256"/>
            <a:ext cx="1402087" cy="1402087"/>
          </a:xfrm>
          <a:prstGeom prst="rect">
            <a:avLst/>
          </a:prstGeom>
        </p:spPr>
      </p:pic>
      <p:pic>
        <p:nvPicPr>
          <p:cNvPr id="3" name="图片 13">
            <a:extLst>
              <a:ext uri="{FF2B5EF4-FFF2-40B4-BE49-F238E27FC236}">
                <a16:creationId xmlns:a16="http://schemas.microsoft.com/office/drawing/2014/main" xmlns="" id="{157ADA3E-54F2-6B19-26CA-0327903956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274" y="3876155"/>
            <a:ext cx="2640037" cy="2640037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729308" y="95720"/>
            <a:ext cx="8791442" cy="5596345"/>
            <a:chOff x="1810148" y="95616"/>
            <a:chExt cx="8791442" cy="5596345"/>
          </a:xfrm>
        </p:grpSpPr>
        <p:pic>
          <p:nvPicPr>
            <p:cNvPr id="5" name="图片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7315" y="95616"/>
              <a:ext cx="3724275" cy="1838325"/>
            </a:xfrm>
            <a:prstGeom prst="rect">
              <a:avLst/>
            </a:prstGeom>
          </p:spPr>
        </p:pic>
        <p:grpSp>
          <p:nvGrpSpPr>
            <p:cNvPr id="6" name="组合 12"/>
            <p:cNvGrpSpPr/>
            <p:nvPr/>
          </p:nvGrpSpPr>
          <p:grpSpPr>
            <a:xfrm flipH="1">
              <a:off x="1810148" y="914401"/>
              <a:ext cx="6344962" cy="4777560"/>
              <a:chOff x="-558688" y="0"/>
              <a:chExt cx="9107943" cy="6858000"/>
            </a:xfrm>
          </p:grpSpPr>
          <p:pic>
            <p:nvPicPr>
              <p:cNvPr id="7" name="图片 1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558688" y="0"/>
                <a:ext cx="9107943" cy="6858000"/>
              </a:xfrm>
              <a:prstGeom prst="rect">
                <a:avLst/>
              </a:prstGeom>
            </p:spPr>
          </p:pic>
          <p:pic>
            <p:nvPicPr>
              <p:cNvPr id="8" name="图片 1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83716" y="279400"/>
                <a:ext cx="8362072" cy="6299199"/>
              </a:xfrm>
              <a:prstGeom prst="rect">
                <a:avLst/>
              </a:prstGeom>
              <a:effectLst>
                <a:innerShdw blurRad="114300">
                  <a:prstClr val="black"/>
                </a:innerShdw>
              </a:effectLst>
            </p:spPr>
          </p:pic>
        </p:grpSp>
      </p:grpSp>
      <p:pic>
        <p:nvPicPr>
          <p:cNvPr id="9" name="图片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903" y="939802"/>
            <a:ext cx="1162811" cy="1107439"/>
          </a:xfrm>
          <a:prstGeom prst="rect">
            <a:avLst/>
          </a:prstGeom>
        </p:spPr>
      </p:pic>
      <p:pic>
        <p:nvPicPr>
          <p:cNvPr id="10" name="图片 5">
            <a:extLst>
              <a:ext uri="{FF2B5EF4-FFF2-40B4-BE49-F238E27FC236}">
                <a16:creationId xmlns:a16="http://schemas.microsoft.com/office/drawing/2014/main" xmlns="" id="{F73C1EC5-CDC2-4861-BE68-13037BBA9A7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5443" y="1013041"/>
            <a:ext cx="1751642" cy="17156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76708" y="2787742"/>
            <a:ext cx="5249111" cy="19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1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7"/>
          <p:cNvGrpSpPr/>
          <p:nvPr/>
        </p:nvGrpSpPr>
        <p:grpSpPr>
          <a:xfrm>
            <a:off x="773723" y="190737"/>
            <a:ext cx="10580914" cy="1437096"/>
            <a:chOff x="2752641" y="3846647"/>
            <a:chExt cx="10005372" cy="1437096"/>
          </a:xfrm>
        </p:grpSpPr>
        <p:sp>
          <p:nvSpPr>
            <p:cNvPr id="3" name="圆角矩形 14"/>
            <p:cNvSpPr/>
            <p:nvPr/>
          </p:nvSpPr>
          <p:spPr>
            <a:xfrm>
              <a:off x="2752641" y="3846647"/>
              <a:ext cx="10005372" cy="1437096"/>
            </a:xfrm>
            <a:prstGeom prst="roundRect">
              <a:avLst>
                <a:gd name="adj" fmla="val 50000"/>
              </a:avLst>
            </a:prstGeom>
            <a:solidFill>
              <a:srgbClr val="95DAC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4" name="文本框 23"/>
            <p:cNvSpPr txBox="1"/>
            <p:nvPr/>
          </p:nvSpPr>
          <p:spPr>
            <a:xfrm>
              <a:off x="3466859" y="4024511"/>
              <a:ext cx="860941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Hãy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kéo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dài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cạnh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đối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diện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còn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lại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của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hình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chữ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nhật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ABCD.</a:t>
              </a:r>
            </a:p>
          </p:txBody>
        </p:sp>
      </p:grpSp>
      <p:sp>
        <p:nvSpPr>
          <p:cNvPr id="5" name="Rectangle 4"/>
          <p:cNvSpPr/>
          <p:nvPr/>
        </p:nvSpPr>
        <p:spPr bwMode="auto">
          <a:xfrm>
            <a:off x="3772710" y="2557730"/>
            <a:ext cx="4365223" cy="2335031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3333959" y="1995058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8134101" y="2074824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8186002" y="4788842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3292690" y="4868354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 flipV="1">
            <a:off x="3772709" y="1804946"/>
            <a:ext cx="3" cy="75278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137827" y="1789495"/>
            <a:ext cx="1" cy="770789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90929" y="3223288"/>
            <a:ext cx="1697610" cy="16976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953" y="3206077"/>
            <a:ext cx="1697610" cy="169761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H="1" flipV="1">
            <a:off x="8140224" y="4888946"/>
            <a:ext cx="10632" cy="1734491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771335" y="4891249"/>
            <a:ext cx="2494" cy="1646799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27"/>
          <p:cNvGrpSpPr/>
          <p:nvPr/>
        </p:nvGrpSpPr>
        <p:grpSpPr>
          <a:xfrm>
            <a:off x="753006" y="281743"/>
            <a:ext cx="10580914" cy="1281864"/>
            <a:chOff x="2587501" y="9192941"/>
            <a:chExt cx="10005372" cy="1080646"/>
          </a:xfrm>
        </p:grpSpPr>
        <p:sp>
          <p:nvSpPr>
            <p:cNvPr id="17" name="圆角矩形 14"/>
            <p:cNvSpPr/>
            <p:nvPr/>
          </p:nvSpPr>
          <p:spPr>
            <a:xfrm>
              <a:off x="2587501" y="9192941"/>
              <a:ext cx="10005372" cy="1053752"/>
            </a:xfrm>
            <a:prstGeom prst="roundRect">
              <a:avLst>
                <a:gd name="adj" fmla="val 50000"/>
              </a:avLst>
            </a:prstGeom>
            <a:solidFill>
              <a:srgbClr val="6F69A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8" name="文本框 23"/>
            <p:cNvSpPr txBox="1"/>
            <p:nvPr/>
          </p:nvSpPr>
          <p:spPr>
            <a:xfrm>
              <a:off x="3357744" y="9261677"/>
              <a:ext cx="8609412" cy="1011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Hai </a:t>
              </a:r>
              <a:r>
                <a:rPr lang="en-US" altLang="zh-CN" sz="36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đường</a:t>
              </a:r>
              <a:r>
                <a:rPr lang="en-US" altLang="zh-CN" sz="36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thẳng</a:t>
              </a:r>
              <a:r>
                <a:rPr lang="en-US" altLang="zh-CN" sz="36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AD </a:t>
              </a:r>
              <a:r>
                <a:rPr lang="en-US" altLang="zh-CN" sz="36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và</a:t>
              </a:r>
              <a:r>
                <a:rPr lang="en-US" altLang="zh-CN" sz="36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CB </a:t>
              </a:r>
              <a:r>
                <a:rPr lang="en-US" altLang="zh-CN" sz="36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là</a:t>
              </a:r>
              <a:r>
                <a:rPr lang="en-US" altLang="zh-CN" sz="36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hai</a:t>
              </a:r>
              <a:r>
                <a:rPr lang="en-US" altLang="zh-CN" sz="36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đường</a:t>
              </a:r>
              <a:r>
                <a:rPr lang="en-US" altLang="zh-CN" sz="36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thẳng</a:t>
              </a:r>
              <a:r>
                <a:rPr lang="en-US" altLang="zh-CN" sz="36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song </a:t>
              </a:r>
              <a:r>
                <a:rPr lang="en-US" altLang="zh-CN" sz="36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song</a:t>
              </a:r>
              <a:r>
                <a:rPr lang="en-US" altLang="zh-CN" sz="36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với</a:t>
              </a:r>
              <a:r>
                <a:rPr lang="en-US" altLang="zh-CN" sz="36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nhau</a:t>
              </a:r>
              <a:r>
                <a:rPr lang="en-US" altLang="zh-CN" sz="36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. </a:t>
              </a: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78" b="89537" l="10800" r="97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355"/>
          <a:stretch/>
        </p:blipFill>
        <p:spPr>
          <a:xfrm flipH="1">
            <a:off x="6178603" y="4566228"/>
            <a:ext cx="2334379" cy="223484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78" b="89537" l="10800" r="97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355"/>
          <a:stretch/>
        </p:blipFill>
        <p:spPr>
          <a:xfrm rot="16200000" flipH="1">
            <a:off x="3398983" y="4573977"/>
            <a:ext cx="2334379" cy="223484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4" y="51116"/>
            <a:ext cx="1474500" cy="1900252"/>
          </a:xfrm>
          <a:prstGeom prst="rect">
            <a:avLst/>
          </a:prstGeom>
        </p:spPr>
      </p:pic>
      <p:pic>
        <p:nvPicPr>
          <p:cNvPr id="22" name="图片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96670" y="71212"/>
            <a:ext cx="1474500" cy="190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32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1.11022E-16 L -0.00013 0.2442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219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6 L -0.00013 0.25394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2685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03" y="2988243"/>
            <a:ext cx="2531165" cy="3657600"/>
          </a:xfrm>
          <a:prstGeom prst="rect">
            <a:avLst/>
          </a:prstGeom>
        </p:spPr>
      </p:pic>
      <p:pic>
        <p:nvPicPr>
          <p:cNvPr id="3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900" y="2471552"/>
            <a:ext cx="3100388" cy="4272148"/>
          </a:xfrm>
          <a:prstGeom prst="rect">
            <a:avLst/>
          </a:prstGeom>
        </p:spPr>
      </p:pic>
      <p:pic>
        <p:nvPicPr>
          <p:cNvPr id="4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0963"/>
            <a:ext cx="12192000" cy="707037"/>
          </a:xfrm>
          <a:prstGeom prst="rect">
            <a:avLst/>
          </a:prstGeom>
        </p:spPr>
      </p:pic>
      <p:pic>
        <p:nvPicPr>
          <p:cNvPr id="5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5971606"/>
            <a:ext cx="3181350" cy="67423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570" y="5292251"/>
            <a:ext cx="1455737" cy="129154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207" y="5098246"/>
            <a:ext cx="1711325" cy="1519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40644" y="-1311"/>
            <a:ext cx="7651143" cy="485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65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77" b="89964" l="0" r="98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143">
            <a:off x="2369279" y="568203"/>
            <a:ext cx="7349608" cy="6078126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2441749" y="2664488"/>
            <a:ext cx="751616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451797" y="4042788"/>
            <a:ext cx="751616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186" y="1079846"/>
            <a:ext cx="3131779" cy="44890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517805" y="1051627"/>
            <a:ext cx="0" cy="447984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712099" y="1051627"/>
            <a:ext cx="0" cy="447984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307" y="1220382"/>
            <a:ext cx="5962650" cy="4333875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4017167" y="1954370"/>
            <a:ext cx="3616036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4" name="Straight Connector 13"/>
          <p:cNvCxnSpPr/>
          <p:nvPr/>
        </p:nvCxnSpPr>
        <p:spPr>
          <a:xfrm>
            <a:off x="4017167" y="4251454"/>
            <a:ext cx="3616036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5" name="Straight Connector 14"/>
          <p:cNvCxnSpPr/>
          <p:nvPr/>
        </p:nvCxnSpPr>
        <p:spPr>
          <a:xfrm>
            <a:off x="3285647" y="4750217"/>
            <a:ext cx="5187141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851" y="1487472"/>
            <a:ext cx="3948199" cy="3948199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H="1">
            <a:off x="3958977" y="1970996"/>
            <a:ext cx="2787224" cy="689077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8" name="Straight Connector 17"/>
          <p:cNvCxnSpPr/>
          <p:nvPr/>
        </p:nvCxnSpPr>
        <p:spPr>
          <a:xfrm flipH="1">
            <a:off x="5204816" y="2256619"/>
            <a:ext cx="2508510" cy="698188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5746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03" y="2988243"/>
            <a:ext cx="2531165" cy="3657600"/>
          </a:xfrm>
          <a:prstGeom prst="rect">
            <a:avLst/>
          </a:prstGeom>
        </p:spPr>
      </p:pic>
      <p:pic>
        <p:nvPicPr>
          <p:cNvPr id="3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900" y="2471552"/>
            <a:ext cx="3100388" cy="4272148"/>
          </a:xfrm>
          <a:prstGeom prst="rect">
            <a:avLst/>
          </a:prstGeom>
        </p:spPr>
      </p:pic>
      <p:pic>
        <p:nvPicPr>
          <p:cNvPr id="4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0963"/>
            <a:ext cx="12192000" cy="707037"/>
          </a:xfrm>
          <a:prstGeom prst="rect">
            <a:avLst/>
          </a:prstGeom>
        </p:spPr>
      </p:pic>
      <p:pic>
        <p:nvPicPr>
          <p:cNvPr id="5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5971606"/>
            <a:ext cx="3181350" cy="67423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570" y="5292251"/>
            <a:ext cx="1455737" cy="129154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207" y="5098246"/>
            <a:ext cx="1711325" cy="15191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164" y="-29463"/>
            <a:ext cx="7650412" cy="4855483"/>
          </a:xfrm>
          <a:prstGeom prst="rect">
            <a:avLst/>
          </a:prstGeom>
        </p:spPr>
      </p:pic>
      <p:sp>
        <p:nvSpPr>
          <p:cNvPr id="9" name="矩形 7">
            <a:extLst>
              <a:ext uri="{FF2B5EF4-FFF2-40B4-BE49-F238E27FC236}">
                <a16:creationId xmlns:a16="http://schemas.microsoft.com/office/drawing/2014/main" xmlns="" id="{6AF603BE-9BD2-4C46-AA11-1A5F9BAE30DD}"/>
              </a:ext>
            </a:extLst>
          </p:cNvPr>
          <p:cNvSpPr/>
          <p:nvPr/>
        </p:nvSpPr>
        <p:spPr>
          <a:xfrm>
            <a:off x="2753968" y="1370755"/>
            <a:ext cx="5547089" cy="2554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000" dirty="0" err="1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ndrogyne" panose="02040603050506020204" pitchFamily="18" charset="0"/>
                <a:ea typeface="inpin heiti" charset="-122"/>
              </a:rPr>
              <a:t>Trong</a:t>
            </a:r>
            <a:r>
              <a:rPr lang="en-US" altLang="zh-CN" sz="4000" dirty="0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ndrogyne" panose="02040603050506020204" pitchFamily="18" charset="0"/>
                <a:ea typeface="inpin heiti" charset="-122"/>
              </a:rPr>
              <a:t> </a:t>
            </a:r>
            <a:r>
              <a:rPr lang="en-US" altLang="zh-CN" sz="4000" dirty="0" err="1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ndrogyne" panose="02040603050506020204" pitchFamily="18" charset="0"/>
                <a:ea typeface="inpin heiti" charset="-122"/>
              </a:rPr>
              <a:t>cuộc</a:t>
            </a:r>
            <a:r>
              <a:rPr lang="en-US" altLang="zh-CN" sz="4000" dirty="0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ndrogyne" panose="02040603050506020204" pitchFamily="18" charset="0"/>
                <a:ea typeface="inpin heiti" charset="-122"/>
              </a:rPr>
              <a:t> </a:t>
            </a:r>
            <a:r>
              <a:rPr lang="en-US" altLang="zh-CN" sz="4000" dirty="0" err="1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ndrogyne" panose="02040603050506020204" pitchFamily="18" charset="0"/>
                <a:ea typeface="inpin heiti" charset="-122"/>
              </a:rPr>
              <a:t>sống</a:t>
            </a:r>
            <a:r>
              <a:rPr lang="en-US" altLang="zh-CN" sz="4000" dirty="0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ndrogyne" panose="02040603050506020204" pitchFamily="18" charset="0"/>
                <a:ea typeface="inpin heiti" charset="-122"/>
              </a:rPr>
              <a:t>, </a:t>
            </a:r>
            <a:r>
              <a:rPr lang="vi-VN" altLang="zh-CN" sz="4000" dirty="0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ndrogyne" panose="02040603050506020204" pitchFamily="18" charset="0"/>
                <a:ea typeface="inpin heiti" charset="-122"/>
              </a:rPr>
              <a:t>hai đường thẳng song song</a:t>
            </a:r>
            <a:r>
              <a:rPr lang="en-US" altLang="zh-CN" sz="4000" dirty="0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ndrogyne" panose="02040603050506020204" pitchFamily="18" charset="0"/>
                <a:ea typeface="inpin heiti" charset="-122"/>
              </a:rPr>
              <a:t> </a:t>
            </a:r>
            <a:r>
              <a:rPr lang="en-US" altLang="zh-CN" sz="4000" dirty="0" err="1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ndrogyne" panose="02040603050506020204" pitchFamily="18" charset="0"/>
                <a:ea typeface="inpin heiti" charset="-122"/>
              </a:rPr>
              <a:t>được</a:t>
            </a:r>
            <a:r>
              <a:rPr lang="en-US" altLang="zh-CN" sz="4000" dirty="0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ndrogyne" panose="02040603050506020204" pitchFamily="18" charset="0"/>
                <a:ea typeface="inpin heiti" charset="-122"/>
              </a:rPr>
              <a:t> </a:t>
            </a:r>
            <a:r>
              <a:rPr lang="en-US" altLang="zh-CN" sz="4000" dirty="0" err="1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ndrogyne" panose="02040603050506020204" pitchFamily="18" charset="0"/>
                <a:ea typeface="inpin heiti" charset="-122"/>
              </a:rPr>
              <a:t>ứng</a:t>
            </a:r>
            <a:r>
              <a:rPr lang="en-US" altLang="zh-CN" sz="4000" dirty="0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ndrogyne" panose="02040603050506020204" pitchFamily="18" charset="0"/>
                <a:ea typeface="inpin heiti" charset="-122"/>
              </a:rPr>
              <a:t> </a:t>
            </a:r>
            <a:r>
              <a:rPr lang="en-US" altLang="zh-CN" sz="4000" dirty="0" err="1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ndrogyne" panose="02040603050506020204" pitchFamily="18" charset="0"/>
                <a:ea typeface="inpin heiti" charset="-122"/>
              </a:rPr>
              <a:t>dụng</a:t>
            </a:r>
            <a:r>
              <a:rPr lang="en-US" altLang="zh-CN" sz="4000" dirty="0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ndrogyne" panose="02040603050506020204" pitchFamily="18" charset="0"/>
                <a:ea typeface="inpin heiti" charset="-122"/>
              </a:rPr>
              <a:t> </a:t>
            </a:r>
            <a:r>
              <a:rPr lang="en-US" altLang="zh-CN" sz="4000" dirty="0" err="1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ndrogyne" panose="02040603050506020204" pitchFamily="18" charset="0"/>
                <a:ea typeface="inpin heiti" charset="-122"/>
              </a:rPr>
              <a:t>như</a:t>
            </a:r>
            <a:r>
              <a:rPr lang="en-US" altLang="zh-CN" sz="4000" dirty="0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ndrogyne" panose="02040603050506020204" pitchFamily="18" charset="0"/>
                <a:ea typeface="inpin heiti" charset="-122"/>
              </a:rPr>
              <a:t> </a:t>
            </a:r>
            <a:r>
              <a:rPr lang="en-US" altLang="zh-CN" sz="4000" dirty="0" err="1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ndrogyne" panose="02040603050506020204" pitchFamily="18" charset="0"/>
                <a:ea typeface="inpin heiti" charset="-122"/>
              </a:rPr>
              <a:t>thế</a:t>
            </a:r>
            <a:r>
              <a:rPr lang="en-US" altLang="zh-CN" sz="4000" dirty="0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ndrogyne" panose="02040603050506020204" pitchFamily="18" charset="0"/>
                <a:ea typeface="inpin heiti" charset="-122"/>
              </a:rPr>
              <a:t> </a:t>
            </a:r>
            <a:r>
              <a:rPr lang="en-US" altLang="zh-CN" sz="4000" dirty="0" err="1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ndrogyne" panose="02040603050506020204" pitchFamily="18" charset="0"/>
                <a:ea typeface="inpin heiti" charset="-122"/>
              </a:rPr>
              <a:t>nào</a:t>
            </a:r>
            <a:r>
              <a:rPr lang="en-US" altLang="zh-CN" sz="4000" dirty="0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ndrogyne" panose="02040603050506020204" pitchFamily="18" charset="0"/>
                <a:ea typeface="inpin heiti" charset="-122"/>
              </a:rPr>
              <a:t>?</a:t>
            </a:r>
            <a:endParaRPr lang="vi-VN" altLang="zh-CN" sz="4000" dirty="0">
              <a:ln w="15875"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ndrogyne" panose="02040603050506020204" pitchFamily="18" charset="0"/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9085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852" y="3195686"/>
            <a:ext cx="3521631" cy="23477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002" y="1158592"/>
            <a:ext cx="3302317" cy="24767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285557" y="2740030"/>
            <a:ext cx="2095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</a:rPr>
              <a:t>Bảng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hiệu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07276" y="5603400"/>
            <a:ext cx="2095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</a:rPr>
              <a:t>Đường</a:t>
            </a:r>
            <a:r>
              <a:rPr lang="en-US" sz="2800" dirty="0">
                <a:solidFill>
                  <a:srgbClr val="002060"/>
                </a:solidFill>
              </a:rPr>
              <a:t> ray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30777" y="3684654"/>
            <a:ext cx="2989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</a:rPr>
              <a:t>Khung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cửa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sổ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" t="27090" r="2382" b="39259"/>
          <a:stretch/>
        </p:blipFill>
        <p:spPr>
          <a:xfrm>
            <a:off x="1119203" y="1188916"/>
            <a:ext cx="4250347" cy="150179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8346">
            <a:off x="520582" y="5187147"/>
            <a:ext cx="1063853" cy="1355319"/>
          </a:xfrm>
          <a:prstGeom prst="rect">
            <a:avLst/>
          </a:prstGeom>
        </p:spPr>
      </p:pic>
      <p:pic>
        <p:nvPicPr>
          <p:cNvPr id="9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0906">
            <a:off x="10881567" y="10725"/>
            <a:ext cx="1063853" cy="135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87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322877" y="2519062"/>
            <a:ext cx="5704910" cy="103384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310879" y="4399805"/>
            <a:ext cx="574207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1000187" y="2105933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5389660" y="2839910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5456361" y="4399805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1000187" y="4399805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32138" y="584996"/>
            <a:ext cx="98635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AB và CD có phải là hai đường thẳng song song không?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383226" y="3243263"/>
            <a:ext cx="0" cy="116419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216163" y="2690708"/>
            <a:ext cx="0" cy="170909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27"/>
          <p:cNvGrpSpPr/>
          <p:nvPr/>
        </p:nvGrpSpPr>
        <p:grpSpPr>
          <a:xfrm>
            <a:off x="656748" y="335812"/>
            <a:ext cx="11050569" cy="1919329"/>
            <a:chOff x="2752641" y="3846647"/>
            <a:chExt cx="10005372" cy="1437096"/>
          </a:xfrm>
          <a:solidFill>
            <a:srgbClr val="6F69AC"/>
          </a:solidFill>
        </p:grpSpPr>
        <p:sp>
          <p:nvSpPr>
            <p:cNvPr id="13" name="圆角矩形 14"/>
            <p:cNvSpPr/>
            <p:nvPr/>
          </p:nvSpPr>
          <p:spPr>
            <a:xfrm>
              <a:off x="2752641" y="3846647"/>
              <a:ext cx="10005372" cy="1437096"/>
            </a:xfrm>
            <a:prstGeom prst="roundRect">
              <a:avLst>
                <a:gd name="adj" fmla="val 50000"/>
              </a:avLst>
            </a:prstGeom>
            <a:solidFill>
              <a:srgbClr val="FD6F96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4" name="文本框 23"/>
            <p:cNvSpPr txBox="1"/>
            <p:nvPr/>
          </p:nvSpPr>
          <p:spPr>
            <a:xfrm>
              <a:off x="2861219" y="3945945"/>
              <a:ext cx="9856076" cy="1175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altLang="zh-CN" sz="3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Hai đường thẳng AB và CD không song song với nhau </a:t>
              </a:r>
              <a:r>
                <a:rPr lang="vi-VN" altLang="zh-CN" sz="31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vì </a:t>
              </a:r>
              <a:endParaRPr lang="en-US" altLang="zh-CN" sz="31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inpin heiti" panose="00000500000000000000" pitchFamily="2" charset="-122"/>
              </a:endParaRPr>
            </a:p>
            <a:p>
              <a:pPr algn="ctr"/>
              <a:r>
                <a:rPr lang="vi-VN" altLang="zh-CN" sz="31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hai </a:t>
              </a:r>
              <a:r>
                <a:rPr lang="vi-VN" altLang="zh-CN" sz="3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đường thẳng không cách nhau một đơn vị không đổi, kéo dài hai đường thẳng AB và CD ta thấy chúng </a:t>
              </a:r>
              <a:r>
                <a:rPr lang="vi-VN" altLang="zh-CN" sz="3100" b="1" dirty="0"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cắt nhau.</a:t>
              </a:r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5414827" y="3445284"/>
            <a:ext cx="6656343" cy="120626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414827" y="4399060"/>
            <a:ext cx="66563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10596670" y="4301459"/>
            <a:ext cx="197709" cy="19770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78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22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9" grpId="1"/>
      <p:bldP spid="17" grpId="0" animBg="1"/>
      <p:bldP spid="1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19" b="89444" l="10429" r="90429">
                        <a14:foregroundMark x1="24571" y1="43704" x2="19857" y2="33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1" t="-7257" r="-521" b="7257"/>
          <a:stretch/>
        </p:blipFill>
        <p:spPr>
          <a:xfrm flipH="1">
            <a:off x="-1202491" y="-1137986"/>
            <a:ext cx="6553496" cy="10111109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166886" y="138896"/>
            <a:ext cx="7824486" cy="6585995"/>
            <a:chOff x="4166886" y="138896"/>
            <a:chExt cx="7824486" cy="6585995"/>
          </a:xfrm>
        </p:grpSpPr>
        <p:grpSp>
          <p:nvGrpSpPr>
            <p:cNvPr id="2" name="组合 19"/>
            <p:cNvGrpSpPr/>
            <p:nvPr/>
          </p:nvGrpSpPr>
          <p:grpSpPr>
            <a:xfrm>
              <a:off x="4166886" y="138896"/>
              <a:ext cx="7824486" cy="6585995"/>
              <a:chOff x="6475654" y="1638642"/>
              <a:chExt cx="4396503" cy="3875422"/>
            </a:xfrm>
          </p:grpSpPr>
          <p:grpSp>
            <p:nvGrpSpPr>
              <p:cNvPr id="3" name="组合 1"/>
              <p:cNvGrpSpPr/>
              <p:nvPr/>
            </p:nvGrpSpPr>
            <p:grpSpPr>
              <a:xfrm>
                <a:off x="6475654" y="2064662"/>
                <a:ext cx="4259379" cy="3449402"/>
                <a:chOff x="551674" y="602974"/>
                <a:chExt cx="4258639" cy="3448337"/>
              </a:xfrm>
            </p:grpSpPr>
            <p:pic>
              <p:nvPicPr>
                <p:cNvPr id="6" name="Picture 242" descr="C:\Users\Thinkpad\Desktop\新建文件夹 (2)\2_0005_图层-3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1674" y="602974"/>
                  <a:ext cx="4258639" cy="344833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7" name="Freeform 6"/>
                <p:cNvSpPr>
                  <a:spLocks noEditPoints="1"/>
                </p:cNvSpPr>
                <p:nvPr/>
              </p:nvSpPr>
              <p:spPr bwMode="auto">
                <a:xfrm>
                  <a:off x="758629" y="1278574"/>
                  <a:ext cx="3797899" cy="2549559"/>
                </a:xfrm>
                <a:custGeom>
                  <a:avLst/>
                  <a:gdLst>
                    <a:gd name="T0" fmla="*/ 1902 w 2011"/>
                    <a:gd name="T1" fmla="*/ 19 h 1350"/>
                    <a:gd name="T2" fmla="*/ 1739 w 2011"/>
                    <a:gd name="T3" fmla="*/ 19 h 1350"/>
                    <a:gd name="T4" fmla="*/ 1555 w 2011"/>
                    <a:gd name="T5" fmla="*/ 21 h 1350"/>
                    <a:gd name="T6" fmla="*/ 1244 w 2011"/>
                    <a:gd name="T7" fmla="*/ 44 h 1350"/>
                    <a:gd name="T8" fmla="*/ 636 w 2011"/>
                    <a:gd name="T9" fmla="*/ 83 h 1350"/>
                    <a:gd name="T10" fmla="*/ 332 w 2011"/>
                    <a:gd name="T11" fmla="*/ 96 h 1350"/>
                    <a:gd name="T12" fmla="*/ 125 w 2011"/>
                    <a:gd name="T13" fmla="*/ 71 h 1350"/>
                    <a:gd name="T14" fmla="*/ 40 w 2011"/>
                    <a:gd name="T15" fmla="*/ 49 h 1350"/>
                    <a:gd name="T16" fmla="*/ 29 w 2011"/>
                    <a:gd name="T17" fmla="*/ 75 h 1350"/>
                    <a:gd name="T18" fmla="*/ 21 w 2011"/>
                    <a:gd name="T19" fmla="*/ 166 h 1350"/>
                    <a:gd name="T20" fmla="*/ 25 w 2011"/>
                    <a:gd name="T21" fmla="*/ 229 h 1350"/>
                    <a:gd name="T22" fmla="*/ 25 w 2011"/>
                    <a:gd name="T23" fmla="*/ 468 h 1350"/>
                    <a:gd name="T24" fmla="*/ 5 w 2011"/>
                    <a:gd name="T25" fmla="*/ 719 h 1350"/>
                    <a:gd name="T26" fmla="*/ 0 w 2011"/>
                    <a:gd name="T27" fmla="*/ 876 h 1350"/>
                    <a:gd name="T28" fmla="*/ 18 w 2011"/>
                    <a:gd name="T29" fmla="*/ 1095 h 1350"/>
                    <a:gd name="T30" fmla="*/ 37 w 2011"/>
                    <a:gd name="T31" fmla="*/ 1325 h 1350"/>
                    <a:gd name="T32" fmla="*/ 40 w 2011"/>
                    <a:gd name="T33" fmla="*/ 1349 h 1350"/>
                    <a:gd name="T34" fmla="*/ 64 w 2011"/>
                    <a:gd name="T35" fmla="*/ 1340 h 1350"/>
                    <a:gd name="T36" fmla="*/ 165 w 2011"/>
                    <a:gd name="T37" fmla="*/ 1307 h 1350"/>
                    <a:gd name="T38" fmla="*/ 375 w 2011"/>
                    <a:gd name="T39" fmla="*/ 1290 h 1350"/>
                    <a:gd name="T40" fmla="*/ 693 w 2011"/>
                    <a:gd name="T41" fmla="*/ 1279 h 1350"/>
                    <a:gd name="T42" fmla="*/ 1256 w 2011"/>
                    <a:gd name="T43" fmla="*/ 1267 h 1350"/>
                    <a:gd name="T44" fmla="*/ 1818 w 2011"/>
                    <a:gd name="T45" fmla="*/ 1261 h 1350"/>
                    <a:gd name="T46" fmla="*/ 2009 w 2011"/>
                    <a:gd name="T47" fmla="*/ 1270 h 1350"/>
                    <a:gd name="T48" fmla="*/ 2001 w 2011"/>
                    <a:gd name="T49" fmla="*/ 1118 h 1350"/>
                    <a:gd name="T50" fmla="*/ 1980 w 2011"/>
                    <a:gd name="T51" fmla="*/ 705 h 1350"/>
                    <a:gd name="T52" fmla="*/ 1989 w 2011"/>
                    <a:gd name="T53" fmla="*/ 438 h 1350"/>
                    <a:gd name="T54" fmla="*/ 1991 w 2011"/>
                    <a:gd name="T55" fmla="*/ 307 h 1350"/>
                    <a:gd name="T56" fmla="*/ 2001 w 2011"/>
                    <a:gd name="T57" fmla="*/ 195 h 1350"/>
                    <a:gd name="T58" fmla="*/ 2011 w 2011"/>
                    <a:gd name="T59" fmla="*/ 84 h 1350"/>
                    <a:gd name="T60" fmla="*/ 2001 w 2011"/>
                    <a:gd name="T61" fmla="*/ 15 h 1350"/>
                    <a:gd name="T62" fmla="*/ 2001 w 2011"/>
                    <a:gd name="T63" fmla="*/ 2 h 1350"/>
                    <a:gd name="T64" fmla="*/ 1985 w 2011"/>
                    <a:gd name="T65" fmla="*/ 5 h 1350"/>
                    <a:gd name="T66" fmla="*/ 1994 w 2011"/>
                    <a:gd name="T67" fmla="*/ 67 h 1350"/>
                    <a:gd name="T68" fmla="*/ 1984 w 2011"/>
                    <a:gd name="T69" fmla="*/ 193 h 1350"/>
                    <a:gd name="T70" fmla="*/ 1974 w 2011"/>
                    <a:gd name="T71" fmla="*/ 300 h 1350"/>
                    <a:gd name="T72" fmla="*/ 1974 w 2011"/>
                    <a:gd name="T73" fmla="*/ 394 h 1350"/>
                    <a:gd name="T74" fmla="*/ 1965 w 2011"/>
                    <a:gd name="T75" fmla="*/ 703 h 1350"/>
                    <a:gd name="T76" fmla="*/ 1976 w 2011"/>
                    <a:gd name="T77" fmla="*/ 1017 h 1350"/>
                    <a:gd name="T78" fmla="*/ 1904 w 2011"/>
                    <a:gd name="T79" fmla="*/ 1249 h 1350"/>
                    <a:gd name="T80" fmla="*/ 1440 w 2011"/>
                    <a:gd name="T81" fmla="*/ 1245 h 1350"/>
                    <a:gd name="T82" fmla="*/ 776 w 2011"/>
                    <a:gd name="T83" fmla="*/ 1261 h 1350"/>
                    <a:gd name="T84" fmla="*/ 425 w 2011"/>
                    <a:gd name="T85" fmla="*/ 1274 h 1350"/>
                    <a:gd name="T86" fmla="*/ 148 w 2011"/>
                    <a:gd name="T87" fmla="*/ 1294 h 1350"/>
                    <a:gd name="T88" fmla="*/ 52 w 2011"/>
                    <a:gd name="T89" fmla="*/ 1328 h 1350"/>
                    <a:gd name="T90" fmla="*/ 47 w 2011"/>
                    <a:gd name="T91" fmla="*/ 1210 h 1350"/>
                    <a:gd name="T92" fmla="*/ 24 w 2011"/>
                    <a:gd name="T93" fmla="*/ 983 h 1350"/>
                    <a:gd name="T94" fmla="*/ 16 w 2011"/>
                    <a:gd name="T95" fmla="*/ 846 h 1350"/>
                    <a:gd name="T96" fmla="*/ 31 w 2011"/>
                    <a:gd name="T97" fmla="*/ 595 h 1350"/>
                    <a:gd name="T98" fmla="*/ 47 w 2011"/>
                    <a:gd name="T99" fmla="*/ 341 h 1350"/>
                    <a:gd name="T100" fmla="*/ 39 w 2011"/>
                    <a:gd name="T101" fmla="*/ 214 h 1350"/>
                    <a:gd name="T102" fmla="*/ 37 w 2011"/>
                    <a:gd name="T103" fmla="*/ 141 h 1350"/>
                    <a:gd name="T104" fmla="*/ 49 w 2011"/>
                    <a:gd name="T105" fmla="*/ 66 h 1350"/>
                    <a:gd name="T106" fmla="*/ 210 w 2011"/>
                    <a:gd name="T107" fmla="*/ 102 h 1350"/>
                    <a:gd name="T108" fmla="*/ 421 w 2011"/>
                    <a:gd name="T109" fmla="*/ 113 h 1350"/>
                    <a:gd name="T110" fmla="*/ 897 w 2011"/>
                    <a:gd name="T111" fmla="*/ 78 h 1350"/>
                    <a:gd name="T112" fmla="*/ 1453 w 2011"/>
                    <a:gd name="T113" fmla="*/ 46 h 1350"/>
                    <a:gd name="T114" fmla="*/ 1599 w 2011"/>
                    <a:gd name="T115" fmla="*/ 34 h 1350"/>
                    <a:gd name="T116" fmla="*/ 1805 w 2011"/>
                    <a:gd name="T117" fmla="*/ 37 h 1350"/>
                    <a:gd name="T118" fmla="*/ 1959 w 2011"/>
                    <a:gd name="T119" fmla="*/ 28 h 13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011" h="1350">
                      <a:moveTo>
                        <a:pt x="1985" y="5"/>
                      </a:moveTo>
                      <a:lnTo>
                        <a:pt x="1985" y="5"/>
                      </a:lnTo>
                      <a:lnTo>
                        <a:pt x="1959" y="11"/>
                      </a:lnTo>
                      <a:lnTo>
                        <a:pt x="1932" y="15"/>
                      </a:lnTo>
                      <a:lnTo>
                        <a:pt x="1902" y="19"/>
                      </a:lnTo>
                      <a:lnTo>
                        <a:pt x="1871" y="21"/>
                      </a:lnTo>
                      <a:lnTo>
                        <a:pt x="1839" y="21"/>
                      </a:lnTo>
                      <a:lnTo>
                        <a:pt x="1807" y="21"/>
                      </a:lnTo>
                      <a:lnTo>
                        <a:pt x="1739" y="19"/>
                      </a:lnTo>
                      <a:lnTo>
                        <a:pt x="1739" y="19"/>
                      </a:lnTo>
                      <a:lnTo>
                        <a:pt x="1691" y="18"/>
                      </a:lnTo>
                      <a:lnTo>
                        <a:pt x="1645" y="17"/>
                      </a:lnTo>
                      <a:lnTo>
                        <a:pt x="1598" y="18"/>
                      </a:lnTo>
                      <a:lnTo>
                        <a:pt x="1576" y="19"/>
                      </a:lnTo>
                      <a:lnTo>
                        <a:pt x="1555" y="21"/>
                      </a:lnTo>
                      <a:lnTo>
                        <a:pt x="1555" y="21"/>
                      </a:lnTo>
                      <a:lnTo>
                        <a:pt x="1503" y="26"/>
                      </a:lnTo>
                      <a:lnTo>
                        <a:pt x="1451" y="31"/>
                      </a:lnTo>
                      <a:lnTo>
                        <a:pt x="1348" y="39"/>
                      </a:lnTo>
                      <a:lnTo>
                        <a:pt x="1244" y="44"/>
                      </a:lnTo>
                      <a:lnTo>
                        <a:pt x="1142" y="48"/>
                      </a:lnTo>
                      <a:lnTo>
                        <a:pt x="896" y="61"/>
                      </a:lnTo>
                      <a:lnTo>
                        <a:pt x="725" y="75"/>
                      </a:lnTo>
                      <a:lnTo>
                        <a:pt x="725" y="75"/>
                      </a:lnTo>
                      <a:lnTo>
                        <a:pt x="636" y="83"/>
                      </a:lnTo>
                      <a:lnTo>
                        <a:pt x="550" y="91"/>
                      </a:lnTo>
                      <a:lnTo>
                        <a:pt x="462" y="94"/>
                      </a:lnTo>
                      <a:lnTo>
                        <a:pt x="419" y="96"/>
                      </a:lnTo>
                      <a:lnTo>
                        <a:pt x="376" y="97"/>
                      </a:lnTo>
                      <a:lnTo>
                        <a:pt x="332" y="96"/>
                      </a:lnTo>
                      <a:lnTo>
                        <a:pt x="290" y="93"/>
                      </a:lnTo>
                      <a:lnTo>
                        <a:pt x="248" y="91"/>
                      </a:lnTo>
                      <a:lnTo>
                        <a:pt x="206" y="85"/>
                      </a:lnTo>
                      <a:lnTo>
                        <a:pt x="165" y="79"/>
                      </a:lnTo>
                      <a:lnTo>
                        <a:pt x="125" y="71"/>
                      </a:lnTo>
                      <a:lnTo>
                        <a:pt x="86" y="61"/>
                      </a:lnTo>
                      <a:lnTo>
                        <a:pt x="46" y="49"/>
                      </a:lnTo>
                      <a:lnTo>
                        <a:pt x="46" y="49"/>
                      </a:lnTo>
                      <a:lnTo>
                        <a:pt x="43" y="48"/>
                      </a:lnTo>
                      <a:lnTo>
                        <a:pt x="40" y="49"/>
                      </a:lnTo>
                      <a:lnTo>
                        <a:pt x="38" y="50"/>
                      </a:lnTo>
                      <a:lnTo>
                        <a:pt x="37" y="53"/>
                      </a:lnTo>
                      <a:lnTo>
                        <a:pt x="37" y="53"/>
                      </a:lnTo>
                      <a:lnTo>
                        <a:pt x="31" y="63"/>
                      </a:lnTo>
                      <a:lnTo>
                        <a:pt x="29" y="75"/>
                      </a:lnTo>
                      <a:lnTo>
                        <a:pt x="24" y="96"/>
                      </a:lnTo>
                      <a:lnTo>
                        <a:pt x="21" y="119"/>
                      </a:lnTo>
                      <a:lnTo>
                        <a:pt x="20" y="141"/>
                      </a:lnTo>
                      <a:lnTo>
                        <a:pt x="20" y="141"/>
                      </a:lnTo>
                      <a:lnTo>
                        <a:pt x="21" y="166"/>
                      </a:lnTo>
                      <a:lnTo>
                        <a:pt x="22" y="189"/>
                      </a:lnTo>
                      <a:lnTo>
                        <a:pt x="24" y="227"/>
                      </a:lnTo>
                      <a:lnTo>
                        <a:pt x="24" y="227"/>
                      </a:lnTo>
                      <a:lnTo>
                        <a:pt x="25" y="229"/>
                      </a:lnTo>
                      <a:lnTo>
                        <a:pt x="25" y="229"/>
                      </a:lnTo>
                      <a:lnTo>
                        <a:pt x="29" y="285"/>
                      </a:lnTo>
                      <a:lnTo>
                        <a:pt x="30" y="341"/>
                      </a:lnTo>
                      <a:lnTo>
                        <a:pt x="30" y="341"/>
                      </a:lnTo>
                      <a:lnTo>
                        <a:pt x="29" y="404"/>
                      </a:lnTo>
                      <a:lnTo>
                        <a:pt x="25" y="468"/>
                      </a:lnTo>
                      <a:lnTo>
                        <a:pt x="21" y="530"/>
                      </a:lnTo>
                      <a:lnTo>
                        <a:pt x="15" y="593"/>
                      </a:lnTo>
                      <a:lnTo>
                        <a:pt x="15" y="593"/>
                      </a:lnTo>
                      <a:lnTo>
                        <a:pt x="9" y="655"/>
                      </a:lnTo>
                      <a:lnTo>
                        <a:pt x="5" y="719"/>
                      </a:lnTo>
                      <a:lnTo>
                        <a:pt x="2" y="782"/>
                      </a:lnTo>
                      <a:lnTo>
                        <a:pt x="0" y="846"/>
                      </a:lnTo>
                      <a:lnTo>
                        <a:pt x="0" y="846"/>
                      </a:lnTo>
                      <a:lnTo>
                        <a:pt x="0" y="876"/>
                      </a:lnTo>
                      <a:lnTo>
                        <a:pt x="0" y="876"/>
                      </a:lnTo>
                      <a:lnTo>
                        <a:pt x="3" y="930"/>
                      </a:lnTo>
                      <a:lnTo>
                        <a:pt x="7" y="985"/>
                      </a:lnTo>
                      <a:lnTo>
                        <a:pt x="13" y="1040"/>
                      </a:lnTo>
                      <a:lnTo>
                        <a:pt x="18" y="1095"/>
                      </a:lnTo>
                      <a:lnTo>
                        <a:pt x="18" y="1095"/>
                      </a:lnTo>
                      <a:lnTo>
                        <a:pt x="25" y="1154"/>
                      </a:lnTo>
                      <a:lnTo>
                        <a:pt x="31" y="1213"/>
                      </a:lnTo>
                      <a:lnTo>
                        <a:pt x="35" y="1270"/>
                      </a:lnTo>
                      <a:lnTo>
                        <a:pt x="37" y="1325"/>
                      </a:lnTo>
                      <a:lnTo>
                        <a:pt x="37" y="1325"/>
                      </a:lnTo>
                      <a:lnTo>
                        <a:pt x="37" y="1342"/>
                      </a:lnTo>
                      <a:lnTo>
                        <a:pt x="37" y="1342"/>
                      </a:lnTo>
                      <a:lnTo>
                        <a:pt x="37" y="1342"/>
                      </a:lnTo>
                      <a:lnTo>
                        <a:pt x="38" y="1346"/>
                      </a:lnTo>
                      <a:lnTo>
                        <a:pt x="40" y="1349"/>
                      </a:lnTo>
                      <a:lnTo>
                        <a:pt x="40" y="1349"/>
                      </a:lnTo>
                      <a:lnTo>
                        <a:pt x="46" y="1350"/>
                      </a:lnTo>
                      <a:lnTo>
                        <a:pt x="49" y="1349"/>
                      </a:lnTo>
                      <a:lnTo>
                        <a:pt x="49" y="1349"/>
                      </a:lnTo>
                      <a:lnTo>
                        <a:pt x="64" y="1340"/>
                      </a:lnTo>
                      <a:lnTo>
                        <a:pt x="81" y="1331"/>
                      </a:lnTo>
                      <a:lnTo>
                        <a:pt x="99" y="1324"/>
                      </a:lnTo>
                      <a:lnTo>
                        <a:pt x="119" y="1318"/>
                      </a:lnTo>
                      <a:lnTo>
                        <a:pt x="141" y="1312"/>
                      </a:lnTo>
                      <a:lnTo>
                        <a:pt x="165" y="1307"/>
                      </a:lnTo>
                      <a:lnTo>
                        <a:pt x="189" y="1303"/>
                      </a:lnTo>
                      <a:lnTo>
                        <a:pt x="215" y="1301"/>
                      </a:lnTo>
                      <a:lnTo>
                        <a:pt x="268" y="1296"/>
                      </a:lnTo>
                      <a:lnTo>
                        <a:pt x="322" y="1292"/>
                      </a:lnTo>
                      <a:lnTo>
                        <a:pt x="375" y="1290"/>
                      </a:lnTo>
                      <a:lnTo>
                        <a:pt x="425" y="1289"/>
                      </a:lnTo>
                      <a:lnTo>
                        <a:pt x="528" y="1285"/>
                      </a:lnTo>
                      <a:lnTo>
                        <a:pt x="528" y="1285"/>
                      </a:lnTo>
                      <a:lnTo>
                        <a:pt x="611" y="1281"/>
                      </a:lnTo>
                      <a:lnTo>
                        <a:pt x="693" y="1279"/>
                      </a:lnTo>
                      <a:lnTo>
                        <a:pt x="776" y="1277"/>
                      </a:lnTo>
                      <a:lnTo>
                        <a:pt x="859" y="1276"/>
                      </a:lnTo>
                      <a:lnTo>
                        <a:pt x="1024" y="1274"/>
                      </a:lnTo>
                      <a:lnTo>
                        <a:pt x="1256" y="1267"/>
                      </a:lnTo>
                      <a:lnTo>
                        <a:pt x="1256" y="1267"/>
                      </a:lnTo>
                      <a:lnTo>
                        <a:pt x="1444" y="1261"/>
                      </a:lnTo>
                      <a:lnTo>
                        <a:pt x="1537" y="1258"/>
                      </a:lnTo>
                      <a:lnTo>
                        <a:pt x="1632" y="1258"/>
                      </a:lnTo>
                      <a:lnTo>
                        <a:pt x="1725" y="1258"/>
                      </a:lnTo>
                      <a:lnTo>
                        <a:pt x="1818" y="1261"/>
                      </a:lnTo>
                      <a:lnTo>
                        <a:pt x="1910" y="1264"/>
                      </a:lnTo>
                      <a:lnTo>
                        <a:pt x="2002" y="1272"/>
                      </a:lnTo>
                      <a:lnTo>
                        <a:pt x="2002" y="1272"/>
                      </a:lnTo>
                      <a:lnTo>
                        <a:pt x="2005" y="1272"/>
                      </a:lnTo>
                      <a:lnTo>
                        <a:pt x="2009" y="1270"/>
                      </a:lnTo>
                      <a:lnTo>
                        <a:pt x="2009" y="1270"/>
                      </a:lnTo>
                      <a:lnTo>
                        <a:pt x="2010" y="1267"/>
                      </a:lnTo>
                      <a:lnTo>
                        <a:pt x="2010" y="1264"/>
                      </a:lnTo>
                      <a:lnTo>
                        <a:pt x="2001" y="1118"/>
                      </a:lnTo>
                      <a:lnTo>
                        <a:pt x="2001" y="1118"/>
                      </a:lnTo>
                      <a:lnTo>
                        <a:pt x="1993" y="1014"/>
                      </a:lnTo>
                      <a:lnTo>
                        <a:pt x="1987" y="912"/>
                      </a:lnTo>
                      <a:lnTo>
                        <a:pt x="1981" y="808"/>
                      </a:lnTo>
                      <a:lnTo>
                        <a:pt x="1981" y="758"/>
                      </a:lnTo>
                      <a:lnTo>
                        <a:pt x="1980" y="705"/>
                      </a:lnTo>
                      <a:lnTo>
                        <a:pt x="1980" y="705"/>
                      </a:lnTo>
                      <a:lnTo>
                        <a:pt x="1981" y="615"/>
                      </a:lnTo>
                      <a:lnTo>
                        <a:pt x="1985" y="523"/>
                      </a:lnTo>
                      <a:lnTo>
                        <a:pt x="1985" y="523"/>
                      </a:lnTo>
                      <a:lnTo>
                        <a:pt x="1989" y="438"/>
                      </a:lnTo>
                      <a:lnTo>
                        <a:pt x="1991" y="394"/>
                      </a:lnTo>
                      <a:lnTo>
                        <a:pt x="1991" y="351"/>
                      </a:lnTo>
                      <a:lnTo>
                        <a:pt x="1991" y="351"/>
                      </a:lnTo>
                      <a:lnTo>
                        <a:pt x="1991" y="307"/>
                      </a:lnTo>
                      <a:lnTo>
                        <a:pt x="1991" y="307"/>
                      </a:lnTo>
                      <a:lnTo>
                        <a:pt x="1991" y="299"/>
                      </a:lnTo>
                      <a:lnTo>
                        <a:pt x="1991" y="299"/>
                      </a:lnTo>
                      <a:lnTo>
                        <a:pt x="1991" y="276"/>
                      </a:lnTo>
                      <a:lnTo>
                        <a:pt x="1993" y="250"/>
                      </a:lnTo>
                      <a:lnTo>
                        <a:pt x="2001" y="195"/>
                      </a:lnTo>
                      <a:lnTo>
                        <a:pt x="2001" y="195"/>
                      </a:lnTo>
                      <a:lnTo>
                        <a:pt x="2007" y="138"/>
                      </a:lnTo>
                      <a:lnTo>
                        <a:pt x="2010" y="110"/>
                      </a:lnTo>
                      <a:lnTo>
                        <a:pt x="2011" y="84"/>
                      </a:lnTo>
                      <a:lnTo>
                        <a:pt x="2011" y="84"/>
                      </a:lnTo>
                      <a:lnTo>
                        <a:pt x="2010" y="65"/>
                      </a:lnTo>
                      <a:lnTo>
                        <a:pt x="2009" y="48"/>
                      </a:lnTo>
                      <a:lnTo>
                        <a:pt x="2005" y="31"/>
                      </a:lnTo>
                      <a:lnTo>
                        <a:pt x="2001" y="15"/>
                      </a:lnTo>
                      <a:lnTo>
                        <a:pt x="2001" y="15"/>
                      </a:lnTo>
                      <a:lnTo>
                        <a:pt x="2002" y="11"/>
                      </a:lnTo>
                      <a:lnTo>
                        <a:pt x="2003" y="8"/>
                      </a:lnTo>
                      <a:lnTo>
                        <a:pt x="2003" y="8"/>
                      </a:lnTo>
                      <a:lnTo>
                        <a:pt x="2002" y="5"/>
                      </a:lnTo>
                      <a:lnTo>
                        <a:pt x="2001" y="2"/>
                      </a:lnTo>
                      <a:lnTo>
                        <a:pt x="2001" y="2"/>
                      </a:lnTo>
                      <a:lnTo>
                        <a:pt x="1997" y="0"/>
                      </a:lnTo>
                      <a:lnTo>
                        <a:pt x="1993" y="1"/>
                      </a:lnTo>
                      <a:lnTo>
                        <a:pt x="1989" y="2"/>
                      </a:lnTo>
                      <a:lnTo>
                        <a:pt x="1985" y="5"/>
                      </a:lnTo>
                      <a:close/>
                      <a:moveTo>
                        <a:pt x="1985" y="22"/>
                      </a:moveTo>
                      <a:lnTo>
                        <a:pt x="1985" y="22"/>
                      </a:lnTo>
                      <a:lnTo>
                        <a:pt x="1989" y="36"/>
                      </a:lnTo>
                      <a:lnTo>
                        <a:pt x="1992" y="52"/>
                      </a:lnTo>
                      <a:lnTo>
                        <a:pt x="1994" y="67"/>
                      </a:lnTo>
                      <a:lnTo>
                        <a:pt x="1994" y="84"/>
                      </a:lnTo>
                      <a:lnTo>
                        <a:pt x="1994" y="84"/>
                      </a:lnTo>
                      <a:lnTo>
                        <a:pt x="1994" y="110"/>
                      </a:lnTo>
                      <a:lnTo>
                        <a:pt x="1992" y="137"/>
                      </a:lnTo>
                      <a:lnTo>
                        <a:pt x="1984" y="193"/>
                      </a:lnTo>
                      <a:lnTo>
                        <a:pt x="1984" y="193"/>
                      </a:lnTo>
                      <a:lnTo>
                        <a:pt x="1978" y="247"/>
                      </a:lnTo>
                      <a:lnTo>
                        <a:pt x="1975" y="275"/>
                      </a:lnTo>
                      <a:lnTo>
                        <a:pt x="1974" y="300"/>
                      </a:lnTo>
                      <a:lnTo>
                        <a:pt x="1974" y="300"/>
                      </a:lnTo>
                      <a:lnTo>
                        <a:pt x="1974" y="307"/>
                      </a:lnTo>
                      <a:lnTo>
                        <a:pt x="1974" y="307"/>
                      </a:lnTo>
                      <a:lnTo>
                        <a:pt x="1975" y="351"/>
                      </a:lnTo>
                      <a:lnTo>
                        <a:pt x="1975" y="351"/>
                      </a:lnTo>
                      <a:lnTo>
                        <a:pt x="1974" y="394"/>
                      </a:lnTo>
                      <a:lnTo>
                        <a:pt x="1972" y="437"/>
                      </a:lnTo>
                      <a:lnTo>
                        <a:pt x="1970" y="522"/>
                      </a:lnTo>
                      <a:lnTo>
                        <a:pt x="1966" y="615"/>
                      </a:lnTo>
                      <a:lnTo>
                        <a:pt x="1966" y="615"/>
                      </a:lnTo>
                      <a:lnTo>
                        <a:pt x="1965" y="703"/>
                      </a:lnTo>
                      <a:lnTo>
                        <a:pt x="1965" y="703"/>
                      </a:lnTo>
                      <a:lnTo>
                        <a:pt x="1965" y="757"/>
                      </a:lnTo>
                      <a:lnTo>
                        <a:pt x="1966" y="810"/>
                      </a:lnTo>
                      <a:lnTo>
                        <a:pt x="1971" y="915"/>
                      </a:lnTo>
                      <a:lnTo>
                        <a:pt x="1976" y="1017"/>
                      </a:lnTo>
                      <a:lnTo>
                        <a:pt x="1984" y="1119"/>
                      </a:lnTo>
                      <a:lnTo>
                        <a:pt x="1984" y="1119"/>
                      </a:lnTo>
                      <a:lnTo>
                        <a:pt x="1993" y="1255"/>
                      </a:lnTo>
                      <a:lnTo>
                        <a:pt x="1993" y="1255"/>
                      </a:lnTo>
                      <a:lnTo>
                        <a:pt x="1904" y="1249"/>
                      </a:lnTo>
                      <a:lnTo>
                        <a:pt x="1812" y="1244"/>
                      </a:lnTo>
                      <a:lnTo>
                        <a:pt x="1720" y="1242"/>
                      </a:lnTo>
                      <a:lnTo>
                        <a:pt x="1626" y="1241"/>
                      </a:lnTo>
                      <a:lnTo>
                        <a:pt x="1533" y="1242"/>
                      </a:lnTo>
                      <a:lnTo>
                        <a:pt x="1440" y="1245"/>
                      </a:lnTo>
                      <a:lnTo>
                        <a:pt x="1256" y="1250"/>
                      </a:lnTo>
                      <a:lnTo>
                        <a:pt x="1024" y="1258"/>
                      </a:lnTo>
                      <a:lnTo>
                        <a:pt x="858" y="1261"/>
                      </a:lnTo>
                      <a:lnTo>
                        <a:pt x="858" y="1261"/>
                      </a:lnTo>
                      <a:lnTo>
                        <a:pt x="776" y="1261"/>
                      </a:lnTo>
                      <a:lnTo>
                        <a:pt x="693" y="1262"/>
                      </a:lnTo>
                      <a:lnTo>
                        <a:pt x="609" y="1264"/>
                      </a:lnTo>
                      <a:lnTo>
                        <a:pt x="526" y="1270"/>
                      </a:lnTo>
                      <a:lnTo>
                        <a:pt x="425" y="1274"/>
                      </a:lnTo>
                      <a:lnTo>
                        <a:pt x="425" y="1274"/>
                      </a:lnTo>
                      <a:lnTo>
                        <a:pt x="323" y="1276"/>
                      </a:lnTo>
                      <a:lnTo>
                        <a:pt x="270" y="1279"/>
                      </a:lnTo>
                      <a:lnTo>
                        <a:pt x="219" y="1284"/>
                      </a:lnTo>
                      <a:lnTo>
                        <a:pt x="171" y="1290"/>
                      </a:lnTo>
                      <a:lnTo>
                        <a:pt x="148" y="1294"/>
                      </a:lnTo>
                      <a:lnTo>
                        <a:pt x="126" y="1299"/>
                      </a:lnTo>
                      <a:lnTo>
                        <a:pt x="105" y="1305"/>
                      </a:lnTo>
                      <a:lnTo>
                        <a:pt x="86" y="1312"/>
                      </a:lnTo>
                      <a:lnTo>
                        <a:pt x="69" y="1319"/>
                      </a:lnTo>
                      <a:lnTo>
                        <a:pt x="52" y="1328"/>
                      </a:lnTo>
                      <a:lnTo>
                        <a:pt x="52" y="1328"/>
                      </a:lnTo>
                      <a:lnTo>
                        <a:pt x="52" y="1325"/>
                      </a:lnTo>
                      <a:lnTo>
                        <a:pt x="52" y="1325"/>
                      </a:lnTo>
                      <a:lnTo>
                        <a:pt x="51" y="1268"/>
                      </a:lnTo>
                      <a:lnTo>
                        <a:pt x="47" y="1210"/>
                      </a:lnTo>
                      <a:lnTo>
                        <a:pt x="42" y="1152"/>
                      </a:lnTo>
                      <a:lnTo>
                        <a:pt x="35" y="1092"/>
                      </a:lnTo>
                      <a:lnTo>
                        <a:pt x="35" y="1092"/>
                      </a:lnTo>
                      <a:lnTo>
                        <a:pt x="29" y="1038"/>
                      </a:lnTo>
                      <a:lnTo>
                        <a:pt x="24" y="983"/>
                      </a:lnTo>
                      <a:lnTo>
                        <a:pt x="20" y="929"/>
                      </a:lnTo>
                      <a:lnTo>
                        <a:pt x="17" y="876"/>
                      </a:lnTo>
                      <a:lnTo>
                        <a:pt x="17" y="876"/>
                      </a:lnTo>
                      <a:lnTo>
                        <a:pt x="16" y="846"/>
                      </a:lnTo>
                      <a:lnTo>
                        <a:pt x="16" y="846"/>
                      </a:lnTo>
                      <a:lnTo>
                        <a:pt x="17" y="784"/>
                      </a:lnTo>
                      <a:lnTo>
                        <a:pt x="21" y="720"/>
                      </a:lnTo>
                      <a:lnTo>
                        <a:pt x="26" y="657"/>
                      </a:lnTo>
                      <a:lnTo>
                        <a:pt x="31" y="595"/>
                      </a:lnTo>
                      <a:lnTo>
                        <a:pt x="31" y="595"/>
                      </a:lnTo>
                      <a:lnTo>
                        <a:pt x="37" y="531"/>
                      </a:lnTo>
                      <a:lnTo>
                        <a:pt x="42" y="468"/>
                      </a:lnTo>
                      <a:lnTo>
                        <a:pt x="46" y="404"/>
                      </a:lnTo>
                      <a:lnTo>
                        <a:pt x="47" y="341"/>
                      </a:lnTo>
                      <a:lnTo>
                        <a:pt x="47" y="341"/>
                      </a:lnTo>
                      <a:lnTo>
                        <a:pt x="46" y="310"/>
                      </a:lnTo>
                      <a:lnTo>
                        <a:pt x="44" y="277"/>
                      </a:lnTo>
                      <a:lnTo>
                        <a:pt x="43" y="246"/>
                      </a:lnTo>
                      <a:lnTo>
                        <a:pt x="39" y="215"/>
                      </a:lnTo>
                      <a:lnTo>
                        <a:pt x="39" y="214"/>
                      </a:lnTo>
                      <a:lnTo>
                        <a:pt x="39" y="214"/>
                      </a:lnTo>
                      <a:lnTo>
                        <a:pt x="38" y="188"/>
                      </a:lnTo>
                      <a:lnTo>
                        <a:pt x="38" y="188"/>
                      </a:lnTo>
                      <a:lnTo>
                        <a:pt x="37" y="164"/>
                      </a:lnTo>
                      <a:lnTo>
                        <a:pt x="37" y="141"/>
                      </a:lnTo>
                      <a:lnTo>
                        <a:pt x="37" y="141"/>
                      </a:lnTo>
                      <a:lnTo>
                        <a:pt x="37" y="122"/>
                      </a:lnTo>
                      <a:lnTo>
                        <a:pt x="39" y="103"/>
                      </a:lnTo>
                      <a:lnTo>
                        <a:pt x="43" y="84"/>
                      </a:lnTo>
                      <a:lnTo>
                        <a:pt x="49" y="66"/>
                      </a:lnTo>
                      <a:lnTo>
                        <a:pt x="49" y="66"/>
                      </a:lnTo>
                      <a:lnTo>
                        <a:pt x="88" y="78"/>
                      </a:lnTo>
                      <a:lnTo>
                        <a:pt x="129" y="88"/>
                      </a:lnTo>
                      <a:lnTo>
                        <a:pt x="169" y="96"/>
                      </a:lnTo>
                      <a:lnTo>
                        <a:pt x="210" y="102"/>
                      </a:lnTo>
                      <a:lnTo>
                        <a:pt x="252" y="106"/>
                      </a:lnTo>
                      <a:lnTo>
                        <a:pt x="293" y="110"/>
                      </a:lnTo>
                      <a:lnTo>
                        <a:pt x="336" y="111"/>
                      </a:lnTo>
                      <a:lnTo>
                        <a:pt x="379" y="113"/>
                      </a:lnTo>
                      <a:lnTo>
                        <a:pt x="421" y="113"/>
                      </a:lnTo>
                      <a:lnTo>
                        <a:pt x="465" y="111"/>
                      </a:lnTo>
                      <a:lnTo>
                        <a:pt x="552" y="106"/>
                      </a:lnTo>
                      <a:lnTo>
                        <a:pt x="639" y="100"/>
                      </a:lnTo>
                      <a:lnTo>
                        <a:pt x="726" y="92"/>
                      </a:lnTo>
                      <a:lnTo>
                        <a:pt x="897" y="78"/>
                      </a:lnTo>
                      <a:lnTo>
                        <a:pt x="1143" y="65"/>
                      </a:lnTo>
                      <a:lnTo>
                        <a:pt x="1143" y="65"/>
                      </a:lnTo>
                      <a:lnTo>
                        <a:pt x="1245" y="59"/>
                      </a:lnTo>
                      <a:lnTo>
                        <a:pt x="1349" y="54"/>
                      </a:lnTo>
                      <a:lnTo>
                        <a:pt x="1453" y="46"/>
                      </a:lnTo>
                      <a:lnTo>
                        <a:pt x="1505" y="43"/>
                      </a:lnTo>
                      <a:lnTo>
                        <a:pt x="1556" y="37"/>
                      </a:lnTo>
                      <a:lnTo>
                        <a:pt x="1556" y="37"/>
                      </a:lnTo>
                      <a:lnTo>
                        <a:pt x="1577" y="35"/>
                      </a:lnTo>
                      <a:lnTo>
                        <a:pt x="1599" y="34"/>
                      </a:lnTo>
                      <a:lnTo>
                        <a:pt x="1645" y="34"/>
                      </a:lnTo>
                      <a:lnTo>
                        <a:pt x="1691" y="34"/>
                      </a:lnTo>
                      <a:lnTo>
                        <a:pt x="1739" y="35"/>
                      </a:lnTo>
                      <a:lnTo>
                        <a:pt x="1739" y="35"/>
                      </a:lnTo>
                      <a:lnTo>
                        <a:pt x="1805" y="37"/>
                      </a:lnTo>
                      <a:lnTo>
                        <a:pt x="1838" y="37"/>
                      </a:lnTo>
                      <a:lnTo>
                        <a:pt x="1870" y="36"/>
                      </a:lnTo>
                      <a:lnTo>
                        <a:pt x="1901" y="35"/>
                      </a:lnTo>
                      <a:lnTo>
                        <a:pt x="1931" y="32"/>
                      </a:lnTo>
                      <a:lnTo>
                        <a:pt x="1959" y="28"/>
                      </a:lnTo>
                      <a:lnTo>
                        <a:pt x="1985" y="22"/>
                      </a:lnTo>
                      <a:close/>
                      <a:moveTo>
                        <a:pt x="52" y="1342"/>
                      </a:moveTo>
                      <a:lnTo>
                        <a:pt x="52" y="1342"/>
                      </a:lnTo>
                      <a:lnTo>
                        <a:pt x="52" y="1342"/>
                      </a:lnTo>
                      <a:close/>
                    </a:path>
                  </a:pathLst>
                </a:custGeom>
                <a:solidFill>
                  <a:srgbClr val="755C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endParaRPr>
                </a:p>
              </p:txBody>
            </p:sp>
          </p:grpSp>
          <p:pic>
            <p:nvPicPr>
              <p:cNvPr id="4" name="Picture 243" descr="C:\Users\Thinkpad\Desktop\新建文件夹 (2)\2_0000_图层-8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colorTemperature colorTemp="88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65763" y="1804647"/>
                <a:ext cx="906394" cy="9358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" name="Picture 245" descr="C:\Users\Thinkpad\Desktop\新建文件夹 (2)\2_0002_图层-6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76587" y="1638642"/>
                <a:ext cx="835654" cy="5578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674759" y="2596387"/>
              <a:ext cx="6620830" cy="31640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910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227</Words>
  <Application>Microsoft Office PowerPoint</Application>
  <PresentationFormat>Custom</PresentationFormat>
  <Paragraphs>34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BÍCHNGOC</dc:creator>
  <cp:keywords>MĂNGNON</cp:keywords>
  <cp:lastModifiedBy>A</cp:lastModifiedBy>
  <cp:revision>25</cp:revision>
  <dcterms:created xsi:type="dcterms:W3CDTF">2023-10-26T15:20:49Z</dcterms:created>
  <dcterms:modified xsi:type="dcterms:W3CDTF">2025-04-14T10:33:29Z</dcterms:modified>
</cp:coreProperties>
</file>