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5"/>
  </p:notesMasterIdLst>
  <p:sldIdLst>
    <p:sldId id="257" r:id="rId2"/>
    <p:sldId id="277" r:id="rId3"/>
    <p:sldId id="280" r:id="rId4"/>
  </p:sldIdLst>
  <p:sldSz cx="12192000" cy="6858000"/>
  <p:notesSz cx="6858000" cy="9144000"/>
  <p:embeddedFontLst>
    <p:embeddedFont>
      <p:font typeface="Browallia New" pitchFamily="34" charset="-34"/>
      <p:regular r:id="rId6"/>
      <p:bold r:id="rId7"/>
      <p:italic r:id="rId8"/>
      <p:boldItalic r:id="rId9"/>
    </p:embeddedFont>
    <p:embeddedFont>
      <p:font typeface="等线" charset="-122"/>
      <p:regular r:id="rId10"/>
    </p:embeddedFont>
    <p:embeddedFont>
      <p:font typeface="Calibri" pitchFamily="34" charset="0"/>
      <p:regular r:id="rId11"/>
      <p:bold r:id="rId12"/>
      <p:italic r:id="rId13"/>
      <p:boldItalic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AC2DF"/>
    <a:srgbClr val="B9F3F7"/>
    <a:srgbClr val="E6E6E6"/>
    <a:srgbClr val="ABE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font" Target="fonts/font8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font" Target="fonts/font7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font" Target="fonts/font6.fntdata"/><Relationship Id="rId5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0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76C6BB-5ECA-49C0-B285-B1833E7B2A47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120BB4-C2D4-43E5-8844-787BA5ECD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8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8F8E7-85A3-4FA9-BAA5-DE9880BECF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691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8F8E7-85A3-4FA9-BAA5-DE9880BECF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435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8F8E7-85A3-4FA9-BAA5-DE9880BECF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704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724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D1F0F39B-285B-4B70-B84F-EE31047C5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97D49C5C-BD32-434B-B399-4AB19F62A6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6B624DD-15A5-49DC-8974-CA23BB6309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9E9A6-7820-4EEA-B105-A3576DD3E9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rowallia New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rowallia New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2859C59-3E8F-4BD2-8234-07948E89A2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rowallia New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7504158-87E2-43EB-A9BA-6A2ED753A7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97453-DEBF-4FB8-B9E8-F391CF1B22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rowallia New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rowallia New" panose="020F0502020204030204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E0BC4B47-6E9B-409B-A1A0-14E8BB87C4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3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20C00423-009F-4687-BC94-4D49C69922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5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371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527F71BB-AC5F-4C9B-B7E2-E1879EED42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FDDBB8DC-1B58-4822-9CE3-1292D7AF69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12192000" cy="6477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015D34F9-E5E6-4649-A15D-8212EF2210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867"/>
            <a:ext cx="12192000" cy="631613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668EE4D8-8FFF-4734-9227-D688A851E6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930" y="1931745"/>
            <a:ext cx="4131355" cy="223748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05DE97AE-626C-44D6-A399-24FE4E2B4E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26" y="-77950"/>
            <a:ext cx="2411210" cy="318400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FFC35402-ACB7-46C1-9075-BC71E54D93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271" y="1098695"/>
            <a:ext cx="8806884" cy="478254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AD0F511C-A3E3-4644-AE3C-F2A4CF3CF58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29" b="32873"/>
          <a:stretch/>
        </p:blipFill>
        <p:spPr>
          <a:xfrm>
            <a:off x="2278171" y="484456"/>
            <a:ext cx="6994251" cy="253734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8E25B692-0FAB-45FE-A911-9A474C60A51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0" b="16009"/>
          <a:stretch/>
        </p:blipFill>
        <p:spPr>
          <a:xfrm>
            <a:off x="394468" y="4110815"/>
            <a:ext cx="2246864" cy="270175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1A385C6A-9719-4CD3-8754-68F97E689DC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64" y="4098484"/>
            <a:ext cx="2802399" cy="280239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2DC0A3DF-1724-4366-9C4E-B6D36D8750B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834" y="4909286"/>
            <a:ext cx="2284572" cy="2284572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30AA0E60-43AA-4915-AB42-768CF6A09DB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0" b="15906"/>
          <a:stretch/>
        </p:blipFill>
        <p:spPr>
          <a:xfrm>
            <a:off x="1843848" y="3744511"/>
            <a:ext cx="2957758" cy="302222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F5A1BA52-E925-4EA2-8C5E-7F3A88FC0E7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919" y="2085792"/>
            <a:ext cx="2804655" cy="48962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5"/>
          <a:srcRect l="12709" t="27395" r="12159" b="28817"/>
          <a:stretch/>
        </p:blipFill>
        <p:spPr>
          <a:xfrm>
            <a:off x="1452974" y="2292708"/>
            <a:ext cx="5930472" cy="19908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00045" y="3712554"/>
            <a:ext cx="6706181" cy="19265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72683" y="3224175"/>
            <a:ext cx="2621507" cy="9632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1272077">
            <a:off x="760492" y="1902059"/>
            <a:ext cx="2706859" cy="225571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748" y="859981"/>
            <a:ext cx="1834607" cy="183460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518" y="2114147"/>
            <a:ext cx="1438185" cy="148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44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6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1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6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100"/>
                            </p:stCondLst>
                            <p:childTnLst>
                              <p:par>
                                <p:cTn id="5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FD81693C-4299-45D3-A749-B02FB9B1F8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19" b="34219"/>
          <a:stretch/>
        </p:blipFill>
        <p:spPr>
          <a:xfrm>
            <a:off x="0" y="3009900"/>
            <a:ext cx="12192000" cy="38481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F27DF6D2-47C2-4DC7-B875-5F2B360FAB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49713" y="47585"/>
            <a:ext cx="859232" cy="542262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E68675AC-A367-4137-8894-F1B4466368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667" y="0"/>
            <a:ext cx="1237113" cy="147986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C13CA726-C81F-49B3-87A9-FB7DA3BFE7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583" y="1702827"/>
            <a:ext cx="4876806" cy="487680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757490" y="0"/>
            <a:ext cx="6861724" cy="4885532"/>
            <a:chOff x="1757490" y="0"/>
            <a:chExt cx="6861724" cy="4885532"/>
          </a:xfrm>
        </p:grpSpPr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673B521E-7F2D-405B-8503-9D5F2DC37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69586" y="47585"/>
              <a:ext cx="347131" cy="219075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6685B317-310B-42EF-9463-4C2DC2894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58033" y="0"/>
              <a:ext cx="193186" cy="1219200"/>
            </a:xfrm>
            <a:prstGeom prst="rect">
              <a:avLst/>
            </a:prstGeom>
          </p:spPr>
        </p:pic>
        <p:sp>
          <p:nvSpPr>
            <p:cNvPr id="4" name="Cloud 3"/>
            <p:cNvSpPr/>
            <p:nvPr/>
          </p:nvSpPr>
          <p:spPr>
            <a:xfrm rot="21199036">
              <a:off x="1757490" y="1332435"/>
              <a:ext cx="6861724" cy="3553097"/>
            </a:xfrm>
            <a:prstGeom prst="cloud">
              <a:avLst/>
            </a:prstGeom>
            <a:solidFill>
              <a:srgbClr val="B9F3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2568563" y="2164450"/>
              <a:ext cx="5121128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altLang="zh-CN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So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sánh</a:t>
              </a:r>
              <a:r>
                <a:rPr lang="en-US" altLang="zh-CN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độ</a:t>
              </a:r>
              <a:r>
                <a:rPr lang="en-US" altLang="zh-CN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to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của</a:t>
              </a:r>
              <a:r>
                <a:rPr lang="en-US" altLang="zh-CN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âm</a:t>
              </a:r>
              <a:r>
                <a:rPr lang="en-US" altLang="zh-CN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thanh</a:t>
              </a:r>
              <a:r>
                <a:rPr lang="en-US" altLang="zh-CN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khi</a:t>
              </a:r>
              <a:r>
                <a:rPr lang="en-US" altLang="zh-CN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lại</a:t>
              </a:r>
              <a:r>
                <a:rPr lang="en-US" altLang="zh-CN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gần</a:t>
              </a:r>
              <a:r>
                <a:rPr lang="en-US" altLang="zh-CN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hoặc</a:t>
              </a:r>
              <a:r>
                <a:rPr lang="en-US" altLang="zh-CN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ra</a:t>
              </a:r>
              <a:r>
                <a:rPr lang="en-US" altLang="zh-CN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xa</a:t>
              </a:r>
              <a:r>
                <a:rPr lang="en-US" altLang="zh-CN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nguồn</a:t>
              </a:r>
              <a:r>
                <a:rPr lang="en-US" altLang="zh-CN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âm</a:t>
              </a:r>
              <a:endParaRPr lang="zh-CN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272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194B67E1-4C2F-40C4-B73E-DAA39549B2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13" y="440601"/>
            <a:ext cx="11049000" cy="6417399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 rot="21130283">
            <a:off x="3128463" y="314449"/>
            <a:ext cx="5379361" cy="3671808"/>
            <a:chOff x="5069840" y="2242139"/>
            <a:chExt cx="6502400" cy="4081867"/>
          </a:xfrm>
        </p:grpSpPr>
        <p:sp>
          <p:nvSpPr>
            <p:cNvPr id="33" name="矩形 11">
              <a:extLst>
                <a:ext uri="{FF2B5EF4-FFF2-40B4-BE49-F238E27FC236}">
                  <a16:creationId xmlns="" xmlns:a16="http://schemas.microsoft.com/office/drawing/2014/main" id="{834E2508-D2E0-4871-88C2-67AF7A85B154}"/>
                </a:ext>
              </a:extLst>
            </p:cNvPr>
            <p:cNvSpPr/>
            <p:nvPr/>
          </p:nvSpPr>
          <p:spPr>
            <a:xfrm>
              <a:off x="5069840" y="2242139"/>
              <a:ext cx="6502400" cy="4081867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owallia New" panose="020F0502020204030204"/>
                <a:cs typeface="+mn-ea"/>
                <a:sym typeface="+mn-lt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17155" y="2459755"/>
              <a:ext cx="6006321" cy="3396353"/>
            </a:xfrm>
            <a:prstGeom prst="rect">
              <a:avLst/>
            </a:prstGeom>
          </p:spPr>
        </p:pic>
      </p:grpSp>
      <p:sp>
        <p:nvSpPr>
          <p:cNvPr id="30" name="矩形 29">
            <a:extLst>
              <a:ext uri="{FF2B5EF4-FFF2-40B4-BE49-F238E27FC236}">
                <a16:creationId xmlns="" xmlns:a16="http://schemas.microsoft.com/office/drawing/2014/main" id="{9459AB1A-61B0-4387-9E16-7DC7C7EB5E0C}"/>
              </a:ext>
            </a:extLst>
          </p:cNvPr>
          <p:cNvSpPr/>
          <p:nvPr/>
        </p:nvSpPr>
        <p:spPr>
          <a:xfrm>
            <a:off x="4135886" y="4215907"/>
            <a:ext cx="4787353" cy="1559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3200" b="1" dirty="0">
                <a:solidFill>
                  <a:srgbClr val="D782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     </a:t>
            </a:r>
            <a:r>
              <a:rPr lang="vi-VN" altLang="zh-CN" sz="3200" b="1" dirty="0">
                <a:solidFill>
                  <a:srgbClr val="D782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Các bạn ngồi ở bàn nào nghe được tiếng tích tắ</a:t>
            </a:r>
            <a:r>
              <a:rPr lang="en-US" altLang="zh-CN" sz="3200" b="1" dirty="0">
                <a:solidFill>
                  <a:srgbClr val="D782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</a:t>
            </a:r>
            <a:r>
              <a:rPr lang="vi-VN" altLang="zh-CN" sz="3200" b="1" dirty="0">
                <a:solidFill>
                  <a:srgbClr val="D782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to nhất, nhỏ nhất?</a:t>
            </a:r>
          </a:p>
        </p:txBody>
      </p:sp>
      <p:pic>
        <p:nvPicPr>
          <p:cNvPr id="32" name="图片 31">
            <a:extLst>
              <a:ext uri="{FF2B5EF4-FFF2-40B4-BE49-F238E27FC236}">
                <a16:creationId xmlns="" xmlns:a16="http://schemas.microsoft.com/office/drawing/2014/main" id="{8DE42730-FDD7-4A4E-99E0-7E34FEC556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612" y="2038914"/>
            <a:ext cx="2443227" cy="435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43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ielhsyk">
      <a:majorFont>
        <a:latin typeface="Browallia New"/>
        <a:ea typeface="字魂27号-布丁体"/>
        <a:cs typeface=""/>
      </a:majorFont>
      <a:minorFont>
        <a:latin typeface="Browallia New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</TotalTime>
  <Words>37</Words>
  <Application>Microsoft Office PowerPoint</Application>
  <PresentationFormat>Custom</PresentationFormat>
  <Paragraphs>5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Arial</vt:lpstr>
      <vt:lpstr>字魂27号-布丁体</vt:lpstr>
      <vt:lpstr>Browallia New</vt:lpstr>
      <vt:lpstr>等线</vt:lpstr>
      <vt:lpstr>Calibri</vt:lpstr>
      <vt:lpstr>Office 主题​​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A</cp:lastModifiedBy>
  <cp:revision>89</cp:revision>
  <dcterms:created xsi:type="dcterms:W3CDTF">2023-10-01T01:38:15Z</dcterms:created>
  <dcterms:modified xsi:type="dcterms:W3CDTF">2025-04-14T10:19:38Z</dcterms:modified>
</cp:coreProperties>
</file>