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98" r:id="rId3"/>
  </p:sldMasterIdLst>
  <p:notesMasterIdLst>
    <p:notesMasterId r:id="rId8"/>
  </p:notesMasterIdLst>
  <p:sldIdLst>
    <p:sldId id="400" r:id="rId4"/>
    <p:sldId id="389" r:id="rId5"/>
    <p:sldId id="404" r:id="rId6"/>
    <p:sldId id="295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FF"/>
    <a:srgbClr val="F389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68" d="100"/>
          <a:sy n="68" d="100"/>
        </p:scale>
        <p:origin x="-822" y="-2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heme" Target="theme/theme1.xml"/><Relationship Id="rId5" Type="http://schemas.openxmlformats.org/officeDocument/2006/relationships/slide" Target="slides/slide2.xml"/><Relationship Id="rId1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19954A-7B9F-4248-AA00-A7B95818DA8A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EEDAEC-9A02-4961-80FA-893C17C175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48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3.emf"/><Relationship Id="rId7" Type="http://schemas.openxmlformats.org/officeDocument/2006/relationships/image" Target="../media/image7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10" Type="http://schemas.openxmlformats.org/officeDocument/2006/relationships/image" Target="../media/image10.emf"/><Relationship Id="rId4" Type="http://schemas.openxmlformats.org/officeDocument/2006/relationships/image" Target="../media/image4.emf"/><Relationship Id="rId9" Type="http://schemas.openxmlformats.org/officeDocument/2006/relationships/image" Target="../media/image9.emf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5DA27E3-5294-17ED-BADE-FE9EBE3221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7F9A31B-94CA-2FE7-BEEC-F2B57D69AA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0A36EC0-C4FA-42BC-24E2-169593CB49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2DF4F3-F961-469E-915E-FA914E374325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1A3641E-3E94-084F-609D-7398FABAE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33564BA-72D0-3764-DE03-77A5D814D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53E0EB-CDF3-4A5F-B0B5-FE828DDC6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239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4634BE8-DC74-BE70-09DD-DE7EA976A6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095EBE6-6C09-4BBE-D76D-472652F19A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798D84E-F45C-1CD3-0990-02A9D08CEB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2DF4F3-F961-469E-915E-FA914E374325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E7407C8-5A12-94A1-1506-6AD0C7D46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045AFF5-842E-F294-A5C4-ABDA93DD9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53E0EB-CDF3-4A5F-B0B5-FE828DDC6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135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7F756148-4316-3DF6-21ED-4C4B660C6E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31C9C94-5A95-939E-9EEA-F66EFAB545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E840504-7749-444F-5B2E-1EF6A573AA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2DF4F3-F961-469E-915E-FA914E374325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BED430C-B42A-F8EF-269C-5315F69E4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345A673-3C73-3203-8746-8165C8AB9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53E0EB-CDF3-4A5F-B0B5-FE828DDC6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9081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5DA27E3-5294-17ED-BADE-FE9EBE3221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7F9A31B-94CA-2FE7-BEEC-F2B57D69AA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0A36EC0-C4FA-42BC-24E2-169593CB4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DF4F3-F961-469E-915E-FA914E374325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1A3641E-3E94-084F-609D-7398FABAE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33564BA-72D0-3764-DE03-77A5D814D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3E0EB-CDF3-4A5F-B0B5-FE828DDC6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8851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C0EA208-71A6-8CCE-A85E-FF5A705C6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6CA6421-7680-5A35-2BE0-5CB56283D6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00E3F02-85E8-8079-DD1C-1E1A02AF2D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DF4F3-F961-469E-915E-FA914E374325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A1ED7AA-37C4-7DA7-23E9-976D6AD99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C0782A4-901C-C725-14C3-C17DB51A9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3E0EB-CDF3-4A5F-B0B5-FE828DDC6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9261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1164867-92AF-444B-0118-E3442D195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A392942-EB17-9EAB-421F-E89647056D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A5B0557-C8BE-23E3-9017-F19B5868D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DF4F3-F961-469E-915E-FA914E374325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A756798-DAA6-56D5-D990-E5571DAD2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4B23490-C89C-BBC9-B2A2-0D8C62EC6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3E0EB-CDF3-4A5F-B0B5-FE828DDC6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528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5F4B122-A13C-5A21-626F-406FB9D2B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15095D5-C139-8D83-022C-337F61CF81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99F7C07-4C2D-4C77-0A62-3FD9DAB13A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8B1A29D-7920-A57B-BC8F-D0AFE139F6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DF4F3-F961-469E-915E-FA914E374325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CD6746D-A401-8AC3-0A89-39E34879E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2C849E2-A7AF-9C47-E546-7CA4FA6D1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3E0EB-CDF3-4A5F-B0B5-FE828DDC6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2946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B08CC6A-2B7C-B043-0E8A-0927756A4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65CAA84-141E-887D-7CA0-303F3567A5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1E0AFE3-F9F7-CF9B-826D-81D49E9C41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A5D305A8-FB0C-90EF-26AE-A75380AD1B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03124DB-EEE6-BCF4-D4DD-140DB07C8C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8821DFD7-79B7-0DD3-75B5-1784EA360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DF4F3-F961-469E-915E-FA914E374325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4A61872C-08B6-B3E8-A570-71A99EDEC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C012C9E1-5675-BA63-2041-13649D393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3E0EB-CDF3-4A5F-B0B5-FE828DDC6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427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3EADB55-98A1-1C32-A4D6-717E8CE74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65EFBC8-9F92-2EB6-17B9-DE05A0DA4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DF4F3-F961-469E-915E-FA914E374325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C881A2C-B2A1-4E03-1151-5BBD41C75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BAFBAC9-756B-84AA-08B6-0FD0A8086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3E0EB-CDF3-4A5F-B0B5-FE828DDC6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16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A86F5E8D-7110-269B-9F25-24A9327E10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DF4F3-F961-469E-915E-FA914E374325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A1BD100-FD0F-DFA7-BAC6-125A9331F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FE8C025-73FE-A928-CBAD-CA48211C1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3E0EB-CDF3-4A5F-B0B5-FE828DDC6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6217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4D7ED38-928E-B7DF-B6E2-B299F5EF1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F98B600-9364-939C-467F-5F7EC0495B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D8120FE-3F24-9704-6648-E1CE9ADC3C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68A4A84-AD25-5276-E92B-429533BFFF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DF4F3-F961-469E-915E-FA914E374325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5095833-F238-7AA6-05DF-4962BEC90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1823D71-8D39-3507-6539-1B4CD95FF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3E0EB-CDF3-4A5F-B0B5-FE828DDC6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212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C0EA208-71A6-8CCE-A85E-FF5A705C6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6CA6421-7680-5A35-2BE0-5CB56283D6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00E3F02-85E8-8079-DD1C-1E1A02AF2D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2DF4F3-F961-469E-915E-FA914E374325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A1ED7AA-37C4-7DA7-23E9-976D6AD99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C0782A4-901C-C725-14C3-C17DB51A9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53E0EB-CDF3-4A5F-B0B5-FE828DDC6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2576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A516BFC-8C80-DD0F-F78D-6079390B4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641DAB0-0C9F-2E11-5B1B-58F213AE94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E206853-63F0-D554-9EC5-E87B70F916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A31211D-D83D-C9DE-641F-C4F330C2C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DF4F3-F961-469E-915E-FA914E374325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E2ACE38-446E-F637-C711-58BB74C12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9185DB4-0090-FB3C-B661-CFA40CA0F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3E0EB-CDF3-4A5F-B0B5-FE828DDC6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3750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4634BE8-DC74-BE70-09DD-DE7EA976A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095EBE6-6C09-4BBE-D76D-472652F19A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798D84E-F45C-1CD3-0990-02A9D08CEB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DF4F3-F961-469E-915E-FA914E374325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E7407C8-5A12-94A1-1506-6AD0C7D46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045AFF5-842E-F294-A5C4-ABDA93DD9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3E0EB-CDF3-4A5F-B0B5-FE828DDC6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6921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7F756148-4316-3DF6-21ED-4C4B660C6E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31C9C94-5A95-939E-9EEA-F66EFAB545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E840504-7749-444F-5B2E-1EF6A573A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DF4F3-F961-469E-915E-FA914E374325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BED430C-B42A-F8EF-269C-5315F69E4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345A673-3C73-3203-8746-8165C8AB9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3E0EB-CDF3-4A5F-B0B5-FE828DDC6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0695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8">
            <a:extLst>
              <a:ext uri="{FF2B5EF4-FFF2-40B4-BE49-F238E27FC236}">
                <a16:creationId xmlns:a16="http://schemas.microsoft.com/office/drawing/2014/main" xmlns="" id="{B4742D61-2262-4FB1-A45F-941FD8930D7B}"/>
              </a:ext>
            </a:extLst>
          </p:cNvPr>
          <p:cNvSpPr/>
          <p:nvPr userDrawn="1"/>
        </p:nvSpPr>
        <p:spPr>
          <a:xfrm>
            <a:off x="1141363" y="821939"/>
            <a:ext cx="9906069" cy="318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67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Option Strategies Display Your Presentation Idea</a:t>
            </a:r>
            <a:endParaRPr lang="id-ID" sz="1467" dirty="0">
              <a:solidFill>
                <a:schemeClr val="bg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grpSp>
        <p:nvGrpSpPr>
          <p:cNvPr id="8" name="Group 39">
            <a:extLst>
              <a:ext uri="{FF2B5EF4-FFF2-40B4-BE49-F238E27FC236}">
                <a16:creationId xmlns:a16="http://schemas.microsoft.com/office/drawing/2014/main" xmlns="" id="{A412E5BB-6331-43D4-BB9F-96CE6B0DAD7F}"/>
              </a:ext>
            </a:extLst>
          </p:cNvPr>
          <p:cNvGrpSpPr/>
          <p:nvPr userDrawn="1"/>
        </p:nvGrpSpPr>
        <p:grpSpPr>
          <a:xfrm>
            <a:off x="1141363" y="155209"/>
            <a:ext cx="9906069" cy="625878"/>
            <a:chOff x="857224" y="142876"/>
            <a:chExt cx="7429552" cy="469408"/>
          </a:xfrm>
        </p:grpSpPr>
        <p:sp>
          <p:nvSpPr>
            <p:cNvPr id="9" name="Rectangle 40">
              <a:extLst>
                <a:ext uri="{FF2B5EF4-FFF2-40B4-BE49-F238E27FC236}">
                  <a16:creationId xmlns:a16="http://schemas.microsoft.com/office/drawing/2014/main" xmlns="" id="{BCBD6658-1D15-4275-B160-050954D22FAC}"/>
                </a:ext>
              </a:extLst>
            </p:cNvPr>
            <p:cNvSpPr/>
            <p:nvPr/>
          </p:nvSpPr>
          <p:spPr>
            <a:xfrm>
              <a:off x="857224" y="142876"/>
              <a:ext cx="7429552" cy="4694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3467" dirty="0">
                  <a:solidFill>
                    <a:schemeClr val="bg1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输入你的标题</a:t>
              </a:r>
              <a:endParaRPr lang="id-ID" sz="3467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  <p:cxnSp>
          <p:nvCxnSpPr>
            <p:cNvPr id="10" name="Straight Connector 41">
              <a:extLst>
                <a:ext uri="{FF2B5EF4-FFF2-40B4-BE49-F238E27FC236}">
                  <a16:creationId xmlns:a16="http://schemas.microsoft.com/office/drawing/2014/main" xmlns="" id="{1EBB074B-20E0-46BC-8A7C-FC294EF3AC83}"/>
                </a:ext>
              </a:extLst>
            </p:cNvPr>
            <p:cNvCxnSpPr/>
            <p:nvPr/>
          </p:nvCxnSpPr>
          <p:spPr>
            <a:xfrm rot="5400000">
              <a:off x="3000498" y="385629"/>
              <a:ext cx="286546" cy="1062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42">
              <a:extLst>
                <a:ext uri="{FF2B5EF4-FFF2-40B4-BE49-F238E27FC236}">
                  <a16:creationId xmlns:a16="http://schemas.microsoft.com/office/drawing/2014/main" xmlns="" id="{7C496A79-D3F0-408C-8D3E-9506DA184CD6}"/>
                </a:ext>
              </a:extLst>
            </p:cNvPr>
            <p:cNvCxnSpPr/>
            <p:nvPr/>
          </p:nvCxnSpPr>
          <p:spPr>
            <a:xfrm rot="5400000">
              <a:off x="5858018" y="385629"/>
              <a:ext cx="286546" cy="1062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67959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04DDEA23-F162-44E4-9055-403EDED3A5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21531" y="167002"/>
            <a:ext cx="9470832" cy="6522393"/>
          </a:xfrm>
          <a:prstGeom prst="rect">
            <a:avLst/>
          </a:prstGeom>
        </p:spPr>
      </p:pic>
      <p:sp>
        <p:nvSpPr>
          <p:cNvPr id="8" name="椭圆 7">
            <a:extLst>
              <a:ext uri="{FF2B5EF4-FFF2-40B4-BE49-F238E27FC236}">
                <a16:creationId xmlns:a16="http://schemas.microsoft.com/office/drawing/2014/main" xmlns="" id="{7AE559E8-1AF6-40E0-9FC6-BCBE3B223B04}"/>
              </a:ext>
            </a:extLst>
          </p:cNvPr>
          <p:cNvSpPr/>
          <p:nvPr userDrawn="1"/>
        </p:nvSpPr>
        <p:spPr>
          <a:xfrm>
            <a:off x="2228857" y="-380211"/>
            <a:ext cx="7616821" cy="7616821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xmlns="" id="{F975C8BF-6AD1-4AC6-8615-4441907E5DBE}"/>
              </a:ext>
            </a:extLst>
          </p:cNvPr>
          <p:cNvSpPr/>
          <p:nvPr userDrawn="1"/>
        </p:nvSpPr>
        <p:spPr>
          <a:xfrm>
            <a:off x="3694807" y="927085"/>
            <a:ext cx="4705452" cy="4705452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xmlns="" id="{71B60FF5-1759-4A3F-B198-18C64EA81C71}"/>
              </a:ext>
            </a:extLst>
          </p:cNvPr>
          <p:cNvSpPr/>
          <p:nvPr userDrawn="1"/>
        </p:nvSpPr>
        <p:spPr>
          <a:xfrm>
            <a:off x="4456806" y="1600192"/>
            <a:ext cx="3221142" cy="3221142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7385C0D1-6F0C-46AC-9C89-F4371482C43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032887" y="1512072"/>
            <a:ext cx="2047535" cy="3377312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xmlns="" id="{3AAFB050-9D8A-491A-A4E4-355A7F5E417B}"/>
              </a:ext>
            </a:extLst>
          </p:cNvPr>
          <p:cNvSpPr txBox="1"/>
          <p:nvPr userDrawn="1"/>
        </p:nvSpPr>
        <p:spPr>
          <a:xfrm>
            <a:off x="3460753" y="4254492"/>
            <a:ext cx="5240338" cy="2308324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zh-CN" altLang="en-US" sz="7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暑期少儿</a:t>
            </a:r>
            <a:endParaRPr lang="en-US" altLang="zh-CN" sz="7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7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兴趣班招生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AD8D586D-BC42-4410-848F-AEB6A0E543E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488463" y="885429"/>
            <a:ext cx="2845082" cy="1655703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9E7CB672-AFD4-4A21-8C2B-729B5D4F65E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087675" y="998689"/>
            <a:ext cx="1147956" cy="1026765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62FE7361-A7D9-44BC-8885-427FACB8BF0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588126" y="3875882"/>
            <a:ext cx="1652177" cy="799352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C73DE643-168D-4E38-954D-5A07DC4227BB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721531" y="2184838"/>
            <a:ext cx="1185750" cy="1301067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D298E89C-4551-4C1A-B97F-4D8992FDADD0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448401" y="4055160"/>
            <a:ext cx="1517452" cy="2197451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A1536B18-FD40-4A6D-865D-EE8DBAE369FF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8827466" y="3757025"/>
            <a:ext cx="1549125" cy="994933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xmlns="" id="{46EBC1E2-A3F4-4AC8-B6CD-73C8445D6191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8508908" y="662350"/>
            <a:ext cx="1243125" cy="1243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502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6" presetClass="emph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10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6" presetClass="emph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10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6" presetClass="emph" presetSubtype="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10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2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4952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8">
            <a:extLst>
              <a:ext uri="{FF2B5EF4-FFF2-40B4-BE49-F238E27FC236}">
                <a16:creationId xmlns:a16="http://schemas.microsoft.com/office/drawing/2014/main" xmlns="" id="{B4742D61-2262-4FB1-A45F-941FD8930D7B}"/>
              </a:ext>
            </a:extLst>
          </p:cNvPr>
          <p:cNvSpPr/>
          <p:nvPr userDrawn="1"/>
        </p:nvSpPr>
        <p:spPr>
          <a:xfrm>
            <a:off x="1141363" y="821939"/>
            <a:ext cx="9906069" cy="318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67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Option Strategies Display Your Presentation Idea</a:t>
            </a:r>
            <a:endParaRPr lang="id-ID" sz="1467" dirty="0">
              <a:solidFill>
                <a:schemeClr val="bg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grpSp>
        <p:nvGrpSpPr>
          <p:cNvPr id="8" name="Group 39">
            <a:extLst>
              <a:ext uri="{FF2B5EF4-FFF2-40B4-BE49-F238E27FC236}">
                <a16:creationId xmlns:a16="http://schemas.microsoft.com/office/drawing/2014/main" xmlns="" id="{A412E5BB-6331-43D4-BB9F-96CE6B0DAD7F}"/>
              </a:ext>
            </a:extLst>
          </p:cNvPr>
          <p:cNvGrpSpPr/>
          <p:nvPr userDrawn="1"/>
        </p:nvGrpSpPr>
        <p:grpSpPr>
          <a:xfrm>
            <a:off x="1141363" y="155209"/>
            <a:ext cx="9906069" cy="625878"/>
            <a:chOff x="857224" y="142876"/>
            <a:chExt cx="7429552" cy="469408"/>
          </a:xfrm>
        </p:grpSpPr>
        <p:sp>
          <p:nvSpPr>
            <p:cNvPr id="9" name="Rectangle 40">
              <a:extLst>
                <a:ext uri="{FF2B5EF4-FFF2-40B4-BE49-F238E27FC236}">
                  <a16:creationId xmlns:a16="http://schemas.microsoft.com/office/drawing/2014/main" xmlns="" id="{BCBD6658-1D15-4275-B160-050954D22FAC}"/>
                </a:ext>
              </a:extLst>
            </p:cNvPr>
            <p:cNvSpPr/>
            <p:nvPr/>
          </p:nvSpPr>
          <p:spPr>
            <a:xfrm>
              <a:off x="857224" y="142876"/>
              <a:ext cx="7429552" cy="4694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3467" dirty="0">
                  <a:solidFill>
                    <a:schemeClr val="bg1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输入你的标题</a:t>
              </a:r>
              <a:endParaRPr lang="id-ID" sz="3467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  <p:cxnSp>
          <p:nvCxnSpPr>
            <p:cNvPr id="10" name="Straight Connector 41">
              <a:extLst>
                <a:ext uri="{FF2B5EF4-FFF2-40B4-BE49-F238E27FC236}">
                  <a16:creationId xmlns:a16="http://schemas.microsoft.com/office/drawing/2014/main" xmlns="" id="{1EBB074B-20E0-46BC-8A7C-FC294EF3AC83}"/>
                </a:ext>
              </a:extLst>
            </p:cNvPr>
            <p:cNvCxnSpPr/>
            <p:nvPr/>
          </p:nvCxnSpPr>
          <p:spPr>
            <a:xfrm rot="5400000">
              <a:off x="3000498" y="385629"/>
              <a:ext cx="286546" cy="1062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42">
              <a:extLst>
                <a:ext uri="{FF2B5EF4-FFF2-40B4-BE49-F238E27FC236}">
                  <a16:creationId xmlns:a16="http://schemas.microsoft.com/office/drawing/2014/main" xmlns="" id="{7C496A79-D3F0-408C-8D3E-9506DA184CD6}"/>
                </a:ext>
              </a:extLst>
            </p:cNvPr>
            <p:cNvCxnSpPr/>
            <p:nvPr/>
          </p:nvCxnSpPr>
          <p:spPr>
            <a:xfrm rot="5400000">
              <a:off x="5858018" y="385629"/>
              <a:ext cx="286546" cy="1062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79131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1015ED93-61FB-42CE-8703-D50F7545C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236B1754-A614-4C6C-B635-A9B2773127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3CDEC549-69FA-4E38-A2AA-ECB5E61125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774952-38DF-43EB-B2B9-DF49F89FF1CA}" type="datetimeFigureOut">
              <a:rPr lang="zh-CN" altLang="en-US" smtClean="0"/>
              <a:t>2025/4/14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70145644-BB00-4DAC-8D2D-3659AE8BC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63CEA105-9754-487B-BF64-D3C393122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0C06A1-A830-45C1-A80E-E7B2DF28D1F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5189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287073AB-7D9A-4131-AB33-C4129EC10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CF1E71FB-D629-4ADF-8BF9-37D9616FCC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8CC3CA1E-5F9E-4D49-8A05-995B14B909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F793B89B-50A6-4DA7-8E34-CBC9675BCF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774952-38DF-43EB-B2B9-DF49F89FF1CA}" type="datetimeFigureOut">
              <a:rPr lang="zh-CN" altLang="en-US" smtClean="0"/>
              <a:t>2025/4/14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491D7F12-62CC-4D93-A2BF-76F1D6931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675CDF20-8E02-44DF-B643-41E73F057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0C06A1-A830-45C1-A80E-E7B2DF28D1F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2041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C7BBD87-F6F2-4EB2-B051-127BE60E7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139AEFB7-7064-4E6F-B69A-E28CBD2D2A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CAAD9C60-EA11-4821-85B2-D876EE99B8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9CD3D26D-A981-41D7-8130-7ED2100CF6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802A63BC-9C52-4079-9A5D-DF55DC3BA7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1FD6DE27-000D-4699-9601-DDCFBD4093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774952-38DF-43EB-B2B9-DF49F89FF1CA}" type="datetimeFigureOut">
              <a:rPr lang="zh-CN" altLang="en-US" smtClean="0"/>
              <a:t>2025/4/14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1F0D1C6A-5F8B-4F9C-8C6E-9450EBC3F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85BFD6FB-6894-4BF3-97CB-FC50F4714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0C06A1-A830-45C1-A80E-E7B2DF28D1F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4496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1164867-92AF-444B-0118-E3442D195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A392942-EB17-9EAB-421F-E89647056D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A5B0557-C8BE-23E3-9017-F19B5868D5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2DF4F3-F961-469E-915E-FA914E374325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A756798-DAA6-56D5-D990-E5571DAD2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4B23490-C89C-BBC9-B2A2-0D8C62EC6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53E0EB-CDF3-4A5F-B0B5-FE828DDC6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98934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DC0C9BFC-577D-48EA-85FE-B01800106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BEB57C43-7894-4AA2-8A08-7C176E6B64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774952-38DF-43EB-B2B9-DF49F89FF1CA}" type="datetimeFigureOut">
              <a:rPr lang="zh-CN" altLang="en-US" smtClean="0"/>
              <a:t>2025/4/14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8A3BBAD3-9592-484A-B9B5-FF4F5159C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449592F5-79DB-4218-BBDC-B2F362E53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0C06A1-A830-45C1-A80E-E7B2DF28D1F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9204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6A073F50-029D-4189-9618-C660CABB02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774952-38DF-43EB-B2B9-DF49F89FF1CA}" type="datetimeFigureOut">
              <a:rPr lang="zh-CN" altLang="en-US" smtClean="0"/>
              <a:t>2025/4/14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1924A0DA-15A9-4122-B9D6-3808D0035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B9B57E65-E466-4A52-A637-E9754FA76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0C06A1-A830-45C1-A80E-E7B2DF28D1F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9918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58C1282-D9A5-44C7-9172-B60BB339E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61178D5E-9383-46C4-A444-1DAB96BFC0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C0CC6DD1-3FFA-48C4-8B1B-2340F3A6A6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182BA4B5-E52F-4BB5-A9EF-5E0E0959E2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774952-38DF-43EB-B2B9-DF49F89FF1CA}" type="datetimeFigureOut">
              <a:rPr lang="zh-CN" altLang="en-US" smtClean="0"/>
              <a:t>2025/4/14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B81DFF25-70C7-46D5-8A77-349BF3AF1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FAB96FB2-83A4-43B3-A5B4-9B1FDF416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0C06A1-A830-45C1-A80E-E7B2DF28D1F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5634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235032D-CCEE-4CAC-946F-9E6AD0194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A3606972-106E-4AC4-B6C5-8D86691ECE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06703408-7210-4E8B-B9F5-871D27C2C9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A014BAEB-3B79-449D-8864-CD67F3CB4A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774952-38DF-43EB-B2B9-DF49F89FF1CA}" type="datetimeFigureOut">
              <a:rPr lang="zh-CN" altLang="en-US" smtClean="0"/>
              <a:t>2025/4/14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544C117B-A5F8-4BCD-970D-EA2BD3C5B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6EFB0DB7-B3D4-4632-B887-F565EAB48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0C06A1-A830-45C1-A80E-E7B2DF28D1F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9248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323994C4-B144-413E-BE41-7203607FF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2DF4DBFD-8736-4A82-8AFB-A2DA73AF20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F196E27D-65AF-4E69-A6F7-4DE7E758F3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774952-38DF-43EB-B2B9-DF49F89FF1CA}" type="datetimeFigureOut">
              <a:rPr lang="zh-CN" altLang="en-US" smtClean="0"/>
              <a:t>2025/4/14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7ECBA6AD-2B7C-4A08-8D02-399F82670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BAD37B3B-CFA6-423A-80AC-675CBBB3F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0C06A1-A830-45C1-A80E-E7B2DF28D1F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8811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8ECB9EAC-2F4C-4737-ACFC-E78402C99C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EDF49B8E-9312-4BDB-BB85-6073CE2100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382EA9A3-98F4-47DF-805E-18B85230E1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774952-38DF-43EB-B2B9-DF49F89FF1CA}" type="datetimeFigureOut">
              <a:rPr lang="zh-CN" altLang="en-US" smtClean="0"/>
              <a:t>2025/4/14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196039D1-75A2-47C7-8A16-C196F2704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5A6CFF2B-39DA-4D60-984E-F4C263D61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0C06A1-A830-45C1-A80E-E7B2DF28D1F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382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5F4B122-A13C-5A21-626F-406FB9D2B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15095D5-C139-8D83-022C-337F61CF81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99F7C07-4C2D-4C77-0A62-3FD9DAB13A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8B1A29D-7920-A57B-BC8F-D0AFE139F6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2DF4F3-F961-469E-915E-FA914E374325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CD6746D-A401-8AC3-0A89-39E34879E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2C849E2-A7AF-9C47-E546-7CA4FA6D1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53E0EB-CDF3-4A5F-B0B5-FE828DDC6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260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B08CC6A-2B7C-B043-0E8A-0927756A4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65CAA84-141E-887D-7CA0-303F3567A5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1E0AFE3-F9F7-CF9B-826D-81D49E9C41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A5D305A8-FB0C-90EF-26AE-A75380AD1B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03124DB-EEE6-BCF4-D4DD-140DB07C8C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8821DFD7-79B7-0DD3-75B5-1784EA3600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2DF4F3-F961-469E-915E-FA914E374325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4A61872C-08B6-B3E8-A570-71A99EDEC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C012C9E1-5675-BA63-2041-13649D393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53E0EB-CDF3-4A5F-B0B5-FE828DDC6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379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3EADB55-98A1-1C32-A4D6-717E8CE74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65EFBC8-9F92-2EB6-17B9-DE05A0DA4F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2DF4F3-F961-469E-915E-FA914E374325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C881A2C-B2A1-4E03-1151-5BBD41C75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BAFBAC9-756B-84AA-08B6-0FD0A8086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53E0EB-CDF3-4A5F-B0B5-FE828DDC6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018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A86F5E8D-7110-269B-9F25-24A9327E10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2DF4F3-F961-469E-915E-FA914E374325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A1BD100-FD0F-DFA7-BAC6-125A9331F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FE8C025-73FE-A928-CBAD-CA48211C1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53E0EB-CDF3-4A5F-B0B5-FE828DDC6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233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4D7ED38-928E-B7DF-B6E2-B299F5EF1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F98B600-9364-939C-467F-5F7EC0495B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D8120FE-3F24-9704-6648-E1CE9ADC3C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68A4A84-AD25-5276-E92B-429533BFFF3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2DF4F3-F961-469E-915E-FA914E374325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5095833-F238-7AA6-05DF-4962BEC90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1823D71-8D39-3507-6539-1B4CD95FF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53E0EB-CDF3-4A5F-B0B5-FE828DDC6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324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A516BFC-8C80-DD0F-F78D-6079390B4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641DAB0-0C9F-2E11-5B1B-58F213AE94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E206853-63F0-D554-9EC5-E87B70F916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A31211D-D83D-C9DE-641F-C4F330C2C85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2DF4F3-F961-469E-915E-FA914E374325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E2ACE38-446E-F637-C711-58BB74C12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9185DB4-0090-FB3C-B661-CFA40CA0F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53E0EB-CDF3-4A5F-B0B5-FE828DDC6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842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xmlns="" id="{350BB13B-03FA-0223-B050-47DEE8D0D4B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4361" y="76789"/>
            <a:ext cx="1308951" cy="1308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697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xmlns="" id="{6C22CF52-35DD-B292-F6A9-D9BB4CAF3847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55C87DB7-BCD6-5576-7E18-083D06ABE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8FB2C7E-FF25-05CC-405F-BD31B2897A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30AF48C-DD94-0A23-8FE7-C0DF069866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DF4F3-F961-469E-915E-FA914E374325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4925995-64BD-2E5D-1707-8F9E30AB5E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B559AFD-F8DD-2BD7-5404-C78A5E3380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3E0EB-CDF3-4A5F-B0B5-FE828DDC6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287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9626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E9FDD4CA-A9E1-452B-BFCA-22D90E773D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1907" y="0"/>
            <a:ext cx="12192000" cy="68580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A884FA8A-ADA3-5149-3D54-40877AAAE214}"/>
              </a:ext>
            </a:extLst>
          </p:cNvPr>
          <p:cNvSpPr/>
          <p:nvPr/>
        </p:nvSpPr>
        <p:spPr>
          <a:xfrm>
            <a:off x="1697932" y="2075894"/>
            <a:ext cx="9195846" cy="2201333"/>
          </a:xfrm>
          <a:prstGeom prst="roundRect">
            <a:avLst>
              <a:gd name="adj" fmla="val 11731"/>
            </a:avLst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9E4F22A-3D48-829A-9EFD-0B212661B2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7932" y="1889626"/>
            <a:ext cx="9321592" cy="307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38730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E9FDD4CA-A9E1-452B-BFCA-22D90E773D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3813" y="0"/>
            <a:ext cx="12215813" cy="6858000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xmlns="" id="{6EB0ED45-D362-47E6-9B9E-8C079FD46C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87559">
            <a:off x="4931412" y="-441728"/>
            <a:ext cx="8304936" cy="8304936"/>
          </a:xfrm>
          <a:prstGeom prst="rect">
            <a:avLst/>
          </a:prstGeom>
        </p:spPr>
      </p:pic>
      <p:sp>
        <p:nvSpPr>
          <p:cNvPr id="96" name="Rectangle: Rounded Corners 95">
            <a:extLst>
              <a:ext uri="{FF2B5EF4-FFF2-40B4-BE49-F238E27FC236}">
                <a16:creationId xmlns:a16="http://schemas.microsoft.com/office/drawing/2014/main" xmlns="" id="{24A388B0-06EB-4CBA-A3CA-75F080F1F933}"/>
              </a:ext>
            </a:extLst>
          </p:cNvPr>
          <p:cNvSpPr/>
          <p:nvPr/>
        </p:nvSpPr>
        <p:spPr>
          <a:xfrm>
            <a:off x="631238" y="2069273"/>
            <a:ext cx="5679621" cy="2007427"/>
          </a:xfrm>
          <a:prstGeom prst="roundRect">
            <a:avLst/>
          </a:prstGeom>
          <a:solidFill>
            <a:srgbClr val="FF505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xmlns="" id="{EF9E5127-919F-42DC-BDBE-231121A785A3}"/>
              </a:ext>
            </a:extLst>
          </p:cNvPr>
          <p:cNvSpPr txBox="1"/>
          <p:nvPr/>
        </p:nvSpPr>
        <p:spPr>
          <a:xfrm>
            <a:off x="924783" y="2388712"/>
            <a:ext cx="5123591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ctr"/>
            <a:r>
              <a:rPr lang="vi-VN" sz="40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 hiểu một số loại đồ chơi dân gian Việt Nam.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文本框 22">
            <a:extLst>
              <a:ext uri="{FF2B5EF4-FFF2-40B4-BE49-F238E27FC236}">
                <a16:creationId xmlns:a16="http://schemas.microsoft.com/office/drawing/2014/main" xmlns="" id="{0E7AAE28-7277-4843-9DE7-45498FF9101E}"/>
              </a:ext>
            </a:extLst>
          </p:cNvPr>
          <p:cNvSpPr txBox="1"/>
          <p:nvPr/>
        </p:nvSpPr>
        <p:spPr>
          <a:xfrm>
            <a:off x="-731838" y="778271"/>
            <a:ext cx="829375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1" i="0" u="none" strike="noStrike" kern="1200" cap="none" spc="50" normalizeH="0" baseline="0" noProof="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方正光辉特粗简体" panose="03000509000000000000" pitchFamily="65" charset="-122"/>
              </a:rPr>
              <a:t>Hoạt</a:t>
            </a:r>
            <a:r>
              <a:rPr kumimoji="0" lang="en-US" altLang="zh-CN" sz="6600" b="1" i="0" u="none" strike="noStrike" kern="1200" cap="none" spc="50" normalizeH="0" baseline="0" noProof="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方正光辉特粗简体" panose="03000509000000000000" pitchFamily="65" charset="-122"/>
              </a:rPr>
              <a:t> </a:t>
            </a:r>
            <a:r>
              <a:rPr kumimoji="0" lang="en-US" altLang="zh-CN" sz="6600" b="1" i="0" u="none" strike="noStrike" kern="1200" cap="none" spc="50" normalizeH="0" baseline="0" noProof="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方正光辉特粗简体" panose="03000509000000000000" pitchFamily="65" charset="-122"/>
              </a:rPr>
              <a:t>động</a:t>
            </a:r>
            <a:r>
              <a:rPr kumimoji="0" lang="en-US" altLang="zh-CN" sz="6600" b="1" i="0" u="none" strike="noStrike" kern="1200" cap="none" spc="50" normalizeH="0" baseline="0" noProof="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方正光辉特粗简体" panose="03000509000000000000" pitchFamily="65" charset="-122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1727827138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7" dur="8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8" dur="8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10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38" presetClass="entr" presetSubtype="0" accel="5000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4286"/>
                                      </p:iterate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set>
                                          <p:cBhvr>
                                            <p:cTn id="17" dur="34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o>
                                            <p:strVal val="-45.0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341" fill="hold">
                                              <p:stCondLst>
                                                <p:cond delay="341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45"/>
                                              </p:val>
                                            </p:tav>
                                            <p:tav tm="69900">
                                              <p:val>
                                                <p:fltVal val="4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34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17" decel="50000" autoRev="1" fill="hold">
                                              <p:stCondLst>
                                                <p:cond delay="341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(0.354*#ppt_w-0.172*#ppt_h)-#ppt_h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2" fill="hold">
                                              <p:stCondLst>
                                                <p:cond delay="648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4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4" dur="75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5" dur="75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8" dur="500"/>
                                            <p:tgtEl>
                                              <p:spTgt spid="9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6" grpId="0" animBg="1"/>
          <p:bldP spid="97" grpId="0"/>
          <p:bldP spid="1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8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8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10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38" presetClass="entr" presetSubtype="0" accel="5000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4286"/>
                                      </p:iterate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set>
                                          <p:cBhvr>
                                            <p:cTn id="17" dur="34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o>
                                            <p:strVal val="-45.0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341" fill="hold">
                                              <p:stCondLst>
                                                <p:cond delay="341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45"/>
                                              </p:val>
                                            </p:tav>
                                            <p:tav tm="69900">
                                              <p:val>
                                                <p:fltVal val="4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34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17" decel="50000" autoRev="1" fill="hold">
                                              <p:stCondLst>
                                                <p:cond delay="341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(0.354*#ppt_w-0.172*#ppt_h)-#ppt_h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2" fill="hold">
                                              <p:stCondLst>
                                                <p:cond delay="648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75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8" dur="500"/>
                                            <p:tgtEl>
                                              <p:spTgt spid="9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6" grpId="0" animBg="1"/>
          <p:bldP spid="97" grpId="0"/>
          <p:bldP spid="12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oraemon wallpaper,residential  area,house,home,property,green,illustration,real estate,natural  landscape,cartoon,neighbourhood, #1044039 - Wallpaperkiss">
            <a:extLst>
              <a:ext uri="{FF2B5EF4-FFF2-40B4-BE49-F238E27FC236}">
                <a16:creationId xmlns:a16="http://schemas.microsoft.com/office/drawing/2014/main" xmlns="" id="{31D959BC-F1D2-45FE-8A02-4EB8AB979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83" b="13383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B7A6314F-7083-2F0A-C2FC-2345EB0EAAAA}"/>
              </a:ext>
            </a:extLst>
          </p:cNvPr>
          <p:cNvSpPr/>
          <p:nvPr/>
        </p:nvSpPr>
        <p:spPr>
          <a:xfrm>
            <a:off x="165930" y="235647"/>
            <a:ext cx="12026070" cy="638670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2" name="Picture 2" descr="Cute girl walking with friend cartoon art illustration">
            <a:extLst>
              <a:ext uri="{FF2B5EF4-FFF2-40B4-BE49-F238E27FC236}">
                <a16:creationId xmlns:a16="http://schemas.microsoft.com/office/drawing/2014/main" xmlns="" id="{B198A9C1-536C-E6C4-9FF5-7FD3A3C298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57827" y1="54691" x2="57827" y2="54691"/>
                        <a14:foregroundMark x1="58307" y1="51697" x2="61342" y2="60080"/>
                        <a14:foregroundMark x1="58626" y1="67864" x2="58466" y2="71257"/>
                        <a14:foregroundMark x1="38658" y1="67465" x2="41693" y2="70060"/>
                        <a14:foregroundMark x1="34665" y1="80838" x2="34665" y2="80838"/>
                        <a14:foregroundMark x1="35783" y1="88822" x2="35783" y2="88822"/>
                        <a14:foregroundMark x1="36422" y1="87824" x2="36422" y2="86427"/>
                        <a14:foregroundMark x1="58307" y1="78044" x2="58626" y2="83433"/>
                        <a14:foregroundMark x1="55751" y1="79441" x2="56869" y2="85429"/>
                        <a14:foregroundMark x1="67572" y1="76447" x2="69010" y2="824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053" y="2800350"/>
            <a:ext cx="5070036" cy="405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peech Bubble: Oval 3">
            <a:extLst>
              <a:ext uri="{FF2B5EF4-FFF2-40B4-BE49-F238E27FC236}">
                <a16:creationId xmlns:a16="http://schemas.microsoft.com/office/drawing/2014/main" xmlns="" id="{225691B4-9E5F-5B50-D66E-FDB5D56D0764}"/>
              </a:ext>
            </a:extLst>
          </p:cNvPr>
          <p:cNvSpPr/>
          <p:nvPr/>
        </p:nvSpPr>
        <p:spPr>
          <a:xfrm>
            <a:off x="2445816" y="447675"/>
            <a:ext cx="4783659" cy="2727825"/>
          </a:xfrm>
          <a:prstGeom prst="wedgeEllipseCallout">
            <a:avLst>
              <a:gd name="adj1" fmla="val -31483"/>
              <a:gd name="adj2" fmla="val 59816"/>
            </a:avLst>
          </a:prstGeom>
          <a:solidFill>
            <a:schemeClr val="accent5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vi-VN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Hãy kể tên một số đồ chơi dân gian mà em biết?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矩形: 圆角 5">
            <a:extLst>
              <a:ext uri="{FF2B5EF4-FFF2-40B4-BE49-F238E27FC236}">
                <a16:creationId xmlns:a16="http://schemas.microsoft.com/office/drawing/2014/main" xmlns="" id="{78C1D650-6A10-5C59-8B09-3CA656999DF4}"/>
              </a:ext>
            </a:extLst>
          </p:cNvPr>
          <p:cNvSpPr/>
          <p:nvPr/>
        </p:nvSpPr>
        <p:spPr>
          <a:xfrm>
            <a:off x="5427008" y="3472703"/>
            <a:ext cx="6574492" cy="2099422"/>
          </a:xfrm>
          <a:prstGeom prst="snipRoundRect">
            <a:avLst/>
          </a:prstGeom>
          <a:solidFill>
            <a:schemeClr val="bg1"/>
          </a:solidFill>
          <a:ln w="34925" cap="rnd">
            <a:solidFill>
              <a:srgbClr val="139F4E"/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vi-VN" altLang="zh-CN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 thấy đồ chơi đó ở đâu?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vi-VN" altLang="zh-CN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Cách chơi thế nào?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vi-VN" altLang="zh-CN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 đồ chơi đó được làm bằng gì?</a:t>
            </a:r>
          </a:p>
        </p:txBody>
      </p:sp>
    </p:spTree>
    <p:extLst>
      <p:ext uri="{BB962C8B-B14F-4D97-AF65-F5344CB8AC3E}">
        <p14:creationId xmlns:p14="http://schemas.microsoft.com/office/powerpoint/2010/main" val="188236351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.pinimg.com/564x/fc/e5/af/fce5af448eb4c49b9c3fac710c719fa3.jpg">
            <a:extLst>
              <a:ext uri="{FF2B5EF4-FFF2-40B4-BE49-F238E27FC236}">
                <a16:creationId xmlns:a16="http://schemas.microsoft.com/office/drawing/2014/main" xmlns="" id="{4FB93939-2818-DD66-27B7-9D1715E87E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13728" y="2809339"/>
            <a:ext cx="5419072" cy="4350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loud 2">
            <a:extLst>
              <a:ext uri="{FF2B5EF4-FFF2-40B4-BE49-F238E27FC236}">
                <a16:creationId xmlns:a16="http://schemas.microsoft.com/office/drawing/2014/main" xmlns="" id="{F583001B-5E80-6871-E620-668977B02977}"/>
              </a:ext>
            </a:extLst>
          </p:cNvPr>
          <p:cNvSpPr/>
          <p:nvPr/>
        </p:nvSpPr>
        <p:spPr>
          <a:xfrm>
            <a:off x="404286" y="-87169"/>
            <a:ext cx="4748314" cy="2826290"/>
          </a:xfrm>
          <a:prstGeom prst="cloud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CÙNG CHIA SẺ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28A5840-0A32-C92A-BAAA-FF967B5402CB}"/>
              </a:ext>
            </a:extLst>
          </p:cNvPr>
          <p:cNvSpPr txBox="1"/>
          <p:nvPr/>
        </p:nvSpPr>
        <p:spPr>
          <a:xfrm>
            <a:off x="289034" y="5143346"/>
            <a:ext cx="6184474" cy="122586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Các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nhóm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khác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Lắng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nghe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–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góp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ý -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bổ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sung</a:t>
            </a:r>
          </a:p>
        </p:txBody>
      </p:sp>
    </p:spTree>
    <p:extLst>
      <p:ext uri="{BB962C8B-B14F-4D97-AF65-F5344CB8AC3E}">
        <p14:creationId xmlns:p14="http://schemas.microsoft.com/office/powerpoint/2010/main" val="3982460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66</Words>
  <Application>Microsoft Office PowerPoint</Application>
  <PresentationFormat>Custom</PresentationFormat>
  <Paragraphs>9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Custom Design</vt:lpstr>
      <vt:lpstr>1_Custom Design</vt:lpstr>
      <vt:lpstr>Office 主题​​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</cp:lastModifiedBy>
  <cp:revision>20</cp:revision>
  <dcterms:created xsi:type="dcterms:W3CDTF">2023-11-07T08:52:14Z</dcterms:created>
  <dcterms:modified xsi:type="dcterms:W3CDTF">2025-04-14T09:50:05Z</dcterms:modified>
</cp:coreProperties>
</file>