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78.png"/><Relationship Id="rId2" Type="http://schemas.openxmlformats.org/officeDocument/2006/relationships/image" Target="../media/image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7.svg"/><Relationship Id="rId5" Type="http://schemas.openxmlformats.org/officeDocument/2006/relationships/image" Target="../media/image26.sv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86.svg"/><Relationship Id="rId2" Type="http://schemas.openxmlformats.org/officeDocument/2006/relationships/image" Target="../media/image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8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7.svg"/><Relationship Id="rId18" Type="http://schemas.openxmlformats.org/officeDocument/2006/relationships/image" Target="../media/image83.png"/><Relationship Id="rId3" Type="http://schemas.openxmlformats.org/officeDocument/2006/relationships/audio" Target="../media/audio1.wav"/><Relationship Id="rId21" Type="http://schemas.openxmlformats.org/officeDocument/2006/relationships/image" Target="../media/image86.svg"/><Relationship Id="rId7" Type="http://schemas.openxmlformats.org/officeDocument/2006/relationships/image" Target="../media/image26.svg"/><Relationship Id="rId12" Type="http://schemas.openxmlformats.org/officeDocument/2006/relationships/image" Target="../media/image76.png"/><Relationship Id="rId17" Type="http://schemas.openxmlformats.org/officeDocument/2006/relationships/image" Target="../media/image89.svg"/><Relationship Id="rId2" Type="http://schemas.openxmlformats.org/officeDocument/2006/relationships/audio" Target="../media/audio2.wav"/><Relationship Id="rId16" Type="http://schemas.openxmlformats.org/officeDocument/2006/relationships/image" Target="../media/image88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79.png"/><Relationship Id="rId10" Type="http://schemas.openxmlformats.org/officeDocument/2006/relationships/image" Target="../media/image29.png"/><Relationship Id="rId19" Type="http://schemas.openxmlformats.org/officeDocument/2006/relationships/image" Target="../media/image84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7.svg"/><Relationship Id="rId18" Type="http://schemas.openxmlformats.org/officeDocument/2006/relationships/image" Target="../media/image83.png"/><Relationship Id="rId3" Type="http://schemas.openxmlformats.org/officeDocument/2006/relationships/audio" Target="../media/audio2.wav"/><Relationship Id="rId21" Type="http://schemas.openxmlformats.org/officeDocument/2006/relationships/image" Target="../media/image86.svg"/><Relationship Id="rId7" Type="http://schemas.openxmlformats.org/officeDocument/2006/relationships/image" Target="../media/image26.sv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89.sv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88.png"/><Relationship Id="rId10" Type="http://schemas.openxmlformats.org/officeDocument/2006/relationships/image" Target="../media/image29.png"/><Relationship Id="rId19" Type="http://schemas.openxmlformats.org/officeDocument/2006/relationships/image" Target="../media/image84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77.svg"/><Relationship Id="rId17" Type="http://schemas.openxmlformats.org/officeDocument/2006/relationships/image" Target="../media/image86.svg"/><Relationship Id="rId2" Type="http://schemas.openxmlformats.org/officeDocument/2006/relationships/audio" Target="../media/audio2.wav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76.png"/><Relationship Id="rId5" Type="http://schemas.openxmlformats.org/officeDocument/2006/relationships/image" Target="../media/image25.png"/><Relationship Id="rId15" Type="http://schemas.openxmlformats.org/officeDocument/2006/relationships/image" Target="../media/image89.sv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29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80.png"/><Relationship Id="rId17" Type="http://schemas.openxmlformats.org/officeDocument/2006/relationships/image" Target="../media/image71.svg"/><Relationship Id="rId2" Type="http://schemas.openxmlformats.org/officeDocument/2006/relationships/image" Target="../media/image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7.svg"/><Relationship Id="rId5" Type="http://schemas.openxmlformats.org/officeDocument/2006/relationships/image" Target="../media/image26.sv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5.png"/><Relationship Id="rId18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82.png"/><Relationship Id="rId17" Type="http://schemas.openxmlformats.org/officeDocument/2006/relationships/image" Target="../media/image70.png"/><Relationship Id="rId2" Type="http://schemas.openxmlformats.org/officeDocument/2006/relationships/image" Target="../media/image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7.svg"/><Relationship Id="rId5" Type="http://schemas.openxmlformats.org/officeDocument/2006/relationships/image" Target="../media/image26.svg"/><Relationship Id="rId15" Type="http://schemas.openxmlformats.org/officeDocument/2006/relationships/image" Target="../media/image78.png"/><Relationship Id="rId10" Type="http://schemas.openxmlformats.org/officeDocument/2006/relationships/image" Target="../media/image7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3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2.svg"/><Relationship Id="rId17" Type="http://schemas.openxmlformats.org/officeDocument/2006/relationships/image" Target="../media/image94.pn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1.png"/><Relationship Id="rId5" Type="http://schemas.openxmlformats.org/officeDocument/2006/relationships/image" Target="../media/image26.svg"/><Relationship Id="rId15" Type="http://schemas.openxmlformats.org/officeDocument/2006/relationships/image" Target="../media/image52.svg"/><Relationship Id="rId10" Type="http://schemas.openxmlformats.org/officeDocument/2006/relationships/image" Target="../media/image90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6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2.svg"/><Relationship Id="rId5" Type="http://schemas.openxmlformats.org/officeDocument/2006/relationships/image" Target="../media/image26.svg"/><Relationship Id="rId10" Type="http://schemas.openxmlformats.org/officeDocument/2006/relationships/image" Target="../media/image9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2.svg"/><Relationship Id="rId5" Type="http://schemas.openxmlformats.org/officeDocument/2006/relationships/image" Target="../media/image26.svg"/><Relationship Id="rId10" Type="http://schemas.openxmlformats.org/officeDocument/2006/relationships/image" Target="../media/image9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2.svg"/><Relationship Id="rId5" Type="http://schemas.openxmlformats.org/officeDocument/2006/relationships/image" Target="../media/image26.svg"/><Relationship Id="rId10" Type="http://schemas.openxmlformats.org/officeDocument/2006/relationships/image" Target="../media/image9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3" Type="http://schemas.openxmlformats.org/officeDocument/2006/relationships/image" Target="../media/image4.svg"/><Relationship Id="rId21" Type="http://schemas.openxmlformats.org/officeDocument/2006/relationships/image" Target="../media/image111.png"/><Relationship Id="rId7" Type="http://schemas.openxmlformats.org/officeDocument/2006/relationships/image" Target="../media/image101.sv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" Type="http://schemas.openxmlformats.org/officeDocument/2006/relationships/image" Target="../media/image3.png"/><Relationship Id="rId16" Type="http://schemas.openxmlformats.org/officeDocument/2006/relationships/image" Target="../media/image108.sv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openxmlformats.org/officeDocument/2006/relationships/image" Target="../media/image99.svg"/><Relationship Id="rId15" Type="http://schemas.openxmlformats.org/officeDocument/2006/relationships/image" Target="../media/image107.png"/><Relationship Id="rId10" Type="http://schemas.openxmlformats.org/officeDocument/2006/relationships/image" Target="../media/image62.svg"/><Relationship Id="rId19" Type="http://schemas.openxmlformats.org/officeDocument/2006/relationships/image" Target="../media/image96.png"/><Relationship Id="rId4" Type="http://schemas.openxmlformats.org/officeDocument/2006/relationships/image" Target="../media/image98.png"/><Relationship Id="rId9" Type="http://schemas.openxmlformats.org/officeDocument/2006/relationships/image" Target="../media/image61.png"/><Relationship Id="rId14" Type="http://schemas.openxmlformats.org/officeDocument/2006/relationships/image" Target="../media/image10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17.svg"/><Relationship Id="rId5" Type="http://schemas.openxmlformats.org/officeDocument/2006/relationships/image" Target="../media/image113.sv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7.svg"/><Relationship Id="rId5" Type="http://schemas.openxmlformats.org/officeDocument/2006/relationships/image" Target="../media/image26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7.svg"/><Relationship Id="rId18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26.svg"/><Relationship Id="rId12" Type="http://schemas.openxmlformats.org/officeDocument/2006/relationships/image" Target="../media/image46.png"/><Relationship Id="rId17" Type="http://schemas.openxmlformats.org/officeDocument/2006/relationships/image" Target="../media/image68.png"/><Relationship Id="rId2" Type="http://schemas.openxmlformats.org/officeDocument/2006/relationships/audio" Target="../media/audio1.wav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66.png"/><Relationship Id="rId10" Type="http://schemas.openxmlformats.org/officeDocument/2006/relationships/image" Target="../media/image29.png"/><Relationship Id="rId19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7.svg"/><Relationship Id="rId18" Type="http://schemas.openxmlformats.org/officeDocument/2006/relationships/image" Target="../media/image69.sv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image" Target="../media/image46.png"/><Relationship Id="rId17" Type="http://schemas.openxmlformats.org/officeDocument/2006/relationships/image" Target="../media/image68.png"/><Relationship Id="rId2" Type="http://schemas.openxmlformats.org/officeDocument/2006/relationships/audio" Target="../media/audio2.wav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66.png"/><Relationship Id="rId10" Type="http://schemas.openxmlformats.org/officeDocument/2006/relationships/image" Target="../media/image29.png"/><Relationship Id="rId19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9.png"/><Relationship Id="rId18" Type="http://schemas.openxmlformats.org/officeDocument/2006/relationships/image" Target="../media/image73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8.png"/><Relationship Id="rId17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52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7.svg"/><Relationship Id="rId5" Type="http://schemas.openxmlformats.org/officeDocument/2006/relationships/image" Target="../media/image26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74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751</Words>
  <Application>Microsoft Office PowerPoint</Application>
  <PresentationFormat>Widescreen</PresentationFormat>
  <Paragraphs>47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nhung bui</cp:lastModifiedBy>
  <cp:revision>8</cp:revision>
  <dcterms:created xsi:type="dcterms:W3CDTF">2023-10-28T04:53:34Z</dcterms:created>
  <dcterms:modified xsi:type="dcterms:W3CDTF">2025-01-21T03:52:31Z</dcterms:modified>
</cp:coreProperties>
</file>