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316" r:id="rId3"/>
    <p:sldId id="307" r:id="rId4"/>
    <p:sldId id="317" r:id="rId5"/>
    <p:sldId id="318" r:id="rId6"/>
    <p:sldId id="322" r:id="rId7"/>
    <p:sldId id="321" r:id="rId8"/>
    <p:sldId id="328" r:id="rId9"/>
    <p:sldId id="306" r:id="rId10"/>
    <p:sldId id="304" r:id="rId11"/>
    <p:sldId id="325" r:id="rId12"/>
    <p:sldId id="326" r:id="rId13"/>
    <p:sldId id="329" r:id="rId14"/>
    <p:sldId id="298" r:id="rId15"/>
    <p:sldId id="300" r:id="rId16"/>
    <p:sldId id="330" r:id="rId17"/>
    <p:sldId id="262" r:id="rId18"/>
    <p:sldId id="303" r:id="rId19"/>
    <p:sldId id="29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8E2DBF-8C0D-43F8-A1F2-53E8F4D2CDF1}">
          <p14:sldIdLst>
            <p14:sldId id="316"/>
            <p14:sldId id="307"/>
            <p14:sldId id="317"/>
            <p14:sldId id="318"/>
            <p14:sldId id="322"/>
            <p14:sldId id="321"/>
            <p14:sldId id="328"/>
            <p14:sldId id="306"/>
            <p14:sldId id="304"/>
            <p14:sldId id="325"/>
            <p14:sldId id="326"/>
            <p14:sldId id="329"/>
            <p14:sldId id="298"/>
          </p14:sldIdLst>
        </p14:section>
        <p14:section name="Untitled Section" id="{D889BFC8-6E64-4AA8-9BBA-4BCEC1E417DF}">
          <p14:sldIdLst>
            <p14:sldId id="300"/>
            <p14:sldId id="330"/>
            <p14:sldId id="262"/>
            <p14:sldId id="303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>
      <p:cViewPr varScale="1">
        <p:scale>
          <a:sx n="65" d="100"/>
          <a:sy n="65" d="100"/>
        </p:scale>
        <p:origin x="87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5D5C9-4F4D-4F52-80CB-4408BA44E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9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855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48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51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37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25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75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67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21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35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72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4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7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22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7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76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60" y="6264686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2" y="6181471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34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4" y="98942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5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6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9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1" y="160330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2" y="156140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2" y="153182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6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7" y="221718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9" y="21752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9" y="214570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4" y="283106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5" y="27891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6" y="275958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1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2" y="34030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3" y="337346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5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6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8" y="405882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9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9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3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4" y="467269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6" y="463079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6" y="460122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50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1" y="528657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2" y="524467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3" y="521510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8" y="590045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9" y="585855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50" y="582898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60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292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2" y="6418003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7" y="5626808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059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90" y="2133600"/>
            <a:ext cx="3530290" cy="353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35106" y="3693849"/>
            <a:ext cx="2475493" cy="292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13" y="2971800"/>
            <a:ext cx="3443166" cy="344316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05334" y="357403"/>
            <a:ext cx="8638666" cy="147732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684831"/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</a:t>
            </a:r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endParaRPr lang="en-US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31"/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5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 môn </a:t>
            </a:r>
            <a:r>
              <a:rPr lang="en-US" sz="4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Lớp 1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6" t="32143" r="53070" b="53572"/>
          <a:stretch/>
        </p:blipFill>
        <p:spPr>
          <a:xfrm>
            <a:off x="609600" y="155276"/>
            <a:ext cx="2514600" cy="2895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4267200" y="155276"/>
            <a:ext cx="2133600" cy="28956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55" y="-762000"/>
            <a:ext cx="2852845" cy="4796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807" y="36676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6509" y="366760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9321" y="365128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3623" y="3634969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361865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807" y="449859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0423" y="453182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3623" y="446596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1400" y="444965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3934" y="454025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01934" y="370205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4305141" y="3546098"/>
            <a:ext cx="381000" cy="18723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17672" y="4005248"/>
            <a:ext cx="410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+ 0 = 0 + 6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0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xmlns="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xmlns="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57451"/>
            <a:ext cx="5975350" cy="109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0" y="4175"/>
            <a:ext cx="3886200" cy="1348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346075" y="1352512"/>
            <a:ext cx="2854325" cy="857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350" y="25349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9" y="33731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+ 1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349" y="42113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2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+ 5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2149" y="41351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0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8027" y="4098946"/>
            <a:ext cx="252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209" y="2502958"/>
            <a:ext cx="540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022" y="3351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022" y="42113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4822" y="24366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7010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4822" y="4113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87458" y="24587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32825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87458" y="4098946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043649" y="2497645"/>
            <a:ext cx="700023" cy="25636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022213" y="2333796"/>
            <a:ext cx="700023" cy="2585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082996" y="2358182"/>
            <a:ext cx="700023" cy="24627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6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0" y="0"/>
            <a:ext cx="1447800" cy="10668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100157"/>
              </p:ext>
            </p:extLst>
          </p:nvPr>
        </p:nvGraphicFramePr>
        <p:xfrm>
          <a:off x="1752600" y="1905000"/>
          <a:ext cx="6096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+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0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7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532508" y="3197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17888" y="3200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04508" y="3197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93063" y="3192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59526" y="3192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82288" y="3192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39189" y="3192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02588" y="3197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57144" y="3200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91812" y="3200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46898" y="3200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8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328247" y="4488791"/>
            <a:ext cx="4974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6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 + 2</a:t>
            </a:r>
            <a:r>
              <a:rPr lang="en-US" sz="66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66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66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8247" y="320388"/>
            <a:ext cx="4974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6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</a:t>
            </a:r>
            <a:r>
              <a:rPr lang="en-US" sz="66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</a:t>
            </a:r>
            <a:r>
              <a:rPr lang="en-US" sz="66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66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66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8673" y="1317298"/>
            <a:ext cx="4974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6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</a:t>
            </a:r>
            <a:r>
              <a:rPr lang="en-US" sz="66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 </a:t>
            </a:r>
            <a:r>
              <a:rPr lang="en-US" sz="66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66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66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8460" y="2220500"/>
            <a:ext cx="4974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6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</a:t>
            </a:r>
            <a:r>
              <a:rPr lang="en-US" sz="66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</a:t>
            </a:r>
            <a:r>
              <a:rPr lang="en-US" sz="66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66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66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2230413" y="1332158"/>
            <a:ext cx="1194340" cy="1023122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750392" y="4404616"/>
            <a:ext cx="1020183" cy="1128862"/>
          </a:xfrm>
          <a:prstGeom prst="star5">
            <a:avLst>
              <a:gd name="adj" fmla="val 25532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18722" y="3386385"/>
            <a:ext cx="4974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6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+ 3</a:t>
            </a:r>
            <a:r>
              <a:rPr lang="en-US" sz="66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66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66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18722" y="5549248"/>
            <a:ext cx="4974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6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+ 1</a:t>
            </a:r>
            <a:r>
              <a:rPr lang="en-US" sz="66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66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66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55939" y="428213"/>
            <a:ext cx="907794" cy="62815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842005" y="397671"/>
            <a:ext cx="907794" cy="62815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349215" y="306683"/>
            <a:ext cx="907794" cy="6244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2248686" y="3410414"/>
            <a:ext cx="1034069" cy="105993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5200467" y="5463204"/>
            <a:ext cx="1043354" cy="10990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3763149" y="256194"/>
            <a:ext cx="946795" cy="112782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2180777" y="5421251"/>
            <a:ext cx="946795" cy="112782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5-Point Star 44"/>
          <p:cNvSpPr/>
          <p:nvPr/>
        </p:nvSpPr>
        <p:spPr>
          <a:xfrm>
            <a:off x="3750392" y="2200670"/>
            <a:ext cx="1006533" cy="112782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2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12" grpId="0" animBg="1"/>
      <p:bldP spid="8" grpId="0" animBg="1"/>
      <p:bldP spid="9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31820"/>
            <a:ext cx="26670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296655" y="1143000"/>
            <a:ext cx="4141338" cy="20116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0"/>
            <a:ext cx="2667000" cy="1219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438" y="7620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716879" y="3967069"/>
            <a:ext cx="3702721" cy="23575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32766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b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32010" y="914400"/>
            <a:ext cx="444338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30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11" name="Rectangle 10"/>
          <p:cNvSpPr/>
          <p:nvPr/>
        </p:nvSpPr>
        <p:spPr>
          <a:xfrm>
            <a:off x="63246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0</a:t>
            </a:r>
            <a:endParaRPr lang="en-US" sz="4000" b="1"/>
          </a:p>
        </p:txBody>
      </p:sp>
      <p:sp>
        <p:nvSpPr>
          <p:cNvPr id="12" name="Rectangle 11"/>
          <p:cNvSpPr/>
          <p:nvPr/>
        </p:nvSpPr>
        <p:spPr>
          <a:xfrm>
            <a:off x="75438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5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2209800"/>
            <a:ext cx="4443380" cy="1371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9398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114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27" name="Rectangle 26"/>
          <p:cNvSpPr/>
          <p:nvPr/>
        </p:nvSpPr>
        <p:spPr>
          <a:xfrm>
            <a:off x="75306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5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57710" y="3962400"/>
            <a:ext cx="4443380" cy="13716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49787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3</a:t>
            </a:r>
            <a:endParaRPr lang="en-US" sz="4000" b="1"/>
          </a:p>
        </p:txBody>
      </p:sp>
      <p:sp>
        <p:nvSpPr>
          <p:cNvPr id="54" name="Rectangle 53"/>
          <p:cNvSpPr/>
          <p:nvPr/>
        </p:nvSpPr>
        <p:spPr>
          <a:xfrm>
            <a:off x="63503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5" name="Rectangle 54"/>
          <p:cNvSpPr/>
          <p:nvPr/>
        </p:nvSpPr>
        <p:spPr>
          <a:xfrm>
            <a:off x="75695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7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5334000"/>
            <a:ext cx="4443380" cy="1371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398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8" name="Rectangle 57"/>
          <p:cNvSpPr/>
          <p:nvPr/>
        </p:nvSpPr>
        <p:spPr>
          <a:xfrm>
            <a:off x="63114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3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5306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Oval 27"/>
          <p:cNvSpPr/>
          <p:nvPr/>
        </p:nvSpPr>
        <p:spPr>
          <a:xfrm>
            <a:off x="7391400" y="914400"/>
            <a:ext cx="1066800" cy="2590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530662" y="3810000"/>
            <a:ext cx="927538" cy="2743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38861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9391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9144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9391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27243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38862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3907683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3886199"/>
            <a:ext cx="2040324" cy="734642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3886199"/>
            <a:ext cx="0" cy="734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2133600"/>
            <a:ext cx="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65072" y="2057400"/>
            <a:ext cx="1683328" cy="914400"/>
          </a:xfrm>
          <a:prstGeom prst="curvedConnector3">
            <a:avLst>
              <a:gd name="adj1" fmla="val 3436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2057400"/>
            <a:ext cx="1905000" cy="914400"/>
          </a:xfrm>
          <a:prstGeom prst="curvedConnector3">
            <a:avLst>
              <a:gd name="adj1" fmla="val 4490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0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56D828-5701-4CA1-9585-75ABA8984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AD33F0-7381-4B87-BE3C-F46F0D200A16}"/>
              </a:ext>
            </a:extLst>
          </p:cNvPr>
          <p:cNvSpPr txBox="1"/>
          <p:nvPr/>
        </p:nvSpPr>
        <p:spPr>
          <a:xfrm>
            <a:off x="429759" y="3884184"/>
            <a:ext cx="78367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20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5200" b="1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CỦNG CỐ - DẶN </a:t>
            </a:r>
            <a:r>
              <a:rPr lang="en-US" sz="52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DÒ</a:t>
            </a:r>
            <a:endParaRPr lang="en-US" sz="5200" dirty="0">
              <a:solidFill>
                <a:srgbClr val="4472C4">
                  <a:lumMod val="75000"/>
                </a:srgbClr>
              </a:solidFill>
              <a:latin typeface="Sitka Small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xmlns="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2404418" y="2208519"/>
            <a:ext cx="4326219" cy="20098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061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xmlns="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2938" y="838200"/>
            <a:ext cx="457200" cy="4572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3575588" y="3029596"/>
            <a:ext cx="1992824" cy="9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" objId="2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2473" y="3292051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45421" y="3190847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5316" y="3576078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201035" y="3229255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6577" y="2187765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313267" y="1873284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31" y="3797753"/>
            <a:ext cx="5944286" cy="3219031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4849276" y="4969869"/>
            <a:ext cx="1627556" cy="32504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. 2 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4755133" y="3853141"/>
            <a:ext cx="3344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của phép tinh 1 + 2 = ?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6781800" y="4953000"/>
            <a:ext cx="1832827" cy="31319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5617420" y="5563815"/>
            <a:ext cx="2519948" cy="37372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581400" y="6129902"/>
            <a:ext cx="1801895" cy="575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4343400" y="6162559"/>
            <a:ext cx="81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154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5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21" grpId="0"/>
    </p:bldLst>
  </p:timing>
  <p:extLst mod="1">
    <p:ext uri="{E180D4A7-C9FB-4DFB-919C-405C955672EB}">
      <p14:showEvtLst xmlns:p14="http://schemas.microsoft.com/office/powerpoint/2010/main">
        <p14:triggerEvt type="onClick" time="24064" objId="37"/>
        <p14:triggerEvt type="onClick" time="24162" objId="3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6151" y="4199290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829100" y="4098086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2961" y="1633421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08680" y="1286599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605" y="128659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92296" y="97211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501443" y="2843314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87612" y="62061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13" y="1672576"/>
            <a:ext cx="8015750" cy="434079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3791269" y="3761775"/>
            <a:ext cx="1498019" cy="42014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3928147" y="2186347"/>
            <a:ext cx="40640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Con hãy điền dấu thích hợp vào chỗ chấm: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….. 2 + 5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xmlns="" id="{81EC8A33-F2A1-4771-B0FC-8306D78EA487}"/>
              </a:ext>
            </a:extLst>
          </p:cNvPr>
          <p:cNvSpPr/>
          <p:nvPr/>
        </p:nvSpPr>
        <p:spPr>
          <a:xfrm>
            <a:off x="6063761" y="3786353"/>
            <a:ext cx="1506084" cy="41559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4876800" y="4732924"/>
            <a:ext cx="1506084" cy="36875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4548283" y="62600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968460774"/>
      </p:ext>
    </p:extLst>
  </p:cSld>
  <p:clrMapOvr>
    <a:masterClrMapping/>
  </p:clrMapOvr>
  <p:transition spd="slow" advTm="3653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29793" objId="3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7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5530" y="2516678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38478" y="2415475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4656" y="4496076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179919" y="4042247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6374" y="195468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773065" y="164020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200489" y="2684225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63585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26" y="2743200"/>
            <a:ext cx="7236929" cy="391903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3474081" y="4532115"/>
            <a:ext cx="1791356" cy="52200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3056190" y="3176826"/>
            <a:ext cx="5604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&gt; &lt; =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 + 1 ….. 1 + 4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4561563" y="5314739"/>
            <a:ext cx="2144038" cy="53958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6321569" y="4536641"/>
            <a:ext cx="1878920" cy="5129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4464446" y="64124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370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47083 1.85185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34907" objId="3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59259" y="228600"/>
            <a:ext cx="8863589" cy="2949207"/>
            <a:chOff x="241832" y="1914117"/>
            <a:chExt cx="8509936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41832" y="2014279"/>
              <a:ext cx="8509936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smtClean="0">
                  <a:solidFill>
                    <a:schemeClr val="tx1"/>
                  </a:solidFill>
                </a:rPr>
                <a:t>Bài </a:t>
              </a:r>
              <a:r>
                <a:rPr lang="en-US" sz="4800" dirty="0">
                  <a:solidFill>
                    <a:schemeClr val="tx1"/>
                  </a:solidFill>
                </a:rPr>
                <a:t>10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PHÉP </a:t>
              </a:r>
              <a:r>
                <a:rPr lang="en-US" sz="4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CỘNG TRONG </a:t>
              </a:r>
              <a:r>
                <a:rPr lang="en-US" sz="4000" b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PHẠM </a:t>
              </a:r>
              <a:r>
                <a:rPr lang="en-US" sz="4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 </a:t>
              </a:r>
              <a:r>
                <a:rPr lang="en-US" sz="4000" b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(tiết 4)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6946" y="3657600"/>
            <a:ext cx="9143999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  <a:r>
              <a:rPr lang="en-US" sz="60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</a:t>
            </a:r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PHÉP CỘNG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95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9"/>
    </mc:Choice>
    <mc:Fallback xmlns="">
      <p:transition spd="slow" advTm="1000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1039273" y="938245"/>
            <a:ext cx="3332020" cy="2810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4876800" y="1066800"/>
            <a:ext cx="3027219" cy="2553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8584" y="365777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2886" y="365777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11098" y="364146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5400" y="362514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3177" y="360882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8584" y="451035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22886" y="451035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1098" y="449404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05400" y="447772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3177" y="4461409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784875" y="3608546"/>
            <a:ext cx="700023" cy="1877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9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253653" y="4618"/>
            <a:ext cx="2962722" cy="4080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800600" y="10639"/>
            <a:ext cx="3138054" cy="3720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2384" y="407123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6686" y="407123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4898" y="405491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40386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6977" y="402228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52384" y="475191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6686" y="475191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34898" y="473560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471928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76977" y="4702969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0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3.3|1.2|0.8|0.8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8|64.3|1.1|0.7|0.6|32.6|1.4|0.9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1|18.3|2.7|65.5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4|3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2.3|27.1|2.2|37.2|8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3|34.1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1070</TotalTime>
  <Words>268</Words>
  <Application>Microsoft Office PowerPoint</Application>
  <PresentationFormat>On-screen Show (4:3)</PresentationFormat>
  <Paragraphs>121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.VnAvant</vt:lpstr>
      <vt:lpstr>Arial</vt:lpstr>
      <vt:lpstr>Arial-Rounded</vt:lpstr>
      <vt:lpstr>Arial-SGK-TV</vt:lpstr>
      <vt:lpstr>Calibri</vt:lpstr>
      <vt:lpstr>Sitka Small</vt:lpstr>
      <vt:lpstr>Tahoma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117</cp:revision>
  <cp:lastPrinted>2020-11-10T04:40:23Z</cp:lastPrinted>
  <dcterms:created xsi:type="dcterms:W3CDTF">2020-08-24T16:53:57Z</dcterms:created>
  <dcterms:modified xsi:type="dcterms:W3CDTF">2024-11-09T17:12:47Z</dcterms:modified>
</cp:coreProperties>
</file>