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8" r:id="rId3"/>
    <p:sldId id="260" r:id="rId4"/>
    <p:sldId id="259" r:id="rId5"/>
    <p:sldId id="261" r:id="rId6"/>
    <p:sldId id="262" r:id="rId7"/>
    <p:sldId id="263" r:id="rId8"/>
    <p:sldId id="264" r:id="rId9"/>
    <p:sldId id="265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70" d="100"/>
          <a:sy n="70" d="100"/>
        </p:scale>
        <p:origin x="66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54592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503502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9667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xmlns="" id="{912FF248-73E2-4B5D-9669-D05536B13110}"/>
              </a:ext>
            </a:extLst>
          </p:cNvPr>
          <p:cNvGrpSpPr/>
          <p:nvPr userDrawn="1"/>
        </p:nvGrpSpPr>
        <p:grpSpPr>
          <a:xfrm>
            <a:off x="395893" y="219521"/>
            <a:ext cx="11613235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xmlns="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xmlns="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xmlns="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xmlns="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xmlns="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xmlns="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xmlns="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xmlns="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xmlns="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xmlns="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xmlns="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xmlns="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xmlns="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xmlns="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xmlns="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xmlns="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xmlns="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xmlns="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xmlns="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xmlns="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xmlns="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xmlns="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xmlns="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xmlns="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xmlns="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xmlns="" id="{D53CFA2D-5D0C-4A67-9094-88F183BFE612}"/>
              </a:ext>
            </a:extLst>
          </p:cNvPr>
          <p:cNvGrpSpPr/>
          <p:nvPr userDrawn="1"/>
        </p:nvGrpSpPr>
        <p:grpSpPr>
          <a:xfrm>
            <a:off x="10177822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xmlns="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xmlns="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xmlns="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xmlns="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xmlns="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xmlns="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xmlns="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xmlns="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xmlns="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xmlns="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xmlns="" id="{AC4C02C6-8357-4A9D-9FE8-73BED3D677DA}"/>
              </a:ext>
            </a:extLst>
          </p:cNvPr>
          <p:cNvGrpSpPr/>
          <p:nvPr userDrawn="1"/>
        </p:nvGrpSpPr>
        <p:grpSpPr>
          <a:xfrm>
            <a:off x="11004071" y="1043375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xmlns="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xmlns="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xmlns="" id="{9C058F19-0AE8-4DE1-A824-EE065CCDBD8D}"/>
              </a:ext>
            </a:extLst>
          </p:cNvPr>
          <p:cNvSpPr/>
          <p:nvPr userDrawn="1"/>
        </p:nvSpPr>
        <p:spPr>
          <a:xfrm>
            <a:off x="2054613" y="6264685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xmlns="" id="{F39F1339-6652-4316-AEAE-58755DC68066}"/>
              </a:ext>
            </a:extLst>
          </p:cNvPr>
          <p:cNvSpPr/>
          <p:nvPr userDrawn="1"/>
        </p:nvSpPr>
        <p:spPr>
          <a:xfrm>
            <a:off x="10995522" y="6181470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xmlns="" id="{B0CF15ED-922C-4751-B1DA-9089B1988ECC}"/>
              </a:ext>
            </a:extLst>
          </p:cNvPr>
          <p:cNvGrpSpPr/>
          <p:nvPr userDrawn="1"/>
        </p:nvGrpSpPr>
        <p:grpSpPr>
          <a:xfrm>
            <a:off x="817359" y="5192333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xmlns="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xmlns="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xmlns="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xmlns="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xmlns="" id="{03D9643B-BC02-476E-ABF0-0F13D9275EA3}"/>
              </a:ext>
            </a:extLst>
          </p:cNvPr>
          <p:cNvSpPr/>
          <p:nvPr userDrawn="1"/>
        </p:nvSpPr>
        <p:spPr>
          <a:xfrm>
            <a:off x="224085" y="98942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xmlns="" id="{E4F6C8FF-3CF3-45F6-8706-79866A8801F6}"/>
              </a:ext>
            </a:extLst>
          </p:cNvPr>
          <p:cNvSpPr/>
          <p:nvPr userDrawn="1"/>
        </p:nvSpPr>
        <p:spPr>
          <a:xfrm>
            <a:off x="524899" y="9475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xmlns="" id="{1BF2058A-58A5-400D-B987-EA9281BD464C}"/>
              </a:ext>
            </a:extLst>
          </p:cNvPr>
          <p:cNvSpPr/>
          <p:nvPr userDrawn="1"/>
        </p:nvSpPr>
        <p:spPr>
          <a:xfrm>
            <a:off x="201594" y="917947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xmlns="" id="{3B878202-51EA-4466-A893-7046CA4B0564}"/>
              </a:ext>
            </a:extLst>
          </p:cNvPr>
          <p:cNvSpPr/>
          <p:nvPr userDrawn="1"/>
        </p:nvSpPr>
        <p:spPr>
          <a:xfrm>
            <a:off x="464503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xmlns="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xmlns="" id="{A109E879-FF69-420F-8594-E4E350138FE4}"/>
              </a:ext>
            </a:extLst>
          </p:cNvPr>
          <p:cNvSpPr/>
          <p:nvPr userDrawn="1"/>
        </p:nvSpPr>
        <p:spPr>
          <a:xfrm>
            <a:off x="222894" y="160330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xmlns="" id="{D728BFA8-D828-48D9-B813-EB0070A3F849}"/>
              </a:ext>
            </a:extLst>
          </p:cNvPr>
          <p:cNvSpPr/>
          <p:nvPr userDrawn="1"/>
        </p:nvSpPr>
        <p:spPr>
          <a:xfrm>
            <a:off x="523709" y="156140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xmlns="" id="{AAD00854-B92E-4943-95A5-C96E52F3DCF3}"/>
              </a:ext>
            </a:extLst>
          </p:cNvPr>
          <p:cNvSpPr/>
          <p:nvPr userDrawn="1"/>
        </p:nvSpPr>
        <p:spPr>
          <a:xfrm>
            <a:off x="200402" y="1531826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xmlns="" id="{A9BB0978-9312-4447-80AB-41294A409ED1}"/>
              </a:ext>
            </a:extLst>
          </p:cNvPr>
          <p:cNvSpPr/>
          <p:nvPr userDrawn="1"/>
        </p:nvSpPr>
        <p:spPr>
          <a:xfrm>
            <a:off x="463312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xmlns="" id="{61FF21EF-8FF4-4964-B264-5FF3E4B83CCE}"/>
              </a:ext>
            </a:extLst>
          </p:cNvPr>
          <p:cNvSpPr/>
          <p:nvPr userDrawn="1"/>
        </p:nvSpPr>
        <p:spPr>
          <a:xfrm>
            <a:off x="198021" y="2134585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xmlns="" id="{2A3A52D1-7028-4394-92D4-70E60315E66B}"/>
              </a:ext>
            </a:extLst>
          </p:cNvPr>
          <p:cNvSpPr/>
          <p:nvPr userDrawn="1"/>
        </p:nvSpPr>
        <p:spPr>
          <a:xfrm>
            <a:off x="221702" y="221718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xmlns="" id="{2B402ED8-8890-4BBD-BD4A-317F62877C5F}"/>
              </a:ext>
            </a:extLst>
          </p:cNvPr>
          <p:cNvSpPr/>
          <p:nvPr userDrawn="1"/>
        </p:nvSpPr>
        <p:spPr>
          <a:xfrm>
            <a:off x="522518" y="217528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xmlns="" id="{4FDB29D0-7164-4DBA-A2E6-84221CCDCFD4}"/>
              </a:ext>
            </a:extLst>
          </p:cNvPr>
          <p:cNvSpPr/>
          <p:nvPr userDrawn="1"/>
        </p:nvSpPr>
        <p:spPr>
          <a:xfrm>
            <a:off x="199211" y="2145705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xmlns="" id="{76F446C8-2BE2-457E-A059-3FBDE50A2DAB}"/>
              </a:ext>
            </a:extLst>
          </p:cNvPr>
          <p:cNvSpPr/>
          <p:nvPr userDrawn="1"/>
        </p:nvSpPr>
        <p:spPr>
          <a:xfrm>
            <a:off x="462121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xmlns="" id="{543F1EC7-1C51-46E0-ACF5-20C5F0905E39}"/>
              </a:ext>
            </a:extLst>
          </p:cNvPr>
          <p:cNvSpPr/>
          <p:nvPr userDrawn="1"/>
        </p:nvSpPr>
        <p:spPr>
          <a:xfrm>
            <a:off x="196828" y="2748464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xmlns="" id="{4E6B9D33-57F3-4A75-9293-3C04278D772A}"/>
              </a:ext>
            </a:extLst>
          </p:cNvPr>
          <p:cNvSpPr/>
          <p:nvPr userDrawn="1"/>
        </p:nvSpPr>
        <p:spPr>
          <a:xfrm>
            <a:off x="220511" y="283106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xmlns="" id="{46B5E075-E226-4895-9493-A4CA9A703FD3}"/>
              </a:ext>
            </a:extLst>
          </p:cNvPr>
          <p:cNvSpPr/>
          <p:nvPr userDrawn="1"/>
        </p:nvSpPr>
        <p:spPr>
          <a:xfrm>
            <a:off x="521326" y="278916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xmlns="" id="{56534FCD-AD06-4E33-8FD5-4A0CA24C6414}"/>
              </a:ext>
            </a:extLst>
          </p:cNvPr>
          <p:cNvSpPr/>
          <p:nvPr userDrawn="1"/>
        </p:nvSpPr>
        <p:spPr>
          <a:xfrm>
            <a:off x="198021" y="2759584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xmlns="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xmlns="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xmlns="" id="{73CA4133-52E1-4CA4-9B02-C32EF64DCA79}"/>
              </a:ext>
            </a:extLst>
          </p:cNvPr>
          <p:cNvSpPr/>
          <p:nvPr userDrawn="1"/>
        </p:nvSpPr>
        <p:spPr>
          <a:xfrm>
            <a:off x="219321" y="344494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xmlns="" id="{68B32AF3-395D-4C97-B3AC-6748065FE197}"/>
              </a:ext>
            </a:extLst>
          </p:cNvPr>
          <p:cNvSpPr/>
          <p:nvPr userDrawn="1"/>
        </p:nvSpPr>
        <p:spPr>
          <a:xfrm>
            <a:off x="520135" y="340303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xmlns="" id="{F2737C08-B20B-4DD3-8C2B-6D9629DF844C}"/>
              </a:ext>
            </a:extLst>
          </p:cNvPr>
          <p:cNvSpPr/>
          <p:nvPr userDrawn="1"/>
        </p:nvSpPr>
        <p:spPr>
          <a:xfrm>
            <a:off x="196830" y="3373463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xmlns="" id="{C67ED233-4DA4-4D61-B819-CA361C34FFD3}"/>
              </a:ext>
            </a:extLst>
          </p:cNvPr>
          <p:cNvSpPr/>
          <p:nvPr userDrawn="1"/>
        </p:nvSpPr>
        <p:spPr>
          <a:xfrm>
            <a:off x="459739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xmlns="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xmlns="" id="{FB8875DE-94FC-4821-827E-F05F343D19DD}"/>
              </a:ext>
            </a:extLst>
          </p:cNvPr>
          <p:cNvSpPr/>
          <p:nvPr userDrawn="1"/>
        </p:nvSpPr>
        <p:spPr>
          <a:xfrm>
            <a:off x="218130" y="405881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xmlns="" id="{E65EE193-261C-47D2-90E2-CA9711A2BA94}"/>
              </a:ext>
            </a:extLst>
          </p:cNvPr>
          <p:cNvSpPr/>
          <p:nvPr userDrawn="1"/>
        </p:nvSpPr>
        <p:spPr>
          <a:xfrm>
            <a:off x="518945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xmlns="" id="{750B5385-9383-49D9-B37E-8AFC31139A9F}"/>
              </a:ext>
            </a:extLst>
          </p:cNvPr>
          <p:cNvSpPr/>
          <p:nvPr userDrawn="1"/>
        </p:nvSpPr>
        <p:spPr>
          <a:xfrm>
            <a:off x="195638" y="398734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xmlns="" id="{F3257D7D-B01D-4B31-A19B-AE3EC8A76CBF}"/>
              </a:ext>
            </a:extLst>
          </p:cNvPr>
          <p:cNvSpPr/>
          <p:nvPr userDrawn="1"/>
        </p:nvSpPr>
        <p:spPr>
          <a:xfrm>
            <a:off x="458548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xmlns="" id="{8E8AEB58-46B0-42AC-876C-D39BC069B58E}"/>
              </a:ext>
            </a:extLst>
          </p:cNvPr>
          <p:cNvSpPr/>
          <p:nvPr userDrawn="1"/>
        </p:nvSpPr>
        <p:spPr>
          <a:xfrm>
            <a:off x="193257" y="4590101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xmlns="" id="{98A058F8-5048-4E43-81F6-E2A9D68F5787}"/>
              </a:ext>
            </a:extLst>
          </p:cNvPr>
          <p:cNvSpPr/>
          <p:nvPr userDrawn="1"/>
        </p:nvSpPr>
        <p:spPr>
          <a:xfrm>
            <a:off x="216938" y="467269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xmlns="" id="{163FF619-D1D7-43D9-961D-4D8377AFE91D}"/>
              </a:ext>
            </a:extLst>
          </p:cNvPr>
          <p:cNvSpPr/>
          <p:nvPr userDrawn="1"/>
        </p:nvSpPr>
        <p:spPr>
          <a:xfrm>
            <a:off x="517754" y="463079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xmlns="" id="{B5048DB8-1C0A-4C5F-97C4-0B01226065BF}"/>
              </a:ext>
            </a:extLst>
          </p:cNvPr>
          <p:cNvSpPr/>
          <p:nvPr userDrawn="1"/>
        </p:nvSpPr>
        <p:spPr>
          <a:xfrm>
            <a:off x="194447" y="4601221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xmlns="" id="{09146345-B88A-4221-8479-754909293DEC}"/>
              </a:ext>
            </a:extLst>
          </p:cNvPr>
          <p:cNvSpPr/>
          <p:nvPr userDrawn="1"/>
        </p:nvSpPr>
        <p:spPr>
          <a:xfrm>
            <a:off x="457357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xmlns="" id="{69A8F20E-CA52-4FFA-9E27-AAA9CA116197}"/>
              </a:ext>
            </a:extLst>
          </p:cNvPr>
          <p:cNvSpPr/>
          <p:nvPr userDrawn="1"/>
        </p:nvSpPr>
        <p:spPr>
          <a:xfrm>
            <a:off x="192066" y="5203980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xmlns="" id="{EB5F0B58-A764-4EE5-8968-0C2DD1B536DE}"/>
              </a:ext>
            </a:extLst>
          </p:cNvPr>
          <p:cNvSpPr/>
          <p:nvPr userDrawn="1"/>
        </p:nvSpPr>
        <p:spPr>
          <a:xfrm>
            <a:off x="215747" y="528657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xmlns="" id="{5366DC7B-ACAB-4BCC-97E2-465D277AFFCF}"/>
              </a:ext>
            </a:extLst>
          </p:cNvPr>
          <p:cNvSpPr/>
          <p:nvPr userDrawn="1"/>
        </p:nvSpPr>
        <p:spPr>
          <a:xfrm>
            <a:off x="516562" y="524467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xmlns="" id="{0033D128-1983-4502-AB2A-1E6443704D03}"/>
              </a:ext>
            </a:extLst>
          </p:cNvPr>
          <p:cNvSpPr/>
          <p:nvPr userDrawn="1"/>
        </p:nvSpPr>
        <p:spPr>
          <a:xfrm>
            <a:off x="193257" y="5215100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xmlns="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xmlns="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5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xmlns="" id="{E70275CF-BEEF-4134-8FC1-FA98BAD2A6F9}"/>
              </a:ext>
            </a:extLst>
          </p:cNvPr>
          <p:cNvSpPr/>
          <p:nvPr userDrawn="1"/>
        </p:nvSpPr>
        <p:spPr>
          <a:xfrm>
            <a:off x="214557" y="590045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xmlns="" id="{3E3D4E28-9C07-4484-A1DF-F77BBBFD1538}"/>
              </a:ext>
            </a:extLst>
          </p:cNvPr>
          <p:cNvSpPr/>
          <p:nvPr userDrawn="1"/>
        </p:nvSpPr>
        <p:spPr>
          <a:xfrm>
            <a:off x="515371" y="585855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xmlns="" id="{0BF03047-9E59-4CF4-B825-EA2C74E97B63}"/>
              </a:ext>
            </a:extLst>
          </p:cNvPr>
          <p:cNvSpPr/>
          <p:nvPr userDrawn="1"/>
        </p:nvSpPr>
        <p:spPr>
          <a:xfrm>
            <a:off x="192066" y="5828979"/>
            <a:ext cx="447727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xmlns="" id="{FF3093F1-70FF-4A92-A939-256BC49F43A6}"/>
              </a:ext>
            </a:extLst>
          </p:cNvPr>
          <p:cNvGrpSpPr/>
          <p:nvPr userDrawn="1"/>
        </p:nvGrpSpPr>
        <p:grpSpPr>
          <a:xfrm>
            <a:off x="745413" y="1491606"/>
            <a:ext cx="9867487" cy="4773077"/>
            <a:chOff x="623255" y="927125"/>
            <a:chExt cx="7691377" cy="3871900"/>
          </a:xfrm>
          <a:solidFill>
            <a:srgbClr val="ACD868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xmlns="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xmlns="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xmlns="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xmlns="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xmlns="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xmlns="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xmlns="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xmlns="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xmlns="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xmlns="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xmlns="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xmlns="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xmlns="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xmlns="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xmlns="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xmlns="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xmlns="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xmlns="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xmlns="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xmlns="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xmlns="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xmlns="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xmlns="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xmlns="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xmlns="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xmlns="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xmlns="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xmlns="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xmlns="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xmlns="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xmlns="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xmlns="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xmlns="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xmlns="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xmlns="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xmlns="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xmlns="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xmlns="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xmlns="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xmlns="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xmlns="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xmlns="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xmlns="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xmlns="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xmlns="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xmlns="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xmlns="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xmlns="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xmlns="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xmlns="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xmlns="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xmlns="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xmlns="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xmlns="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xmlns="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xmlns="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xmlns="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xmlns="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xmlns="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xmlns="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xmlns="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xmlns="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xmlns="" id="{81AB7299-1143-40B8-A113-516BAE18D37E}"/>
              </a:ext>
            </a:extLst>
          </p:cNvPr>
          <p:cNvGrpSpPr/>
          <p:nvPr userDrawn="1"/>
        </p:nvGrpSpPr>
        <p:grpSpPr>
          <a:xfrm>
            <a:off x="1598355" y="3608291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xmlns="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xmlns="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xmlns="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xmlns="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xmlns="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xmlns="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xmlns="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xmlns="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xmlns="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xmlns="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xmlns="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xmlns="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xmlns="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xmlns="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xmlns="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xmlns="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xmlns="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xmlns="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xmlns="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xmlns="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xmlns="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xmlns="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xmlns="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xmlns="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xmlns="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xmlns="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xmlns="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marR="0" lvl="0" indent="0" algn="l" defTabSz="914400" rtl="0" eaLnBrk="1" fontAlgn="auto" latinLnBrk="0" hangingPunct="1">
                    <a:lnSpc>
                      <a:spcPct val="100000"/>
                    </a:lnSpc>
                    <a:spcBef>
                      <a:spcPts val="0"/>
                    </a:spcBef>
                    <a:spcAft>
                      <a:spcPts val="0"/>
                    </a:spcAft>
                    <a:buClrTx/>
                    <a:buSzTx/>
                    <a:buFontTx/>
                    <a:buNone/>
                    <a:tabLst/>
                    <a:defRPr/>
                  </a:pPr>
                  <a:endParaRPr kumimoji="0" sz="1350" b="0" i="0" u="none" strike="noStrike" kern="1200" cap="none" spc="0" normalizeH="0" baseline="0" noProof="0">
                    <a:ln>
                      <a:noFill/>
                    </a:ln>
                    <a:solidFill>
                      <a:prstClr val="black"/>
                    </a:solidFill>
                    <a:effectLst/>
                    <a:uLnTx/>
                    <a:uFillTx/>
                    <a:latin typeface="Calibri"/>
                    <a:ea typeface="+mn-ea"/>
                    <a:cs typeface="+mn-cs"/>
                  </a:endParaRPr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xmlns="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xmlns="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xmlns="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xmlns="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xmlns="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xmlns="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xmlns="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xmlns="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xmlns="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xmlns="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xmlns="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xmlns="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xmlns="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xmlns="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xmlns="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xmlns="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xmlns="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xmlns="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xmlns="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xmlns="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xmlns="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xmlns="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xmlns="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xmlns="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xmlns="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xmlns="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xmlns="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xmlns="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xmlns="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xmlns="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xmlns="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xmlns="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xmlns="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xmlns="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xmlns="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xmlns="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xmlns="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xmlns="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xmlns="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xmlns="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xmlns="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xmlns="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xmlns="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xmlns="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xmlns="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xmlns="" id="{27AAD147-CCE9-43EB-8C97-269689984BB9}"/>
              </a:ext>
            </a:extLst>
          </p:cNvPr>
          <p:cNvSpPr/>
          <p:nvPr/>
        </p:nvSpPr>
        <p:spPr>
          <a:xfrm>
            <a:off x="3307962" y="6418002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68569" tIns="68569" rIns="68569" bIns="68569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xmlns="" id="{F72B040B-9D26-4535-81AC-224AA70D44B5}"/>
              </a:ext>
            </a:extLst>
          </p:cNvPr>
          <p:cNvGrpSpPr/>
          <p:nvPr userDrawn="1"/>
        </p:nvGrpSpPr>
        <p:grpSpPr>
          <a:xfrm>
            <a:off x="1524302" y="5626807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xmlns="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sz="135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endParaRPr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xmlns="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xmlns="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xmlns="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xmlns="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xmlns="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xmlns="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xmlns="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sz="1350" b="0" i="0" u="none" strike="noStrike" kern="1200" cap="none" spc="0" normalizeH="0" baseline="0" noProof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latin typeface="Calibri"/>
                  <a:ea typeface="+mn-ea"/>
                  <a:cs typeface="+mn-cs"/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7678400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47927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61926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76666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58860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159274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18836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51657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9CB850-4F5D-4C6B-88CA-104DDEA230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F9CA999-7C3F-4E6A-A068-374C382DC1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36568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4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9CB850-4F5D-4C6B-88CA-104DDEA230C3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11/10/2024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F9CA999-7C3F-4E6A-A068-374C382DC195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57149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microsoft.com/office/2007/relationships/hdphoto" Target="../media/hdphoto2.wdp"/><Relationship Id="rId5" Type="http://schemas.openxmlformats.org/officeDocument/2006/relationships/image" Target="../media/image6.png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4990" y="2133600"/>
            <a:ext cx="3530290" cy="353029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268272">
            <a:off x="1659107" y="3693849"/>
            <a:ext cx="2475493" cy="292413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3813" y="2971800"/>
            <a:ext cx="3443166" cy="3443166"/>
          </a:xfrm>
          <a:prstGeom prst="rect">
            <a:avLst/>
          </a:prstGeom>
        </p:spPr>
      </p:pic>
      <p:sp>
        <p:nvSpPr>
          <p:cNvPr id="7" name="TextBox 5"/>
          <p:cNvSpPr txBox="1"/>
          <p:nvPr/>
        </p:nvSpPr>
        <p:spPr>
          <a:xfrm>
            <a:off x="2029334" y="357404"/>
            <a:ext cx="8638666" cy="1477325"/>
          </a:xfrm>
          <a:prstGeom prst="rect">
            <a:avLst/>
          </a:prstGeom>
          <a:noFill/>
          <a:ln w="9525">
            <a:noFill/>
          </a:ln>
        </p:spPr>
        <p:txBody>
          <a:bodyPr wrap="square" lIns="91438" tIns="45719" rIns="91438" bIns="45719">
            <a:spAutoFit/>
          </a:bodyPr>
          <a:lstStyle/>
          <a:p>
            <a:pPr algn="ctr" defTabSz="684831"/>
            <a:r>
              <a:rPr sz="4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Chào </a:t>
            </a:r>
            <a:r>
              <a:rPr sz="45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mừng các </a:t>
            </a:r>
            <a:r>
              <a:rPr sz="4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con </a:t>
            </a:r>
            <a:endParaRPr lang="en-US" sz="45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defTabSz="684831"/>
            <a:r>
              <a:rPr lang="en-US" sz="4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 </a:t>
            </a:r>
            <a:r>
              <a:rPr lang="en-US" sz="4500" b="1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45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giờ học môn Toán - Lớp 1</a:t>
            </a:r>
            <a:endParaRPr lang="en-US" sz="45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51541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83260" y="228601"/>
            <a:ext cx="8863589" cy="2949207"/>
            <a:chOff x="241832" y="1914117"/>
            <a:chExt cx="8509936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241832" y="2014279"/>
              <a:ext cx="8509936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r>
                <a:rPr lang="en-US" sz="4800">
                  <a:solidFill>
                    <a:prstClr val="black"/>
                  </a:solidFill>
                  <a:latin typeface="Calibri"/>
                </a:rPr>
                <a:t>Bài </a:t>
              </a:r>
              <a:r>
                <a:rPr lang="en-US" sz="4800" dirty="0">
                  <a:solidFill>
                    <a:prstClr val="black"/>
                  </a:solidFill>
                  <a:latin typeface="Calibri"/>
                </a:rPr>
                <a:t>10</a:t>
              </a:r>
            </a:p>
            <a:p>
              <a:pPr algn="ctr">
                <a:lnSpc>
                  <a:spcPct val="150000"/>
                </a:lnSpc>
              </a:pPr>
              <a:r>
                <a:rPr lang="en-US" sz="4000" b="1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PHÉP CỘNG TRONG PHẠM VI 10 (tiết </a:t>
              </a:r>
              <a:r>
                <a:rPr lang="en-US" sz="4000" b="1" smtClean="0">
                  <a:solidFill>
                    <a:srgbClr val="0070C0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Calibri"/>
                </a:rPr>
                <a:t>5)</a:t>
              </a:r>
              <a:endParaRPr lang="vi-VN" sz="4000" b="1" dirty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9" name="Rectangle 8"/>
          <p:cNvSpPr/>
          <p:nvPr/>
        </p:nvSpPr>
        <p:spPr>
          <a:xfrm>
            <a:off x="1302850" y="3567935"/>
            <a:ext cx="9143999" cy="1015663"/>
          </a:xfrm>
          <a:prstGeom prst="rect">
            <a:avLst/>
          </a:prstGeom>
          <a:noFill/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6000" b="1" smtClean="0">
                <a:ln w="11430"/>
                <a:solidFill>
                  <a:srgbClr val="FF000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Calibri"/>
              </a:rPr>
              <a:t>Luyện tập </a:t>
            </a:r>
            <a:endParaRPr lang="en-US" sz="6000" b="1" dirty="0">
              <a:ln w="11430"/>
              <a:solidFill>
                <a:srgbClr val="FF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0128778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9"/>
    </mc:Choice>
    <mc:Fallback xmlns="">
      <p:transition spd="slow" advTm="10009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170836" y="191069"/>
            <a:ext cx="2504125" cy="939621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8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8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8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2319" r="29567" b="21920"/>
          <a:stretch/>
        </p:blipFill>
        <p:spPr>
          <a:xfrm>
            <a:off x="2445196" y="1763068"/>
            <a:ext cx="653143" cy="729090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1593258" y="1845827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a)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2319" r="29567" b="21920"/>
          <a:stretch/>
        </p:blipFill>
        <p:spPr>
          <a:xfrm>
            <a:off x="3141882" y="1763068"/>
            <a:ext cx="653143" cy="729090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2319" r="29567" b="21920"/>
          <a:stretch/>
        </p:blipFill>
        <p:spPr>
          <a:xfrm>
            <a:off x="3838568" y="1763068"/>
            <a:ext cx="653143" cy="72909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2319" r="29567" b="21920"/>
          <a:stretch/>
        </p:blipFill>
        <p:spPr>
          <a:xfrm>
            <a:off x="5998285" y="1763068"/>
            <a:ext cx="653143" cy="72909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2319" r="29567" b="21920"/>
          <a:stretch/>
        </p:blipFill>
        <p:spPr>
          <a:xfrm>
            <a:off x="5301604" y="1763068"/>
            <a:ext cx="653143" cy="72909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2319" r="29567" b="21920"/>
          <a:stretch/>
        </p:blipFill>
        <p:spPr>
          <a:xfrm>
            <a:off x="4570086" y="1763068"/>
            <a:ext cx="653143" cy="729090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97333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8071" y="2561072"/>
            <a:ext cx="807391" cy="807391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97333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64757" y="2531721"/>
            <a:ext cx="807391" cy="807391"/>
          </a:xfrm>
          <a:prstGeom prst="rect">
            <a:avLst/>
          </a:prstGeom>
        </p:spPr>
      </p:pic>
      <p:sp>
        <p:nvSpPr>
          <p:cNvPr id="50" name="TextBox 49"/>
          <p:cNvSpPr txBox="1"/>
          <p:nvPr/>
        </p:nvSpPr>
        <p:spPr>
          <a:xfrm>
            <a:off x="2445753" y="3966556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 + 2 = 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6254696" y="3982219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+ 6 = 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Rectangle 55"/>
          <p:cNvSpPr/>
          <p:nvPr/>
        </p:nvSpPr>
        <p:spPr>
          <a:xfrm>
            <a:off x="4046105" y="4044055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Rectangle 56"/>
          <p:cNvSpPr/>
          <p:nvPr/>
        </p:nvSpPr>
        <p:spPr>
          <a:xfrm>
            <a:off x="7871346" y="4044055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Rectangle 61"/>
          <p:cNvSpPr/>
          <p:nvPr/>
        </p:nvSpPr>
        <p:spPr>
          <a:xfrm>
            <a:off x="9631765" y="2133037"/>
            <a:ext cx="619125" cy="54177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Rectangle 62"/>
          <p:cNvSpPr/>
          <p:nvPr/>
        </p:nvSpPr>
        <p:spPr>
          <a:xfrm>
            <a:off x="9631765" y="2940428"/>
            <a:ext cx="619125" cy="5417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8" name="Rectangle 67"/>
          <p:cNvSpPr/>
          <p:nvPr/>
        </p:nvSpPr>
        <p:spPr>
          <a:xfrm>
            <a:off x="10686992" y="2563037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3" name="Straight Connector 72"/>
          <p:cNvCxnSpPr>
            <a:endCxn id="68" idx="1"/>
          </p:cNvCxnSpPr>
          <p:nvPr/>
        </p:nvCxnSpPr>
        <p:spPr>
          <a:xfrm flipV="1">
            <a:off x="10233261" y="2806095"/>
            <a:ext cx="453731" cy="40143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7" name="Straight Connector 76"/>
          <p:cNvCxnSpPr>
            <a:stCxn id="62" idx="3"/>
          </p:cNvCxnSpPr>
          <p:nvPr/>
        </p:nvCxnSpPr>
        <p:spPr>
          <a:xfrm>
            <a:off x="10250890" y="2403923"/>
            <a:ext cx="436102" cy="353590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1" name="Rectangle 70"/>
          <p:cNvSpPr/>
          <p:nvPr/>
        </p:nvSpPr>
        <p:spPr>
          <a:xfrm>
            <a:off x="4046104" y="4044055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2" name="Rectangle 71"/>
          <p:cNvSpPr/>
          <p:nvPr/>
        </p:nvSpPr>
        <p:spPr>
          <a:xfrm>
            <a:off x="7871345" y="4044055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74" name="Rectangle 73"/>
          <p:cNvSpPr/>
          <p:nvPr/>
        </p:nvSpPr>
        <p:spPr>
          <a:xfrm>
            <a:off x="10678544" y="2561072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2" name="Oval 1"/>
          <p:cNvSpPr/>
          <p:nvPr/>
        </p:nvSpPr>
        <p:spPr>
          <a:xfrm>
            <a:off x="3955879" y="3867337"/>
            <a:ext cx="664990" cy="8395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8" name="Oval 77"/>
          <p:cNvSpPr/>
          <p:nvPr/>
        </p:nvSpPr>
        <p:spPr>
          <a:xfrm>
            <a:off x="7781120" y="3841038"/>
            <a:ext cx="664990" cy="83955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82334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animBg="1"/>
      <p:bldP spid="72" grpId="0" animBg="1"/>
      <p:bldP spid="74" grpId="0" animBg="1"/>
      <p:bldP spid="2" grpId="0" animBg="1"/>
      <p:bldP spid="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99181" y="121011"/>
            <a:ext cx="1907040" cy="643264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 </a:t>
            </a:r>
            <a:r>
              <a:rPr lang="en-US" sz="4000" b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40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4000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820921" y="997590"/>
            <a:ext cx="59503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795191" y="3833045"/>
            <a:ext cx="5693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c)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2319" r="29567" b="21920"/>
          <a:stretch/>
        </p:blipFill>
        <p:spPr>
          <a:xfrm>
            <a:off x="1585771" y="997590"/>
            <a:ext cx="653143" cy="729090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2319" r="29567" b="21920"/>
          <a:stretch/>
        </p:blipFill>
        <p:spPr>
          <a:xfrm>
            <a:off x="2282457" y="997590"/>
            <a:ext cx="653143" cy="729090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2319" r="29567" b="21920"/>
          <a:stretch/>
        </p:blipFill>
        <p:spPr>
          <a:xfrm>
            <a:off x="2979143" y="997590"/>
            <a:ext cx="653143" cy="72909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2319" r="29567" b="21920"/>
          <a:stretch/>
        </p:blipFill>
        <p:spPr>
          <a:xfrm>
            <a:off x="4442179" y="997590"/>
            <a:ext cx="653143" cy="72909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2319" r="29567" b="21920"/>
          <a:stretch/>
        </p:blipFill>
        <p:spPr>
          <a:xfrm>
            <a:off x="3710661" y="997590"/>
            <a:ext cx="653143" cy="72909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2319" r="29567" b="21920"/>
          <a:stretch/>
        </p:blipFill>
        <p:spPr>
          <a:xfrm>
            <a:off x="1467415" y="3750286"/>
            <a:ext cx="653143" cy="729090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2319" r="29567" b="21920"/>
          <a:stretch/>
        </p:blipFill>
        <p:spPr>
          <a:xfrm>
            <a:off x="2164101" y="3750286"/>
            <a:ext cx="653143" cy="72909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2319" r="29567" b="21920"/>
          <a:stretch/>
        </p:blipFill>
        <p:spPr>
          <a:xfrm>
            <a:off x="2860787" y="3750286"/>
            <a:ext cx="653143" cy="729090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0429" t="12319" r="29567" b="21920"/>
          <a:stretch/>
        </p:blipFill>
        <p:spPr>
          <a:xfrm>
            <a:off x="3592305" y="3750286"/>
            <a:ext cx="653143" cy="729090"/>
          </a:xfrm>
          <a:prstGeom prst="rect">
            <a:avLst/>
          </a:prstGeom>
        </p:spPr>
      </p:pic>
      <p:pic>
        <p:nvPicPr>
          <p:cNvPr id="39" name="Picture 38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97333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7093" y="1679023"/>
            <a:ext cx="807391" cy="807391"/>
          </a:xfrm>
          <a:prstGeom prst="rect">
            <a:avLst/>
          </a:prstGeom>
        </p:spPr>
      </p:pic>
      <p:pic>
        <p:nvPicPr>
          <p:cNvPr id="40" name="Picture 39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97333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95487" y="1679023"/>
            <a:ext cx="807391" cy="807391"/>
          </a:xfrm>
          <a:prstGeom prst="rect">
            <a:avLst/>
          </a:prstGeom>
        </p:spPr>
      </p:pic>
      <p:pic>
        <p:nvPicPr>
          <p:cNvPr id="41" name="Picture 40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97333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7352" y="1679023"/>
            <a:ext cx="807391" cy="807391"/>
          </a:xfrm>
          <a:prstGeom prst="rect">
            <a:avLst/>
          </a:prstGeom>
        </p:spPr>
      </p:pic>
      <p:pic>
        <p:nvPicPr>
          <p:cNvPr id="42" name="Picture 41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97333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08646" y="1708374"/>
            <a:ext cx="807391" cy="807391"/>
          </a:xfrm>
          <a:prstGeom prst="rect">
            <a:avLst/>
          </a:prstGeom>
        </p:spPr>
      </p:pic>
      <p:pic>
        <p:nvPicPr>
          <p:cNvPr id="43" name="Picture 42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97333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23872" y="4479376"/>
            <a:ext cx="807391" cy="807391"/>
          </a:xfrm>
          <a:prstGeom prst="rect">
            <a:avLst/>
          </a:prstGeom>
        </p:spPr>
      </p:pic>
      <p:pic>
        <p:nvPicPr>
          <p:cNvPr id="44" name="Picture 43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97333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2266" y="4479376"/>
            <a:ext cx="807391" cy="80739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97333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4131" y="4479376"/>
            <a:ext cx="807391" cy="80739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97333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15425" y="4508727"/>
            <a:ext cx="807391" cy="80739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97333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1358" y="4494052"/>
            <a:ext cx="807391" cy="807391"/>
          </a:xfrm>
          <a:prstGeom prst="rect">
            <a:avLst/>
          </a:prstGeom>
        </p:spPr>
      </p:pic>
      <p:pic>
        <p:nvPicPr>
          <p:cNvPr id="48" name="Picture 4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778" b="97333" l="9778" r="89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8044" y="4464701"/>
            <a:ext cx="807391" cy="807391"/>
          </a:xfrm>
          <a:prstGeom prst="rect">
            <a:avLst/>
          </a:prstGeom>
        </p:spPr>
      </p:pic>
      <p:sp>
        <p:nvSpPr>
          <p:cNvPr id="52" name="TextBox 51"/>
          <p:cNvSpPr txBox="1"/>
          <p:nvPr/>
        </p:nvSpPr>
        <p:spPr>
          <a:xfrm>
            <a:off x="1585771" y="2626710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 + 4 = 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394714" y="2642373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+ 5 = 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1508041" y="5482653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 + 6 = 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5316984" y="5498316"/>
            <a:ext cx="174919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+ 4 = 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Rectangle 57"/>
          <p:cNvSpPr/>
          <p:nvPr/>
        </p:nvSpPr>
        <p:spPr>
          <a:xfrm>
            <a:off x="3202038" y="2697954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9" name="Rectangle 58"/>
          <p:cNvSpPr/>
          <p:nvPr/>
        </p:nvSpPr>
        <p:spPr>
          <a:xfrm>
            <a:off x="3219094" y="5511722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59"/>
          <p:cNvSpPr/>
          <p:nvPr/>
        </p:nvSpPr>
        <p:spPr>
          <a:xfrm>
            <a:off x="7112399" y="2685951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Rectangle 60"/>
          <p:cNvSpPr/>
          <p:nvPr/>
        </p:nvSpPr>
        <p:spPr>
          <a:xfrm>
            <a:off x="6956457" y="5562760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9203657" y="1282829"/>
            <a:ext cx="619125" cy="54177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65" name="Rectangle 64"/>
          <p:cNvSpPr/>
          <p:nvPr/>
        </p:nvSpPr>
        <p:spPr>
          <a:xfrm>
            <a:off x="9213183" y="2176170"/>
            <a:ext cx="619125" cy="5417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6" name="Rectangle 65"/>
          <p:cNvSpPr/>
          <p:nvPr/>
        </p:nvSpPr>
        <p:spPr>
          <a:xfrm>
            <a:off x="9298348" y="4179624"/>
            <a:ext cx="619125" cy="54177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67" name="Rectangle 66"/>
          <p:cNvSpPr/>
          <p:nvPr/>
        </p:nvSpPr>
        <p:spPr>
          <a:xfrm>
            <a:off x="9298349" y="4946240"/>
            <a:ext cx="619125" cy="541772"/>
          </a:xfrm>
          <a:prstGeom prst="rect">
            <a:avLst/>
          </a:prstGeom>
          <a:solidFill>
            <a:srgbClr val="00B050"/>
          </a:solidFill>
          <a:ln>
            <a:solidFill>
              <a:srgbClr val="00B050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10258884" y="1766666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0387022" y="4613875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6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75" name="Straight Connector 74"/>
          <p:cNvCxnSpPr/>
          <p:nvPr/>
        </p:nvCxnSpPr>
        <p:spPr>
          <a:xfrm flipV="1">
            <a:off x="9838600" y="2054800"/>
            <a:ext cx="453731" cy="40143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Connector 75"/>
          <p:cNvCxnSpPr/>
          <p:nvPr/>
        </p:nvCxnSpPr>
        <p:spPr>
          <a:xfrm flipV="1">
            <a:off x="9917473" y="4856933"/>
            <a:ext cx="453731" cy="401433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0" name="Straight Connector 79"/>
          <p:cNvCxnSpPr>
            <a:stCxn id="64" idx="3"/>
          </p:cNvCxnSpPr>
          <p:nvPr/>
        </p:nvCxnSpPr>
        <p:spPr>
          <a:xfrm>
            <a:off x="9822782" y="1553715"/>
            <a:ext cx="418474" cy="502096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Straight Connector 81"/>
          <p:cNvCxnSpPr>
            <a:stCxn id="66" idx="3"/>
          </p:cNvCxnSpPr>
          <p:nvPr/>
        </p:nvCxnSpPr>
        <p:spPr>
          <a:xfrm>
            <a:off x="9917473" y="4450510"/>
            <a:ext cx="418474" cy="427962"/>
          </a:xfrm>
          <a:prstGeom prst="line">
            <a:avLst/>
          </a:prstGeom>
          <a:ln w="28575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7" name="Rectangle 86"/>
          <p:cNvSpPr/>
          <p:nvPr/>
        </p:nvSpPr>
        <p:spPr>
          <a:xfrm>
            <a:off x="3198937" y="2685951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8" name="Rectangle 87"/>
          <p:cNvSpPr/>
          <p:nvPr/>
        </p:nvSpPr>
        <p:spPr>
          <a:xfrm>
            <a:off x="7106107" y="2685951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9" name="Rectangle 88"/>
          <p:cNvSpPr/>
          <p:nvPr/>
        </p:nvSpPr>
        <p:spPr>
          <a:xfrm>
            <a:off x="10252592" y="1766666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0" name="Rectangle 89"/>
          <p:cNvSpPr/>
          <p:nvPr/>
        </p:nvSpPr>
        <p:spPr>
          <a:xfrm>
            <a:off x="3217471" y="5511722"/>
            <a:ext cx="712805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1" name="Rectangle 90"/>
          <p:cNvSpPr/>
          <p:nvPr/>
        </p:nvSpPr>
        <p:spPr>
          <a:xfrm>
            <a:off x="6860983" y="5562760"/>
            <a:ext cx="712805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Rectangle 91"/>
          <p:cNvSpPr/>
          <p:nvPr/>
        </p:nvSpPr>
        <p:spPr>
          <a:xfrm>
            <a:off x="10380730" y="4613875"/>
            <a:ext cx="712805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6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2105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7" grpId="0" animBg="1"/>
      <p:bldP spid="88" grpId="0" animBg="1"/>
      <p:bldP spid="89" grpId="0" animBg="1"/>
      <p:bldP spid="90" grpId="0" animBg="1"/>
      <p:bldP spid="91" grpId="0" animBg="1"/>
      <p:bldP spid="9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/>
          <p:nvPr/>
        </p:nvSpPr>
        <p:spPr>
          <a:xfrm>
            <a:off x="-1" y="0"/>
            <a:ext cx="3505201" cy="60960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Tính nhẩm?</a:t>
            </a:r>
            <a:endParaRPr lang="en-US" sz="4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7181079"/>
              </p:ext>
            </p:extLst>
          </p:nvPr>
        </p:nvGraphicFramePr>
        <p:xfrm>
          <a:off x="803026" y="2056095"/>
          <a:ext cx="10591804" cy="2703474"/>
        </p:xfrm>
        <a:graphic>
          <a:graphicData uri="http://schemas.openxmlformats.org/drawingml/2006/table">
            <a:tbl>
              <a:tblPr firstRow="1" bandRow="1">
                <a:tableStyleId>{616DA210-FB5B-4158-B5E0-FEB733F419BA}</a:tableStyleId>
              </a:tblPr>
              <a:tblGrid>
                <a:gridCol w="2647951">
                  <a:extLst>
                    <a:ext uri="{9D8B030D-6E8A-4147-A177-3AD203B41FA5}">
                      <a16:colId xmlns:a16="http://schemas.microsoft.com/office/drawing/2014/main" xmlns="" val="3068644105"/>
                    </a:ext>
                  </a:extLst>
                </a:gridCol>
                <a:gridCol w="2647951">
                  <a:extLst>
                    <a:ext uri="{9D8B030D-6E8A-4147-A177-3AD203B41FA5}">
                      <a16:colId xmlns:a16="http://schemas.microsoft.com/office/drawing/2014/main" xmlns="" val="2323268982"/>
                    </a:ext>
                  </a:extLst>
                </a:gridCol>
                <a:gridCol w="2647951">
                  <a:extLst>
                    <a:ext uri="{9D8B030D-6E8A-4147-A177-3AD203B41FA5}">
                      <a16:colId xmlns:a16="http://schemas.microsoft.com/office/drawing/2014/main" xmlns="" val="1663033632"/>
                    </a:ext>
                  </a:extLst>
                </a:gridCol>
                <a:gridCol w="2647951">
                  <a:extLst>
                    <a:ext uri="{9D8B030D-6E8A-4147-A177-3AD203B41FA5}">
                      <a16:colId xmlns:a16="http://schemas.microsoft.com/office/drawing/2014/main" xmlns="" val="1633013936"/>
                    </a:ext>
                  </a:extLst>
                </a:gridCol>
              </a:tblGrid>
              <a:tr h="1351737"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 + 1 = ...</a:t>
                      </a:r>
                      <a:endParaRPr lang="en-US" sz="4000" b="1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 +</a:t>
                      </a:r>
                      <a:r>
                        <a:rPr lang="en-US" sz="4000" b="1" baseline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 = …</a:t>
                      </a:r>
                      <a:endParaRPr lang="en-US" sz="4000" b="1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 + 3 = …</a:t>
                      </a:r>
                      <a:endParaRPr lang="en-US" sz="4000" b="1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 + 4 = …</a:t>
                      </a:r>
                      <a:endParaRPr lang="en-US" sz="4000" b="1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xmlns="" val="2612422888"/>
                  </a:ext>
                </a:extLst>
              </a:tr>
              <a:tr h="1351737"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 + 7 = …</a:t>
                      </a:r>
                      <a:endParaRPr lang="en-US" sz="4000" b="1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+ 6 = …</a:t>
                      </a:r>
                      <a:endParaRPr lang="en-US" sz="4000" b="1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+ 5 = …</a:t>
                      </a:r>
                      <a:endParaRPr lang="en-US" sz="4000" b="1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4000" b="1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 +</a:t>
                      </a:r>
                      <a:r>
                        <a:rPr lang="en-US" sz="4000" b="1" baseline="0" smtClean="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0 = …</a:t>
                      </a:r>
                      <a:endParaRPr lang="en-US" sz="4000" b="1">
                        <a:solidFill>
                          <a:srgbClr val="0070C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2269394633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731477" y="230944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731477" y="364587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322277" y="230944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5322277" y="364587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995139" y="230944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7995139" y="364587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10622186" y="2309446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/>
          <p:cNvSpPr txBox="1"/>
          <p:nvPr/>
        </p:nvSpPr>
        <p:spPr>
          <a:xfrm>
            <a:off x="10668001" y="3645877"/>
            <a:ext cx="470000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400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en-US" sz="400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1" name="Oval 70"/>
          <p:cNvSpPr/>
          <p:nvPr/>
        </p:nvSpPr>
        <p:spPr>
          <a:xfrm>
            <a:off x="2633982" y="2243613"/>
            <a:ext cx="664990" cy="23283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2" name="Oval 71"/>
          <p:cNvSpPr/>
          <p:nvPr/>
        </p:nvSpPr>
        <p:spPr>
          <a:xfrm>
            <a:off x="5224782" y="2243613"/>
            <a:ext cx="664990" cy="23283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3" name="Oval 72"/>
          <p:cNvSpPr/>
          <p:nvPr/>
        </p:nvSpPr>
        <p:spPr>
          <a:xfrm>
            <a:off x="7923484" y="2243612"/>
            <a:ext cx="664990" cy="23283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4" name="Oval 73"/>
          <p:cNvSpPr/>
          <p:nvPr/>
        </p:nvSpPr>
        <p:spPr>
          <a:xfrm>
            <a:off x="10570506" y="2176557"/>
            <a:ext cx="664990" cy="2328387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7" name="Oval 76"/>
          <p:cNvSpPr/>
          <p:nvPr/>
        </p:nvSpPr>
        <p:spPr>
          <a:xfrm rot="16200000">
            <a:off x="9580267" y="2676541"/>
            <a:ext cx="1078991" cy="271192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043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0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3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0" grpId="0"/>
      <p:bldP spid="51" grpId="0"/>
      <p:bldP spid="56" grpId="0"/>
      <p:bldP spid="57" grpId="0"/>
      <p:bldP spid="62" grpId="0"/>
      <p:bldP spid="63" grpId="0"/>
      <p:bldP spid="68" grpId="0"/>
      <p:bldP spid="71" grpId="0" animBg="1"/>
      <p:bldP spid="72" grpId="0" animBg="1"/>
      <p:bldP spid="73" grpId="0" animBg="1"/>
      <p:bldP spid="74" grpId="0" animBg="1"/>
      <p:bldP spid="77" grpId="0" animBg="1"/>
      <p:bldP spid="77" grpId="1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991015" y="918912"/>
            <a:ext cx="315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1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+ 7 = 8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991015" y="1658826"/>
            <a:ext cx="315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2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+ 6 = 8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5003715" y="2366712"/>
            <a:ext cx="315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3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+ 5 = 8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6698957" y="1642480"/>
            <a:ext cx="757909" cy="699032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4883117" y="2303321"/>
            <a:ext cx="647392" cy="771277"/>
          </a:xfrm>
          <a:prstGeom prst="star5">
            <a:avLst>
              <a:gd name="adj" fmla="val 2553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991015" y="3074598"/>
            <a:ext cx="315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4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+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4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= 8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003715" y="3764111"/>
            <a:ext cx="315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5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+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3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= 8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991015" y="4471997"/>
            <a:ext cx="315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6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+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2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= 8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978315" y="5179883"/>
            <a:ext cx="315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7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+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1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= 8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940188" y="918912"/>
            <a:ext cx="576072" cy="49688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910570" y="918912"/>
            <a:ext cx="576072" cy="49688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880794" y="944112"/>
            <a:ext cx="576072" cy="49688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5821966" y="3049112"/>
            <a:ext cx="656204" cy="724185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4892013" y="4388068"/>
            <a:ext cx="662096" cy="750933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5819141" y="5098910"/>
            <a:ext cx="600821" cy="770569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5838011" y="812145"/>
            <a:ext cx="600821" cy="770569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6817918" y="3699992"/>
            <a:ext cx="600821" cy="770569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83421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5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12" grpId="0" animBg="1"/>
      <p:bldP spid="8" grpId="0" animBg="1"/>
      <p:bldP spid="9" grpId="0" animBg="1"/>
      <p:bldP spid="44" grpId="0" animBg="1"/>
      <p:bldP spid="4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51954375"/>
              </p:ext>
            </p:extLst>
          </p:nvPr>
        </p:nvGraphicFramePr>
        <p:xfrm>
          <a:off x="1917192" y="1642872"/>
          <a:ext cx="8369808" cy="1920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94968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394968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1394968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1394968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  <a:gridCol w="1394968">
                  <a:extLst>
                    <a:ext uri="{9D8B030D-6E8A-4147-A177-3AD203B41FA5}">
                      <a16:colId xmlns:a16="http://schemas.microsoft.com/office/drawing/2014/main" xmlns="" val="20004"/>
                    </a:ext>
                  </a:extLst>
                </a:gridCol>
                <a:gridCol w="1394968">
                  <a:extLst>
                    <a:ext uri="{9D8B030D-6E8A-4147-A177-3AD203B41FA5}">
                      <a16:colId xmlns:a16="http://schemas.microsoft.com/office/drawing/2014/main" xmlns="" val="20005"/>
                    </a:ext>
                  </a:extLst>
                </a:gridCol>
              </a:tblGrid>
              <a:tr h="370840">
                <a:tc rowSpan="3"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+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9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8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7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6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5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0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1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2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3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dirty="0" smtClean="0">
                          <a:solidFill>
                            <a:schemeClr val="tx1"/>
                          </a:solidFill>
                          <a:latin typeface="Arial-SGK-TV" pitchFamily="2" charset="0"/>
                          <a:cs typeface="Arial-SGK-TV" pitchFamily="2" charset="0"/>
                        </a:rPr>
                        <a:t>4</a:t>
                      </a:r>
                      <a:endParaRPr lang="en-US" sz="3600" b="1" dirty="0">
                        <a:solidFill>
                          <a:schemeClr val="tx1"/>
                        </a:solidFill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370840">
                <a:tc vMerge="1"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smtClean="0">
                          <a:latin typeface="Arial-SGK-TV" pitchFamily="2" charset="0"/>
                          <a:cs typeface="Arial-SGK-TV" pitchFamily="2" charset="0"/>
                        </a:rPr>
                        <a:t>9</a:t>
                      </a:r>
                      <a:endParaRPr lang="en-US" sz="3600" b="1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smtClean="0">
                          <a:latin typeface="Arial-SGK-TV" pitchFamily="2" charset="0"/>
                          <a:cs typeface="Arial-SGK-TV" pitchFamily="2" charset="0"/>
                        </a:rPr>
                        <a:t>?</a:t>
                      </a:r>
                      <a:endParaRPr lang="en-US" sz="3600" b="1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smtClean="0">
                          <a:latin typeface="Arial-SGK-TV" pitchFamily="2" charset="0"/>
                          <a:cs typeface="Arial-SGK-TV" pitchFamily="2" charset="0"/>
                        </a:rPr>
                        <a:t>?</a:t>
                      </a:r>
                      <a:endParaRPr lang="en-US" sz="3600" b="1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smtClean="0">
                          <a:latin typeface="Arial-SGK-TV" pitchFamily="2" charset="0"/>
                          <a:cs typeface="Arial-SGK-TV" pitchFamily="2" charset="0"/>
                        </a:rPr>
                        <a:t>?</a:t>
                      </a:r>
                      <a:endParaRPr lang="en-US" sz="3600" b="1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3600" b="1" smtClean="0">
                          <a:latin typeface="Arial-SGK-TV" pitchFamily="2" charset="0"/>
                          <a:cs typeface="Arial-SGK-TV" pitchFamily="2" charset="0"/>
                        </a:rPr>
                        <a:t>?</a:t>
                      </a:r>
                      <a:endParaRPr lang="en-US" sz="3600" b="1" dirty="0">
                        <a:latin typeface="Arial-SGK-TV" pitchFamily="2" charset="0"/>
                        <a:cs typeface="Arial-SGK-TV" pitchFamily="2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sp>
        <p:nvSpPr>
          <p:cNvPr id="3" name="Rectangle 2"/>
          <p:cNvSpPr/>
          <p:nvPr/>
        </p:nvSpPr>
        <p:spPr>
          <a:xfrm>
            <a:off x="-1" y="0"/>
            <a:ext cx="1810513" cy="609600"/>
          </a:xfrm>
          <a:prstGeom prst="rect">
            <a:avLst/>
          </a:prstGeom>
          <a:solidFill>
            <a:srgbClr val="FFC000"/>
          </a:solidFill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00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Số?</a:t>
            </a:r>
            <a:endParaRPr lang="en-US" sz="400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5128321" y="2999890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6" name="Rectangle 5"/>
          <p:cNvSpPr/>
          <p:nvPr/>
        </p:nvSpPr>
        <p:spPr>
          <a:xfrm>
            <a:off x="6544117" y="3005862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7" name="Rectangle 6"/>
          <p:cNvSpPr/>
          <p:nvPr/>
        </p:nvSpPr>
        <p:spPr>
          <a:xfrm>
            <a:off x="7959913" y="2999890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8" name="Rectangle 7"/>
          <p:cNvSpPr/>
          <p:nvPr/>
        </p:nvSpPr>
        <p:spPr>
          <a:xfrm>
            <a:off x="9291889" y="2985308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9" name="Oval 8"/>
          <p:cNvSpPr/>
          <p:nvPr/>
        </p:nvSpPr>
        <p:spPr>
          <a:xfrm>
            <a:off x="2831862" y="2805702"/>
            <a:ext cx="7909050" cy="874491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22291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2000" b="-1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813594" y="1055390"/>
            <a:ext cx="315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1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+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8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= 9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813594" y="1795304"/>
            <a:ext cx="315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2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+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7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=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9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826294" y="2503190"/>
            <a:ext cx="315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3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+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6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=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9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10" name="5-Point Star 9"/>
          <p:cNvSpPr/>
          <p:nvPr/>
        </p:nvSpPr>
        <p:spPr>
          <a:xfrm>
            <a:off x="5646839" y="2508535"/>
            <a:ext cx="757909" cy="699032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5-Point Star 14"/>
          <p:cNvSpPr/>
          <p:nvPr/>
        </p:nvSpPr>
        <p:spPr>
          <a:xfrm>
            <a:off x="4691447" y="1795304"/>
            <a:ext cx="647392" cy="771277"/>
          </a:xfrm>
          <a:prstGeom prst="star5">
            <a:avLst>
              <a:gd name="adj" fmla="val 25532"/>
              <a:gd name="hf" fmla="val 105146"/>
              <a:gd name="vf" fmla="val 110557"/>
            </a:avLst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813594" y="3211076"/>
            <a:ext cx="315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4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+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5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=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9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4826294" y="3900589"/>
            <a:ext cx="315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5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+ 4 =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9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8" name="TextBox 37"/>
          <p:cNvSpPr txBox="1"/>
          <p:nvPr/>
        </p:nvSpPr>
        <p:spPr>
          <a:xfrm>
            <a:off x="4813594" y="4608475"/>
            <a:ext cx="315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6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+ 3 =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9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800894" y="5316361"/>
            <a:ext cx="315690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b="1" dirty="0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7</a:t>
            </a:r>
            <a:r>
              <a:rPr lang="en-US" sz="4000" b="1" smtClean="0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 + 2 = </a:t>
            </a:r>
            <a:r>
              <a:rPr lang="en-US" sz="4000" b="1">
                <a:solidFill>
                  <a:srgbClr val="32138B"/>
                </a:solidFill>
                <a:latin typeface="Arial-SGK-TV" pitchFamily="2" charset="0"/>
                <a:cs typeface="Arial-SGK-TV" pitchFamily="2" charset="0"/>
              </a:rPr>
              <a:t>9</a:t>
            </a:r>
            <a:endParaRPr lang="en-US" sz="4000" b="1" dirty="0">
              <a:solidFill>
                <a:srgbClr val="32138B"/>
              </a:solidFill>
              <a:latin typeface="Arial-SGK-TV" pitchFamily="2" charset="0"/>
              <a:cs typeface="Arial-SGK-TV" pitchFamily="2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4762767" y="1055390"/>
            <a:ext cx="576072" cy="49688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2" name="Rectangle 41"/>
          <p:cNvSpPr/>
          <p:nvPr/>
        </p:nvSpPr>
        <p:spPr>
          <a:xfrm>
            <a:off x="5733149" y="1055390"/>
            <a:ext cx="576072" cy="49688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/>
          <p:cNvSpPr/>
          <p:nvPr/>
        </p:nvSpPr>
        <p:spPr>
          <a:xfrm>
            <a:off x="6703373" y="1080590"/>
            <a:ext cx="576072" cy="496885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5-Point Star 11"/>
          <p:cNvSpPr/>
          <p:nvPr/>
        </p:nvSpPr>
        <p:spPr>
          <a:xfrm>
            <a:off x="6585114" y="3147898"/>
            <a:ext cx="656204" cy="724185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5-Point Star 7"/>
          <p:cNvSpPr/>
          <p:nvPr/>
        </p:nvSpPr>
        <p:spPr>
          <a:xfrm>
            <a:off x="5647125" y="4549389"/>
            <a:ext cx="662096" cy="750933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5-Point Star 8"/>
          <p:cNvSpPr/>
          <p:nvPr/>
        </p:nvSpPr>
        <p:spPr>
          <a:xfrm>
            <a:off x="4720591" y="5213150"/>
            <a:ext cx="600821" cy="770569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5-Point Star 43"/>
          <p:cNvSpPr/>
          <p:nvPr/>
        </p:nvSpPr>
        <p:spPr>
          <a:xfrm>
            <a:off x="6612805" y="963733"/>
            <a:ext cx="600821" cy="770569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5-Point Star 44"/>
          <p:cNvSpPr/>
          <p:nvPr/>
        </p:nvSpPr>
        <p:spPr>
          <a:xfrm>
            <a:off x="5687505" y="3808363"/>
            <a:ext cx="600821" cy="770569"/>
          </a:xfrm>
          <a:prstGeom prst="star5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25389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33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5" grpId="0" animBg="1"/>
      <p:bldP spid="41" grpId="0" animBg="1"/>
      <p:bldP spid="41" grpId="1" animBg="1"/>
      <p:bldP spid="42" grpId="0" animBg="1"/>
      <p:bldP spid="42" grpId="1" animBg="1"/>
      <p:bldP spid="43" grpId="0" animBg="1"/>
      <p:bldP spid="43" grpId="1" animBg="1"/>
      <p:bldP spid="12" grpId="0" animBg="1"/>
      <p:bldP spid="8" grpId="0" animBg="1"/>
      <p:bldP spid="9" grpId="0" animBg="1"/>
      <p:bldP spid="44" grpId="0" animBg="1"/>
      <p:bldP spid="45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12192000" cy="543877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9931549" y="2314964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369449" y="2314964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12" name="Rectangle 11"/>
          <p:cNvSpPr/>
          <p:nvPr/>
        </p:nvSpPr>
        <p:spPr>
          <a:xfrm>
            <a:off x="11493649" y="2314964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369449" y="4705739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14" name="Rectangle 13"/>
          <p:cNvSpPr/>
          <p:nvPr/>
        </p:nvSpPr>
        <p:spPr>
          <a:xfrm>
            <a:off x="9931549" y="4705739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15" name="Rectangle 14"/>
          <p:cNvSpPr/>
          <p:nvPr/>
        </p:nvSpPr>
        <p:spPr>
          <a:xfrm>
            <a:off x="11493648" y="4705739"/>
            <a:ext cx="484541" cy="486116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360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</p:spTree>
    <p:extLst>
      <p:ext uri="{BB962C8B-B14F-4D97-AF65-F5344CB8AC3E}">
        <p14:creationId xmlns:p14="http://schemas.microsoft.com/office/powerpoint/2010/main" val="10604540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242</Words>
  <Application>Microsoft Office PowerPoint</Application>
  <PresentationFormat>Widescreen</PresentationFormat>
  <Paragraphs>98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Arial-SGK-TV</vt:lpstr>
      <vt:lpstr>Calibri</vt:lpstr>
      <vt:lpstr>Times New Roman</vt:lpstr>
      <vt:lpstr>1_Office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HP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Microsoft account</cp:lastModifiedBy>
  <cp:revision>10</cp:revision>
  <dcterms:created xsi:type="dcterms:W3CDTF">2022-11-06T11:35:19Z</dcterms:created>
  <dcterms:modified xsi:type="dcterms:W3CDTF">2024-11-09T17:16:19Z</dcterms:modified>
</cp:coreProperties>
</file>