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1"/>
  </p:notesMasterIdLst>
  <p:sldIdLst>
    <p:sldId id="2007577095" r:id="rId7"/>
    <p:sldId id="2007577107" r:id="rId8"/>
    <p:sldId id="308" r:id="rId9"/>
    <p:sldId id="320" r:id="rId10"/>
    <p:sldId id="2007577113" r:id="rId11"/>
    <p:sldId id="2007577114" r:id="rId12"/>
    <p:sldId id="2007577115" r:id="rId13"/>
    <p:sldId id="2007577116" r:id="rId14"/>
    <p:sldId id="2007577117" r:id="rId15"/>
    <p:sldId id="2007577118" r:id="rId16"/>
    <p:sldId id="2007577120" r:id="rId17"/>
    <p:sldId id="2007577119" r:id="rId18"/>
    <p:sldId id="2007577121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63" d="100"/>
          <a:sy n="63" d="100"/>
        </p:scale>
        <p:origin x="8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3.xml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14 :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lập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phương</a:t>
            </a:r>
            <a:endParaRPr lang="en-US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hộp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chữ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nhật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LÀM QUEN VỚI MỘT SỐ HÌNH KHỐI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40550" r="375" b="21651"/>
          <a:stretch/>
        </p:blipFill>
        <p:spPr>
          <a:xfrm>
            <a:off x="1680401" y="413005"/>
            <a:ext cx="8192467" cy="6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a.Hình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?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5122" name="Picture 2" descr="C:\Users\sony\Desktop\1dc9f3f53d40f61ea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98" y="1510748"/>
            <a:ext cx="8301289" cy="35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6713241" y="4187687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b.Hình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?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6147" name="Picture 3" descr="C:\Users\sony\Desktop\8a6b5de69353580d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" y="1295399"/>
            <a:ext cx="10159035" cy="25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2645692" y="3101651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0F33DC-02EA-42C6-9591-51CACEE5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720B1B-F744-4419-B215-260F6339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40550" r="375" b="21651"/>
          <a:stretch/>
        </p:blipFill>
        <p:spPr>
          <a:xfrm>
            <a:off x="-17151" y="0"/>
            <a:ext cx="12432704" cy="7297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CB5A55A7-9896-43F2-B3E3-25482C158CA4}"/>
              </a:ext>
            </a:extLst>
          </p:cNvPr>
          <p:cNvSpPr/>
          <p:nvPr/>
        </p:nvSpPr>
        <p:spPr>
          <a:xfrm>
            <a:off x="6672064" y="3284984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52A9801-2A9F-46F5-8F1C-9044718C8458}"/>
              </a:ext>
            </a:extLst>
          </p:cNvPr>
          <p:cNvSpPr/>
          <p:nvPr/>
        </p:nvSpPr>
        <p:spPr>
          <a:xfrm>
            <a:off x="3503712" y="6309320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6F44753-FA4C-422C-B309-0A8514A14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tập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(</a:t>
            </a:r>
            <a:r>
              <a:rPr 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Trang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94-95)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FDDFC45-9C72-4E3C-811C-275BE72BE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1B9CC7C-49AB-4BB3-82B4-687AAEBF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6088" r="961" b="48658"/>
          <a:stretch/>
        </p:blipFill>
        <p:spPr>
          <a:xfrm>
            <a:off x="0" y="0"/>
            <a:ext cx="13220656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081" y="3907449"/>
            <a:ext cx="1914050" cy="1914050"/>
          </a:xfrm>
          <a:prstGeom prst="rect">
            <a:avLst/>
          </a:prstGeom>
        </p:spPr>
      </p:pic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8A77BCDF-7ABA-4A24-B3AB-783D4ACA6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4131" y="596348"/>
            <a:ext cx="735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a. </a:t>
            </a:r>
            <a:r>
              <a:rPr lang="en-US" sz="3600" dirty="0" err="1">
                <a:latin typeface="+mj-lt"/>
              </a:rPr>
              <a:t>Có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bao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nhiêu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lập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phương</a:t>
            </a:r>
            <a:r>
              <a:rPr lang="en-US" sz="3600" dirty="0">
                <a:latin typeface="+mj-lt"/>
              </a:rPr>
              <a:t>?</a:t>
            </a:r>
          </a:p>
        </p:txBody>
      </p:sp>
      <p:pic>
        <p:nvPicPr>
          <p:cNvPr id="1026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176141"/>
            <a:ext cx="8292721" cy="43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109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5374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615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460" y="409725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1461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3772" y="5231971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Có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5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lập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phương</a:t>
            </a:r>
            <a:r>
              <a:rPr lang="en-US" sz="3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3" grpId="0"/>
      <p:bldP spid="10" grpId="0"/>
      <p:bldP spid="11" grpId="0"/>
      <p:bldP spid="12" grpId="0"/>
      <p:bldP spid="1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739" y="331304"/>
            <a:ext cx="911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b.Có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hộp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r>
              <a:rPr lang="en-US" sz="3600" dirty="0"/>
              <a:t> ?</a:t>
            </a:r>
          </a:p>
        </p:txBody>
      </p:sp>
      <p:pic>
        <p:nvPicPr>
          <p:cNvPr id="2050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36" y="977634"/>
            <a:ext cx="7683923" cy="40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790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8729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0836" y="5231971"/>
            <a:ext cx="72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hộp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CD20505-5244-4E13-9210-20024A6E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9953" r="961" b="22175"/>
          <a:stretch/>
        </p:blipFill>
        <p:spPr>
          <a:xfrm>
            <a:off x="1241956" y="200608"/>
            <a:ext cx="9841093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a.Chữ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                                   </a:t>
            </a:r>
            <a:r>
              <a:rPr lang="en-US" sz="3600" dirty="0" err="1"/>
              <a:t>phương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7739" y="5524358"/>
            <a:ext cx="950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H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bởi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6834" y="462129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07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pic>
        <p:nvPicPr>
          <p:cNvPr id="3075" name="Picture 3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72" y="2090531"/>
            <a:ext cx="749670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ony\Desktop\fcf91aac52199947c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7" y="2160344"/>
            <a:ext cx="8474260" cy="30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b.Hai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7739" y="5524358"/>
            <a:ext cx="9501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bởi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pic>
        <p:nvPicPr>
          <p:cNvPr id="4098" name="Picture 2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20" y="1838739"/>
            <a:ext cx="6992017" cy="22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7391" y="4638261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0249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1182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7315200" y="1838739"/>
            <a:ext cx="2213113" cy="218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2398918" y="1627185"/>
            <a:ext cx="2432105" cy="2202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4AF272D-26CB-4794-A2E6-C8D73CFF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42"/>
            <a:ext cx="12192000" cy="685799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08E5D9-433F-4E6A-9483-5401CEB7D7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961" t="21316" r="961" b="59592"/>
          <a:stretch/>
        </p:blipFill>
        <p:spPr>
          <a:xfrm>
            <a:off x="90487" y="297180"/>
            <a:ext cx="12011025" cy="508028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8697430" y="3635532"/>
            <a:ext cx="1056117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158</Words>
  <Application>Microsoft Office PowerPoint</Application>
  <PresentationFormat>Widescreen</PresentationFormat>
  <Paragraphs>35</Paragraphs>
  <Slides>14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Arial</vt:lpstr>
      <vt:lpstr>Arial-Rounded</vt:lpstr>
      <vt:lpstr>Calibri</vt:lpstr>
      <vt:lpstr>等线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113</cp:revision>
  <dcterms:created xsi:type="dcterms:W3CDTF">2021-07-20T01:55:21Z</dcterms:created>
  <dcterms:modified xsi:type="dcterms:W3CDTF">2024-12-19T03:04:19Z</dcterms:modified>
</cp:coreProperties>
</file>