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9" r:id="rId2"/>
    <p:sldMasterId id="2147483692" r:id="rId3"/>
    <p:sldMasterId id="2147483705" r:id="rId4"/>
  </p:sldMasterIdLst>
  <p:notesMasterIdLst>
    <p:notesMasterId r:id="rId14"/>
  </p:notesMasterIdLst>
  <p:handoutMasterIdLst>
    <p:handoutMasterId r:id="rId15"/>
  </p:handoutMasterIdLst>
  <p:sldIdLst>
    <p:sldId id="2007577113" r:id="rId5"/>
    <p:sldId id="345" r:id="rId6"/>
    <p:sldId id="2007577114" r:id="rId7"/>
    <p:sldId id="264" r:id="rId8"/>
    <p:sldId id="306" r:id="rId9"/>
    <p:sldId id="284" r:id="rId10"/>
    <p:sldId id="307" r:id="rId11"/>
    <p:sldId id="308" r:id="rId12"/>
    <p:sldId id="200757711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6F0F6"/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39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7.gi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10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82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2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72425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2022/12/10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2022/12/10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9"/>
            <a:ext cx="12209445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8" y="4084499"/>
            <a:ext cx="3773430" cy="2705179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3" y="-215470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79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40"/>
            <a:ext cx="4465330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6000" y="1050116"/>
            <a:ext cx="7329806" cy="1569658"/>
          </a:xfrm>
          <a:prstGeom prst="rect">
            <a:avLst/>
          </a:prstGeom>
          <a:noFill/>
        </p:spPr>
        <p:txBody>
          <a:bodyPr wrap="square" lIns="91436" tIns="45719" rIns="91436" bIns="45719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7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86018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59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20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7"/>
            <a:ext cx="9398018" cy="4774401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5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80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9" y="344265"/>
            <a:ext cx="947231" cy="947232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7" y="4602420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1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3" y="750715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8" y="6059219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4"/>
            <a:ext cx="359357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10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5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5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9" y="5437765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7" y="304123"/>
            <a:ext cx="359137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1"/>
            <a:ext cx="359137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4696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5334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599" cy="2852737"/>
          </a:xfrm>
          <a:prstGeom prst="rect">
            <a:avLst/>
          </a:prstGeom>
        </p:spPr>
        <p:txBody>
          <a:bodyPr anchor="b"/>
          <a:lstStyle>
            <a:lvl1pPr>
              <a:defRPr sz="59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599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7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34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51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69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86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304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20021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738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2022/12/10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6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8" y="459895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0" y="31135"/>
            <a:ext cx="1246992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9"/>
            <a:ext cx="7924137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1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3" y="2067454"/>
            <a:ext cx="722838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3" y="109484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1" y="286931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0" y="2953681"/>
            <a:ext cx="810243" cy="1469238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" y="377786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0" y="487235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1" y="703322"/>
            <a:ext cx="1373271" cy="6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86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72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1" y="2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327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5467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3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2" y="1982712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8" y="1150964"/>
            <a:ext cx="1481296" cy="49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690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8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9"/>
            <a:ext cx="3028932" cy="38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3" y="983094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2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21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5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1" y="6560137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80523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8" y="2004298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1"/>
            <a:ext cx="2842230" cy="2927641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6" y="651788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22527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2" y="202019"/>
            <a:ext cx="11738344" cy="6507126"/>
          </a:xfrm>
          <a:custGeom>
            <a:avLst/>
            <a:gdLst>
              <a:gd name="connsiteX0" fmla="*/ 0 w 11738344"/>
              <a:gd name="connsiteY0" fmla="*/ 0 h 6507126"/>
              <a:gd name="connsiteX1" fmla="*/ 586917 w 11738344"/>
              <a:gd name="connsiteY1" fmla="*/ 0 h 6507126"/>
              <a:gd name="connsiteX2" fmla="*/ 939068 w 11738344"/>
              <a:gd name="connsiteY2" fmla="*/ 0 h 6507126"/>
              <a:gd name="connsiteX3" fmla="*/ 1525985 w 11738344"/>
              <a:gd name="connsiteY3" fmla="*/ 0 h 6507126"/>
              <a:gd name="connsiteX4" fmla="*/ 1760752 w 11738344"/>
              <a:gd name="connsiteY4" fmla="*/ 0 h 6507126"/>
              <a:gd name="connsiteX5" fmla="*/ 2347669 w 11738344"/>
              <a:gd name="connsiteY5" fmla="*/ 0 h 6507126"/>
              <a:gd name="connsiteX6" fmla="*/ 3051969 w 11738344"/>
              <a:gd name="connsiteY6" fmla="*/ 0 h 6507126"/>
              <a:gd name="connsiteX7" fmla="*/ 3521503 w 11738344"/>
              <a:gd name="connsiteY7" fmla="*/ 0 h 6507126"/>
              <a:gd name="connsiteX8" fmla="*/ 3756270 w 11738344"/>
              <a:gd name="connsiteY8" fmla="*/ 0 h 6507126"/>
              <a:gd name="connsiteX9" fmla="*/ 4577954 w 11738344"/>
              <a:gd name="connsiteY9" fmla="*/ 0 h 6507126"/>
              <a:gd name="connsiteX10" fmla="*/ 5164871 w 11738344"/>
              <a:gd name="connsiteY10" fmla="*/ 0 h 6507126"/>
              <a:gd name="connsiteX11" fmla="*/ 5751789 w 11738344"/>
              <a:gd name="connsiteY11" fmla="*/ 0 h 6507126"/>
              <a:gd name="connsiteX12" fmla="*/ 6221322 w 11738344"/>
              <a:gd name="connsiteY12" fmla="*/ 0 h 6507126"/>
              <a:gd name="connsiteX13" fmla="*/ 7043006 w 11738344"/>
              <a:gd name="connsiteY13" fmla="*/ 0 h 6507126"/>
              <a:gd name="connsiteX14" fmla="*/ 7277773 w 11738344"/>
              <a:gd name="connsiteY14" fmla="*/ 0 h 6507126"/>
              <a:gd name="connsiteX15" fmla="*/ 7629924 w 11738344"/>
              <a:gd name="connsiteY15" fmla="*/ 0 h 6507126"/>
              <a:gd name="connsiteX16" fmla="*/ 8216841 w 11738344"/>
              <a:gd name="connsiteY16" fmla="*/ 0 h 6507126"/>
              <a:gd name="connsiteX17" fmla="*/ 9038525 w 11738344"/>
              <a:gd name="connsiteY17" fmla="*/ 0 h 6507126"/>
              <a:gd name="connsiteX18" fmla="*/ 9273292 w 11738344"/>
              <a:gd name="connsiteY18" fmla="*/ 0 h 6507126"/>
              <a:gd name="connsiteX19" fmla="*/ 9742826 w 11738344"/>
              <a:gd name="connsiteY19" fmla="*/ 0 h 6507126"/>
              <a:gd name="connsiteX20" fmla="*/ 10564510 w 11738344"/>
              <a:gd name="connsiteY20" fmla="*/ 0 h 6507126"/>
              <a:gd name="connsiteX21" fmla="*/ 11151427 w 11738344"/>
              <a:gd name="connsiteY21" fmla="*/ 0 h 6507126"/>
              <a:gd name="connsiteX22" fmla="*/ 11738344 w 11738344"/>
              <a:gd name="connsiteY22" fmla="*/ 0 h 6507126"/>
              <a:gd name="connsiteX23" fmla="*/ 11738344 w 11738344"/>
              <a:gd name="connsiteY23" fmla="*/ 721699 h 6507126"/>
              <a:gd name="connsiteX24" fmla="*/ 11738344 w 11738344"/>
              <a:gd name="connsiteY24" fmla="*/ 1183114 h 6507126"/>
              <a:gd name="connsiteX25" fmla="*/ 11738344 w 11738344"/>
              <a:gd name="connsiteY25" fmla="*/ 1644528 h 6507126"/>
              <a:gd name="connsiteX26" fmla="*/ 11738344 w 11738344"/>
              <a:gd name="connsiteY26" fmla="*/ 2236085 h 6507126"/>
              <a:gd name="connsiteX27" fmla="*/ 11738344 w 11738344"/>
              <a:gd name="connsiteY27" fmla="*/ 2827642 h 6507126"/>
              <a:gd name="connsiteX28" fmla="*/ 11738344 w 11738344"/>
              <a:gd name="connsiteY28" fmla="*/ 3223985 h 6507126"/>
              <a:gd name="connsiteX29" fmla="*/ 11738344 w 11738344"/>
              <a:gd name="connsiteY29" fmla="*/ 3815542 h 6507126"/>
              <a:gd name="connsiteX30" fmla="*/ 11738344 w 11738344"/>
              <a:gd name="connsiteY30" fmla="*/ 4537241 h 6507126"/>
              <a:gd name="connsiteX31" fmla="*/ 11738344 w 11738344"/>
              <a:gd name="connsiteY31" fmla="*/ 4998656 h 6507126"/>
              <a:gd name="connsiteX32" fmla="*/ 11738344 w 11738344"/>
              <a:gd name="connsiteY32" fmla="*/ 5394999 h 6507126"/>
              <a:gd name="connsiteX33" fmla="*/ 11738344 w 11738344"/>
              <a:gd name="connsiteY33" fmla="*/ 5986556 h 6507126"/>
              <a:gd name="connsiteX34" fmla="*/ 11738344 w 11738344"/>
              <a:gd name="connsiteY34" fmla="*/ 6507126 h 6507126"/>
              <a:gd name="connsiteX35" fmla="*/ 11034043 w 11738344"/>
              <a:gd name="connsiteY35" fmla="*/ 6507126 h 6507126"/>
              <a:gd name="connsiteX36" fmla="*/ 10799276 w 11738344"/>
              <a:gd name="connsiteY36" fmla="*/ 6507126 h 6507126"/>
              <a:gd name="connsiteX37" fmla="*/ 10094976 w 11738344"/>
              <a:gd name="connsiteY37" fmla="*/ 6507126 h 6507126"/>
              <a:gd name="connsiteX38" fmla="*/ 9860209 w 11738344"/>
              <a:gd name="connsiteY38" fmla="*/ 6507126 h 6507126"/>
              <a:gd name="connsiteX39" fmla="*/ 9155908 w 11738344"/>
              <a:gd name="connsiteY39" fmla="*/ 6507126 h 6507126"/>
              <a:gd name="connsiteX40" fmla="*/ 8803758 w 11738344"/>
              <a:gd name="connsiteY40" fmla="*/ 6507126 h 6507126"/>
              <a:gd name="connsiteX41" fmla="*/ 8334224 w 11738344"/>
              <a:gd name="connsiteY41" fmla="*/ 6507126 h 6507126"/>
              <a:gd name="connsiteX42" fmla="*/ 8099457 w 11738344"/>
              <a:gd name="connsiteY42" fmla="*/ 6507126 h 6507126"/>
              <a:gd name="connsiteX43" fmla="*/ 7629924 w 11738344"/>
              <a:gd name="connsiteY43" fmla="*/ 6507126 h 6507126"/>
              <a:gd name="connsiteX44" fmla="*/ 6808240 w 11738344"/>
              <a:gd name="connsiteY44" fmla="*/ 6507126 h 6507126"/>
              <a:gd name="connsiteX45" fmla="*/ 6573473 w 11738344"/>
              <a:gd name="connsiteY45" fmla="*/ 6507126 h 6507126"/>
              <a:gd name="connsiteX46" fmla="*/ 5869172 w 11738344"/>
              <a:gd name="connsiteY46" fmla="*/ 6507126 h 6507126"/>
              <a:gd name="connsiteX47" fmla="*/ 5282255 w 11738344"/>
              <a:gd name="connsiteY47" fmla="*/ 6507126 h 6507126"/>
              <a:gd name="connsiteX48" fmla="*/ 4930104 w 11738344"/>
              <a:gd name="connsiteY48" fmla="*/ 6507126 h 6507126"/>
              <a:gd name="connsiteX49" fmla="*/ 4577954 w 11738344"/>
              <a:gd name="connsiteY49" fmla="*/ 6507126 h 6507126"/>
              <a:gd name="connsiteX50" fmla="*/ 4108420 w 11738344"/>
              <a:gd name="connsiteY50" fmla="*/ 6507126 h 6507126"/>
              <a:gd name="connsiteX51" fmla="*/ 3521503 w 11738344"/>
              <a:gd name="connsiteY51" fmla="*/ 6507126 h 6507126"/>
              <a:gd name="connsiteX52" fmla="*/ 2699819 w 11738344"/>
              <a:gd name="connsiteY52" fmla="*/ 6507126 h 6507126"/>
              <a:gd name="connsiteX53" fmla="*/ 1995518 w 11738344"/>
              <a:gd name="connsiteY53" fmla="*/ 6507126 h 6507126"/>
              <a:gd name="connsiteX54" fmla="*/ 1760752 w 11738344"/>
              <a:gd name="connsiteY54" fmla="*/ 6507126 h 6507126"/>
              <a:gd name="connsiteX55" fmla="*/ 939068 w 11738344"/>
              <a:gd name="connsiteY55" fmla="*/ 6507126 h 6507126"/>
              <a:gd name="connsiteX56" fmla="*/ 0 w 11738344"/>
              <a:gd name="connsiteY56" fmla="*/ 6507126 h 6507126"/>
              <a:gd name="connsiteX57" fmla="*/ 0 w 11738344"/>
              <a:gd name="connsiteY57" fmla="*/ 5785427 h 6507126"/>
              <a:gd name="connsiteX58" fmla="*/ 0 w 11738344"/>
              <a:gd name="connsiteY58" fmla="*/ 5128798 h 6507126"/>
              <a:gd name="connsiteX59" fmla="*/ 0 w 11738344"/>
              <a:gd name="connsiteY59" fmla="*/ 4537241 h 6507126"/>
              <a:gd name="connsiteX60" fmla="*/ 0 w 11738344"/>
              <a:gd name="connsiteY60" fmla="*/ 3880613 h 6507126"/>
              <a:gd name="connsiteX61" fmla="*/ 0 w 11738344"/>
              <a:gd name="connsiteY61" fmla="*/ 3158914 h 6507126"/>
              <a:gd name="connsiteX62" fmla="*/ 0 w 11738344"/>
              <a:gd name="connsiteY62" fmla="*/ 2437214 h 6507126"/>
              <a:gd name="connsiteX63" fmla="*/ 0 w 11738344"/>
              <a:gd name="connsiteY63" fmla="*/ 1715515 h 6507126"/>
              <a:gd name="connsiteX64" fmla="*/ 0 w 11738344"/>
              <a:gd name="connsiteY64" fmla="*/ 1319172 h 6507126"/>
              <a:gd name="connsiteX65" fmla="*/ 0 w 11738344"/>
              <a:gd name="connsiteY65" fmla="*/ 662544 h 6507126"/>
              <a:gd name="connsiteX66" fmla="*/ 0 w 11738344"/>
              <a:gd name="connsiteY66" fmla="*/ 0 h 650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6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35524" y="3557626"/>
                  <a:pt x="11738344" y="3815542"/>
                </a:cubicBezTo>
                <a:cubicBezTo>
                  <a:pt x="11741164" y="4073458"/>
                  <a:pt x="11658072" y="4280800"/>
                  <a:pt x="11738344" y="4537241"/>
                </a:cubicBezTo>
                <a:cubicBezTo>
                  <a:pt x="11818616" y="4793682"/>
                  <a:pt x="11684921" y="4789508"/>
                  <a:pt x="11738344" y="4998656"/>
                </a:cubicBezTo>
                <a:cubicBezTo>
                  <a:pt x="11791767" y="5207804"/>
                  <a:pt x="11719250" y="5308583"/>
                  <a:pt x="11738344" y="5394999"/>
                </a:cubicBezTo>
                <a:cubicBezTo>
                  <a:pt x="11757438" y="5481415"/>
                  <a:pt x="11699476" y="5736460"/>
                  <a:pt x="11738344" y="5986556"/>
                </a:cubicBezTo>
                <a:cubicBezTo>
                  <a:pt x="11777212" y="6236652"/>
                  <a:pt x="11708423" y="6334875"/>
                  <a:pt x="11738344" y="6507126"/>
                </a:cubicBezTo>
                <a:cubicBezTo>
                  <a:pt x="11478827" y="6561765"/>
                  <a:pt x="11355604" y="6489110"/>
                  <a:pt x="11034043" y="6507126"/>
                </a:cubicBezTo>
                <a:cubicBezTo>
                  <a:pt x="10712482" y="6525142"/>
                  <a:pt x="10886680" y="6497142"/>
                  <a:pt x="10799276" y="6507126"/>
                </a:cubicBezTo>
                <a:cubicBezTo>
                  <a:pt x="10711872" y="6517110"/>
                  <a:pt x="10265533" y="6502057"/>
                  <a:pt x="10094976" y="6507126"/>
                </a:cubicBezTo>
                <a:cubicBezTo>
                  <a:pt x="9924419" y="6512195"/>
                  <a:pt x="9975231" y="6494614"/>
                  <a:pt x="9860209" y="6507126"/>
                </a:cubicBezTo>
                <a:cubicBezTo>
                  <a:pt x="9745187" y="6519638"/>
                  <a:pt x="9465544" y="6493150"/>
                  <a:pt x="9155908" y="6507126"/>
                </a:cubicBezTo>
                <a:cubicBezTo>
                  <a:pt x="8846272" y="6521102"/>
                  <a:pt x="8884191" y="6495077"/>
                  <a:pt x="8803758" y="6507126"/>
                </a:cubicBezTo>
                <a:cubicBezTo>
                  <a:pt x="8723325" y="6519175"/>
                  <a:pt x="8508753" y="6467332"/>
                  <a:pt x="8334224" y="6507126"/>
                </a:cubicBezTo>
                <a:cubicBezTo>
                  <a:pt x="8159695" y="6546920"/>
                  <a:pt x="8211920" y="6481972"/>
                  <a:pt x="8099457" y="6507126"/>
                </a:cubicBezTo>
                <a:cubicBezTo>
                  <a:pt x="7986994" y="6532280"/>
                  <a:pt x="7760338" y="6491343"/>
                  <a:pt x="7629924" y="6507126"/>
                </a:cubicBezTo>
                <a:cubicBezTo>
                  <a:pt x="7499510" y="6522909"/>
                  <a:pt x="7068285" y="6502087"/>
                  <a:pt x="6808240" y="6507126"/>
                </a:cubicBezTo>
                <a:cubicBezTo>
                  <a:pt x="6548195" y="6512165"/>
                  <a:pt x="6642810" y="6498575"/>
                  <a:pt x="6573473" y="6507126"/>
                </a:cubicBezTo>
                <a:cubicBezTo>
                  <a:pt x="6504136" y="6515677"/>
                  <a:pt x="6038855" y="6438772"/>
                  <a:pt x="5869172" y="6507126"/>
                </a:cubicBezTo>
                <a:cubicBezTo>
                  <a:pt x="5699489" y="6575480"/>
                  <a:pt x="5566362" y="6496886"/>
                  <a:pt x="5282255" y="6507126"/>
                </a:cubicBezTo>
                <a:cubicBezTo>
                  <a:pt x="4998148" y="6517366"/>
                  <a:pt x="5039221" y="6465906"/>
                  <a:pt x="4930104" y="6507126"/>
                </a:cubicBezTo>
                <a:cubicBezTo>
                  <a:pt x="4820987" y="6548346"/>
                  <a:pt x="4723325" y="6493649"/>
                  <a:pt x="4577954" y="6507126"/>
                </a:cubicBezTo>
                <a:cubicBezTo>
                  <a:pt x="4432583" y="6520603"/>
                  <a:pt x="4240580" y="6477187"/>
                  <a:pt x="4108420" y="6507126"/>
                </a:cubicBezTo>
                <a:cubicBezTo>
                  <a:pt x="3976260" y="6537065"/>
                  <a:pt x="3729849" y="6485757"/>
                  <a:pt x="3521503" y="6507126"/>
                </a:cubicBezTo>
                <a:cubicBezTo>
                  <a:pt x="3313157" y="6528495"/>
                  <a:pt x="2978184" y="6440522"/>
                  <a:pt x="2699819" y="6507126"/>
                </a:cubicBezTo>
                <a:cubicBezTo>
                  <a:pt x="2421454" y="6573730"/>
                  <a:pt x="2296956" y="6495817"/>
                  <a:pt x="1995518" y="6507126"/>
                </a:cubicBezTo>
                <a:cubicBezTo>
                  <a:pt x="1694080" y="6518435"/>
                  <a:pt x="1872133" y="6498124"/>
                  <a:pt x="1760752" y="6507126"/>
                </a:cubicBezTo>
                <a:cubicBezTo>
                  <a:pt x="1649371" y="6516128"/>
                  <a:pt x="1240399" y="6475881"/>
                  <a:pt x="939068" y="6507126"/>
                </a:cubicBezTo>
                <a:cubicBezTo>
                  <a:pt x="637737" y="6538371"/>
                  <a:pt x="388381" y="6477071"/>
                  <a:pt x="0" y="6507126"/>
                </a:cubicBezTo>
                <a:cubicBezTo>
                  <a:pt x="-47939" y="6337480"/>
                  <a:pt x="879" y="6060670"/>
                  <a:pt x="0" y="5785427"/>
                </a:cubicBezTo>
                <a:cubicBezTo>
                  <a:pt x="-879" y="5510184"/>
                  <a:pt x="75370" y="5361568"/>
                  <a:pt x="0" y="5128798"/>
                </a:cubicBezTo>
                <a:cubicBezTo>
                  <a:pt x="-75370" y="4896028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7529" y="3319715"/>
                  <a:pt x="0" y="3158914"/>
                </a:cubicBezTo>
                <a:cubicBezTo>
                  <a:pt x="-37529" y="2998113"/>
                  <a:pt x="75205" y="2722380"/>
                  <a:pt x="0" y="2437214"/>
                </a:cubicBezTo>
                <a:cubicBezTo>
                  <a:pt x="-75205" y="2152048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6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8938" y="1338382"/>
                  <a:pt x="11738344" y="1514386"/>
                </a:cubicBezTo>
                <a:cubicBezTo>
                  <a:pt x="11787750" y="1690390"/>
                  <a:pt x="11702678" y="1771995"/>
                  <a:pt x="11738344" y="1975800"/>
                </a:cubicBezTo>
                <a:cubicBezTo>
                  <a:pt x="11774010" y="2179605"/>
                  <a:pt x="11703875" y="2268637"/>
                  <a:pt x="11738344" y="2502286"/>
                </a:cubicBezTo>
                <a:cubicBezTo>
                  <a:pt x="11772813" y="2735935"/>
                  <a:pt x="11690625" y="2999405"/>
                  <a:pt x="11738344" y="3223985"/>
                </a:cubicBezTo>
                <a:cubicBezTo>
                  <a:pt x="11786063" y="3448565"/>
                  <a:pt x="11700748" y="3463165"/>
                  <a:pt x="11738344" y="3620328"/>
                </a:cubicBezTo>
                <a:cubicBezTo>
                  <a:pt x="11775940" y="3777491"/>
                  <a:pt x="11708752" y="4041558"/>
                  <a:pt x="11738344" y="4342028"/>
                </a:cubicBezTo>
                <a:cubicBezTo>
                  <a:pt x="11767936" y="4642498"/>
                  <a:pt x="11729213" y="4583819"/>
                  <a:pt x="11738344" y="4738371"/>
                </a:cubicBezTo>
                <a:cubicBezTo>
                  <a:pt x="11747475" y="4892923"/>
                  <a:pt x="11733578" y="4965084"/>
                  <a:pt x="11738344" y="5134714"/>
                </a:cubicBezTo>
                <a:cubicBezTo>
                  <a:pt x="11743110" y="5304344"/>
                  <a:pt x="11662322" y="5553419"/>
                  <a:pt x="11738344" y="5791342"/>
                </a:cubicBezTo>
                <a:cubicBezTo>
                  <a:pt x="11814366" y="6029265"/>
                  <a:pt x="11713020" y="6176137"/>
                  <a:pt x="11738344" y="6507126"/>
                </a:cubicBezTo>
                <a:cubicBezTo>
                  <a:pt x="11547327" y="6548974"/>
                  <a:pt x="11498077" y="6493047"/>
                  <a:pt x="11268810" y="6507126"/>
                </a:cubicBezTo>
                <a:cubicBezTo>
                  <a:pt x="11039543" y="6521205"/>
                  <a:pt x="11107069" y="6502335"/>
                  <a:pt x="11034043" y="6507126"/>
                </a:cubicBezTo>
                <a:cubicBezTo>
                  <a:pt x="10961017" y="6511917"/>
                  <a:pt x="10683932" y="6506700"/>
                  <a:pt x="10564510" y="6507126"/>
                </a:cubicBezTo>
                <a:cubicBezTo>
                  <a:pt x="10445088" y="6507552"/>
                  <a:pt x="10108637" y="6458163"/>
                  <a:pt x="9742826" y="6507126"/>
                </a:cubicBezTo>
                <a:cubicBezTo>
                  <a:pt x="9377015" y="6556089"/>
                  <a:pt x="9349509" y="6439683"/>
                  <a:pt x="9038525" y="6507126"/>
                </a:cubicBezTo>
                <a:cubicBezTo>
                  <a:pt x="8727541" y="6574569"/>
                  <a:pt x="8794847" y="6477169"/>
                  <a:pt x="8686375" y="6507126"/>
                </a:cubicBezTo>
                <a:cubicBezTo>
                  <a:pt x="8577903" y="6537083"/>
                  <a:pt x="8357039" y="6497361"/>
                  <a:pt x="8099457" y="6507126"/>
                </a:cubicBezTo>
                <a:cubicBezTo>
                  <a:pt x="7841875" y="6516891"/>
                  <a:pt x="7839028" y="6470905"/>
                  <a:pt x="7747307" y="6507126"/>
                </a:cubicBezTo>
                <a:cubicBezTo>
                  <a:pt x="7655586" y="6543347"/>
                  <a:pt x="7266710" y="6462146"/>
                  <a:pt x="7043006" y="6507126"/>
                </a:cubicBezTo>
                <a:cubicBezTo>
                  <a:pt x="6819302" y="6552106"/>
                  <a:pt x="6503498" y="6464457"/>
                  <a:pt x="6338706" y="6507126"/>
                </a:cubicBezTo>
                <a:cubicBezTo>
                  <a:pt x="6173914" y="6549795"/>
                  <a:pt x="6184575" y="6483219"/>
                  <a:pt x="6103939" y="6507126"/>
                </a:cubicBezTo>
                <a:cubicBezTo>
                  <a:pt x="6023303" y="6531033"/>
                  <a:pt x="5677300" y="6424779"/>
                  <a:pt x="5399638" y="6507126"/>
                </a:cubicBezTo>
                <a:cubicBezTo>
                  <a:pt x="5121976" y="6589473"/>
                  <a:pt x="5064059" y="6456169"/>
                  <a:pt x="4930104" y="6507126"/>
                </a:cubicBezTo>
                <a:cubicBezTo>
                  <a:pt x="4796149" y="6558083"/>
                  <a:pt x="4287006" y="6419486"/>
                  <a:pt x="4108420" y="6507126"/>
                </a:cubicBezTo>
                <a:cubicBezTo>
                  <a:pt x="3929834" y="6594766"/>
                  <a:pt x="3851012" y="6506128"/>
                  <a:pt x="3756270" y="6507126"/>
                </a:cubicBezTo>
                <a:cubicBezTo>
                  <a:pt x="3661528" y="6508124"/>
                  <a:pt x="3178681" y="6505195"/>
                  <a:pt x="2934586" y="6507126"/>
                </a:cubicBezTo>
                <a:cubicBezTo>
                  <a:pt x="2690491" y="6509057"/>
                  <a:pt x="2804760" y="6481922"/>
                  <a:pt x="2699819" y="6507126"/>
                </a:cubicBezTo>
                <a:cubicBezTo>
                  <a:pt x="2594878" y="6532330"/>
                  <a:pt x="2131310" y="6492864"/>
                  <a:pt x="1878135" y="6507126"/>
                </a:cubicBezTo>
                <a:cubicBezTo>
                  <a:pt x="1624960" y="6521388"/>
                  <a:pt x="1497787" y="6488584"/>
                  <a:pt x="1173834" y="6507126"/>
                </a:cubicBezTo>
                <a:cubicBezTo>
                  <a:pt x="849881" y="6525668"/>
                  <a:pt x="834993" y="6490956"/>
                  <a:pt x="704301" y="6507126"/>
                </a:cubicBezTo>
                <a:cubicBezTo>
                  <a:pt x="573609" y="6523296"/>
                  <a:pt x="308132" y="6478694"/>
                  <a:pt x="0" y="6507126"/>
                </a:cubicBezTo>
                <a:cubicBezTo>
                  <a:pt x="-29938" y="6329999"/>
                  <a:pt x="56135" y="6044586"/>
                  <a:pt x="0" y="5785427"/>
                </a:cubicBezTo>
                <a:cubicBezTo>
                  <a:pt x="-56135" y="5526268"/>
                  <a:pt x="39316" y="5376751"/>
                  <a:pt x="0" y="5193870"/>
                </a:cubicBezTo>
                <a:cubicBezTo>
                  <a:pt x="-39316" y="5010989"/>
                  <a:pt x="32117" y="4985216"/>
                  <a:pt x="0" y="4797527"/>
                </a:cubicBezTo>
                <a:cubicBezTo>
                  <a:pt x="-32117" y="4609838"/>
                  <a:pt x="57743" y="4276269"/>
                  <a:pt x="0" y="4075827"/>
                </a:cubicBezTo>
                <a:cubicBezTo>
                  <a:pt x="-57743" y="3875385"/>
                  <a:pt x="207" y="3518981"/>
                  <a:pt x="0" y="3354128"/>
                </a:cubicBezTo>
                <a:cubicBezTo>
                  <a:pt x="-207" y="3189275"/>
                  <a:pt x="26299" y="3135378"/>
                  <a:pt x="0" y="2957785"/>
                </a:cubicBezTo>
                <a:cubicBezTo>
                  <a:pt x="-26299" y="2780192"/>
                  <a:pt x="42753" y="2621236"/>
                  <a:pt x="0" y="2431299"/>
                </a:cubicBezTo>
                <a:cubicBezTo>
                  <a:pt x="-42753" y="2241362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16766693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7080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en-US" strike="noStrike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505B59B8-E80E-4D1A-B66C-BCCEC3C6D0B9}" type="datetimeFigureOut">
              <a:rPr lang="en-US" smtClean="0"/>
              <a:pPr defTabSz="457200">
                <a:defRPr/>
              </a:pPr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0758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505B59B8-E80E-4D1A-B66C-BCCEC3C6D0B9}" type="datetimeFigureOut">
              <a:rPr lang="en-US" smtClean="0"/>
              <a:pPr defTabSz="457200">
                <a:defRPr/>
              </a:pPr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33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52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505B59B8-E80E-4D1A-B66C-BCCEC3C6D0B9}" type="datetimeFigureOut">
              <a:rPr lang="en-US" smtClean="0"/>
              <a:pPr defTabSz="457200">
                <a:defRPr/>
              </a:pPr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1852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505B59B8-E80E-4D1A-B66C-BCCEC3C6D0B9}" type="datetimeFigureOut">
              <a:rPr lang="en-US" smtClean="0"/>
              <a:pPr defTabSz="457200">
                <a:defRPr/>
              </a:pPr>
              <a:t>12/10/2022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1564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505B59B8-E80E-4D1A-B66C-BCCEC3C6D0B9}" type="datetimeFigureOut">
              <a:rPr lang="en-US" smtClean="0"/>
              <a:pPr defTabSz="457200">
                <a:defRPr/>
              </a:pPr>
              <a:t>12/10/2022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6611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505B59B8-E80E-4D1A-B66C-BCCEC3C6D0B9}" type="datetimeFigureOut">
              <a:rPr lang="en-US" smtClean="0"/>
              <a:pPr defTabSz="457200">
                <a:defRPr/>
              </a:pPr>
              <a:t>12/10/2022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8486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505B59B8-E80E-4D1A-B66C-BCCEC3C6D0B9}" type="datetimeFigureOut">
              <a:rPr lang="en-US" smtClean="0"/>
              <a:pPr defTabSz="457200">
                <a:defRPr/>
              </a:pPr>
              <a:t>12/10/2022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8890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505B59B8-E80E-4D1A-B66C-BCCEC3C6D0B9}" type="datetimeFigureOut">
              <a:rPr lang="en-US" smtClean="0"/>
              <a:pPr defTabSz="457200">
                <a:defRPr/>
              </a:pPr>
              <a:t>12/10/2022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8741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505B59B8-E80E-4D1A-B66C-BCCEC3C6D0B9}" type="datetimeFigureOut">
              <a:rPr lang="en-US" smtClean="0"/>
              <a:pPr defTabSz="457200">
                <a:defRPr/>
              </a:pPr>
              <a:t>12/10/2022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6779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505B59B8-E80E-4D1A-B66C-BCCEC3C6D0B9}" type="datetimeFigureOut">
              <a:rPr lang="en-US" smtClean="0"/>
              <a:pPr defTabSz="457200">
                <a:defRPr/>
              </a:pPr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1853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505B59B8-E80E-4D1A-B66C-BCCEC3C6D0B9}" type="datetimeFigureOut">
              <a:rPr lang="en-US" smtClean="0"/>
              <a:pPr defTabSz="457200">
                <a:defRPr/>
              </a:pPr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222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8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4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6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4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5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2022/12/10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14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9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 indent="-228600"/>
            <a:r>
              <a:rPr lang="en-US" dirty="0"/>
              <a:t>Second level</a:t>
            </a:r>
          </a:p>
          <a:p>
            <a:pPr lvl="2" indent="-228600"/>
            <a:r>
              <a:rPr lang="en-US" dirty="0"/>
              <a:t>Third level</a:t>
            </a:r>
          </a:p>
          <a:p>
            <a:pPr lvl="3" indent="-228600"/>
            <a:r>
              <a:rPr lang="en-US" dirty="0"/>
              <a:t>Fourth level</a:t>
            </a:r>
          </a:p>
          <a:p>
            <a:pPr lvl="4" indent="-228600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505B59B8-E80E-4D1A-B66C-BCCEC3C6D0B9}" type="datetimeFigureOut">
              <a:rPr lang="en-US" smtClean="0"/>
              <a:pPr defTabSz="457200">
                <a:defRPr/>
              </a:pPr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958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2289025" y="3078375"/>
            <a:ext cx="8092440" cy="16426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 defTabSz="914347">
              <a:lnSpc>
                <a:spcPct val="120000"/>
              </a:lnSpc>
              <a:defRPr/>
            </a:pP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lang="en-US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14: KHỐI LẬP PHƯƠNG, KHỐI HỘP HÌNH CHỮ NHẬT</a:t>
            </a:r>
            <a:endParaRPr kumimoji="0" lang="vi-VN" sz="44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5077" y="894186"/>
            <a:ext cx="2163877" cy="1242746"/>
            <a:chOff x="1523997" y="0"/>
            <a:chExt cx="2190752" cy="101535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5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7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4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551107" y="1059713"/>
            <a:ext cx="6556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47">
              <a:defRPr/>
            </a:pPr>
            <a:r>
              <a:rPr lang="vi-VN" sz="3600" b="1" dirty="0">
                <a:solidFill>
                  <a:prstClr val="white"/>
                </a:solidFill>
                <a:latin typeface="Arial"/>
              </a:rPr>
              <a:t>KHỐI LẬP PHƯƠNG, KHỐI HỘP HÌNH CHỮ NHẬT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24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VT-P\Desktop\NỀN PP\73082290_806002039856818_5426739531237818368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35"/>
            <a:ext cx="12192000" cy="677037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60406" y="2628900"/>
            <a:ext cx="43230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1910657" y="2478495"/>
            <a:ext cx="83706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+mn-cs"/>
              </a:rPr>
              <a:t>TIẾT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EAF00C-5B61-4787-BBAC-6F56B78865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050" y="3271668"/>
            <a:ext cx="5625620" cy="358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15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18" y="499969"/>
            <a:ext cx="2030996" cy="10154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437" y="1722419"/>
            <a:ext cx="2402418" cy="25432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271" y="4702600"/>
            <a:ext cx="1440584" cy="14387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538" y="1877927"/>
            <a:ext cx="2402416" cy="2387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667" y="4696480"/>
            <a:ext cx="1447591" cy="143875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646753" y="770093"/>
            <a:ext cx="7291146" cy="733645"/>
          </a:xfrm>
          <a:prstGeom prst="rect">
            <a:avLst/>
          </a:prstGeom>
        </p:spPr>
        <p:txBody>
          <a:bodyPr vert="horz" lIns="121878" tIns="60939" rIns="121878" bIns="60939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47"/>
            <a:r>
              <a:rPr lang="en-GB" sz="4798" dirty="0" err="1">
                <a:solidFill>
                  <a:srgbClr val="405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GB" sz="4798" dirty="0">
                <a:solidFill>
                  <a:srgbClr val="405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798" dirty="0" err="1">
                <a:solidFill>
                  <a:srgbClr val="405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GB" sz="4798" dirty="0">
                <a:solidFill>
                  <a:srgbClr val="405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798" dirty="0" err="1">
                <a:solidFill>
                  <a:srgbClr val="405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endParaRPr lang="en-GB" sz="4798" dirty="0">
              <a:solidFill>
                <a:srgbClr val="4050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37" y="560640"/>
            <a:ext cx="2030996" cy="10154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235" y="1995531"/>
            <a:ext cx="3550409" cy="18958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873" y="4218375"/>
            <a:ext cx="1376088" cy="19088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173" y="1966384"/>
            <a:ext cx="3381498" cy="18818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173" y="4218375"/>
            <a:ext cx="1453510" cy="1908828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848771" y="731580"/>
            <a:ext cx="7291146" cy="733645"/>
          </a:xfrm>
          <a:prstGeom prst="rect">
            <a:avLst/>
          </a:prstGeom>
        </p:spPr>
        <p:txBody>
          <a:bodyPr vert="horz" lIns="121878" tIns="60939" rIns="121878" bIns="60939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47"/>
            <a:r>
              <a:rPr lang="en-GB" sz="4798" dirty="0" err="1">
                <a:solidFill>
                  <a:srgbClr val="405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GB" sz="4798" dirty="0">
                <a:solidFill>
                  <a:srgbClr val="405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798" dirty="0" err="1">
                <a:solidFill>
                  <a:srgbClr val="405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sz="4798" dirty="0">
                <a:solidFill>
                  <a:srgbClr val="405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798" dirty="0" err="1">
                <a:solidFill>
                  <a:srgbClr val="405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GB" sz="4798" dirty="0">
                <a:solidFill>
                  <a:srgbClr val="405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798" dirty="0" err="1">
                <a:solidFill>
                  <a:srgbClr val="405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endParaRPr lang="en-GB" sz="4798" dirty="0">
              <a:solidFill>
                <a:srgbClr val="4050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41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63" y="676991"/>
            <a:ext cx="2047064" cy="10235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302217" y="2012132"/>
            <a:ext cx="7478652" cy="406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200" dirty="0">
                <a:solidFill>
                  <a:srgbClr val="405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3200" dirty="0" err="1">
                <a:solidFill>
                  <a:srgbClr val="405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GB" sz="3200" dirty="0">
                <a:solidFill>
                  <a:srgbClr val="405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GB" sz="3200" dirty="0">
                <a:solidFill>
                  <a:srgbClr val="405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GB" sz="3200" dirty="0">
                <a:solidFill>
                  <a:srgbClr val="405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3200" dirty="0">
                <a:solidFill>
                  <a:srgbClr val="405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GB" sz="3200" dirty="0">
                <a:solidFill>
                  <a:srgbClr val="405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GB" sz="3200" dirty="0">
                <a:solidFill>
                  <a:srgbClr val="405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GB" sz="3200" dirty="0">
                <a:solidFill>
                  <a:srgbClr val="405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12724" y="3029454"/>
            <a:ext cx="2128022" cy="2128022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730308" y="3029452"/>
            <a:ext cx="2128022" cy="212802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755588" y="3029452"/>
            <a:ext cx="2128022" cy="2128022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780869" y="3029452"/>
            <a:ext cx="2128022" cy="212802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143" y="3341063"/>
            <a:ext cx="1510629" cy="14995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269" y="3239838"/>
            <a:ext cx="1224111" cy="16075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486" y="3407936"/>
            <a:ext cx="1375880" cy="1365803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575392" y="5469085"/>
            <a:ext cx="40268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b="1" dirty="0">
                <a:solidFill>
                  <a:srgbClr val="405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589130" y="5469082"/>
            <a:ext cx="40268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b="1" dirty="0">
                <a:solidFill>
                  <a:srgbClr val="405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610563" y="5469085"/>
            <a:ext cx="40268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b="1" dirty="0">
                <a:solidFill>
                  <a:srgbClr val="405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631997" y="5469083"/>
            <a:ext cx="40268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b="1" dirty="0">
                <a:solidFill>
                  <a:srgbClr val="405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8989" y="3298671"/>
            <a:ext cx="928696" cy="158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29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92" y="590441"/>
            <a:ext cx="2220700" cy="111035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703377" y="1977849"/>
            <a:ext cx="8469392" cy="406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200" dirty="0">
                <a:solidFill>
                  <a:srgbClr val="405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3200" dirty="0" err="1">
                <a:solidFill>
                  <a:srgbClr val="405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GB" sz="3200" dirty="0">
                <a:solidFill>
                  <a:srgbClr val="405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GB" sz="3200" dirty="0">
                <a:solidFill>
                  <a:srgbClr val="405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GB" sz="3200" dirty="0">
                <a:solidFill>
                  <a:srgbClr val="405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3200" dirty="0">
                <a:solidFill>
                  <a:srgbClr val="405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GB" sz="3200" dirty="0">
                <a:solidFill>
                  <a:srgbClr val="405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sz="3200" dirty="0">
                <a:solidFill>
                  <a:srgbClr val="405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GB" sz="3200" dirty="0">
                <a:solidFill>
                  <a:srgbClr val="405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GB" sz="3200" dirty="0">
                <a:solidFill>
                  <a:srgbClr val="405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02091" y="3116272"/>
            <a:ext cx="2128022" cy="2128022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719675" y="3116270"/>
            <a:ext cx="2128022" cy="2128022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744955" y="3116270"/>
            <a:ext cx="2128022" cy="212802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770236" y="3116270"/>
            <a:ext cx="2128022" cy="212802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75" y="3670386"/>
            <a:ext cx="1823048" cy="10145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636" y="3326655"/>
            <a:ext cx="1224111" cy="16075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073" y="3614694"/>
            <a:ext cx="1776716" cy="1003080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564759" y="5555903"/>
            <a:ext cx="40268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b="1" dirty="0">
                <a:solidFill>
                  <a:srgbClr val="405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578497" y="5555900"/>
            <a:ext cx="40268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b="1" dirty="0">
                <a:solidFill>
                  <a:srgbClr val="405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599930" y="5555903"/>
            <a:ext cx="40268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b="1" dirty="0">
                <a:solidFill>
                  <a:srgbClr val="405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621364" y="5555901"/>
            <a:ext cx="40268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b="1" dirty="0">
                <a:solidFill>
                  <a:srgbClr val="405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356" y="3385489"/>
            <a:ext cx="928695" cy="158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19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53" y="581987"/>
            <a:ext cx="2047064" cy="10235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214938" y="1499537"/>
            <a:ext cx="5896872" cy="406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1218804">
              <a:spcBef>
                <a:spcPts val="1333"/>
              </a:spcBef>
            </a:pPr>
            <a:r>
              <a:rPr lang="en-GB" sz="3200" dirty="0">
                <a:solidFill>
                  <a:srgbClr val="405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sz="3200" dirty="0" err="1">
                <a:solidFill>
                  <a:srgbClr val="405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GB" sz="3200" dirty="0">
                <a:solidFill>
                  <a:srgbClr val="405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GB" sz="3200" dirty="0">
                <a:solidFill>
                  <a:srgbClr val="405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GB" sz="3200" dirty="0">
                <a:solidFill>
                  <a:srgbClr val="405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sz="3200" dirty="0">
                <a:solidFill>
                  <a:srgbClr val="405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3200" dirty="0">
                <a:solidFill>
                  <a:srgbClr val="405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GB" sz="3200" dirty="0">
                <a:solidFill>
                  <a:srgbClr val="405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GB" sz="3200" dirty="0">
                <a:solidFill>
                  <a:srgbClr val="405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GB" sz="3200" dirty="0">
                <a:solidFill>
                  <a:srgbClr val="405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04" y="2390338"/>
            <a:ext cx="1761815" cy="175284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954" y="3017615"/>
            <a:ext cx="1761815" cy="49829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821" y="2390338"/>
            <a:ext cx="1761779" cy="175284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653" y="2882015"/>
            <a:ext cx="1761815" cy="7694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785" y="5091124"/>
            <a:ext cx="2885499" cy="114629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101" y="5242806"/>
            <a:ext cx="2885498" cy="1146294"/>
          </a:xfrm>
          <a:prstGeom prst="rect">
            <a:avLst/>
          </a:prstGeom>
        </p:spPr>
      </p:pic>
      <p:sp>
        <p:nvSpPr>
          <p:cNvPr id="13" name="Freeform 12"/>
          <p:cNvSpPr/>
          <p:nvPr/>
        </p:nvSpPr>
        <p:spPr>
          <a:xfrm>
            <a:off x="1605692" y="4120758"/>
            <a:ext cx="1547653" cy="1131722"/>
          </a:xfrm>
          <a:custGeom>
            <a:avLst/>
            <a:gdLst>
              <a:gd name="connsiteX0" fmla="*/ 0 w 1161143"/>
              <a:gd name="connsiteY0" fmla="*/ 0 h 849086"/>
              <a:gd name="connsiteX1" fmla="*/ 936171 w 1161143"/>
              <a:gd name="connsiteY1" fmla="*/ 326571 h 849086"/>
              <a:gd name="connsiteX2" fmla="*/ 1161143 w 1161143"/>
              <a:gd name="connsiteY2" fmla="*/ 849086 h 849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1143" h="849086">
                <a:moveTo>
                  <a:pt x="0" y="0"/>
                </a:moveTo>
                <a:cubicBezTo>
                  <a:pt x="371323" y="92528"/>
                  <a:pt x="742647" y="185057"/>
                  <a:pt x="936171" y="326571"/>
                </a:cubicBezTo>
                <a:cubicBezTo>
                  <a:pt x="1129695" y="468085"/>
                  <a:pt x="1145419" y="658585"/>
                  <a:pt x="1161143" y="84908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4323758" y="3511370"/>
            <a:ext cx="4526885" cy="1741110"/>
          </a:xfrm>
          <a:custGeom>
            <a:avLst/>
            <a:gdLst>
              <a:gd name="connsiteX0" fmla="*/ 0 w 3396343"/>
              <a:gd name="connsiteY0" fmla="*/ 0 h 1306286"/>
              <a:gd name="connsiteX1" fmla="*/ 551543 w 3396343"/>
              <a:gd name="connsiteY1" fmla="*/ 725714 h 1306286"/>
              <a:gd name="connsiteX2" fmla="*/ 2721428 w 3396343"/>
              <a:gd name="connsiteY2" fmla="*/ 885371 h 1306286"/>
              <a:gd name="connsiteX3" fmla="*/ 3396343 w 3396343"/>
              <a:gd name="connsiteY3" fmla="*/ 1306286 h 1306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6343" h="1306286">
                <a:moveTo>
                  <a:pt x="0" y="0"/>
                </a:moveTo>
                <a:cubicBezTo>
                  <a:pt x="48986" y="289076"/>
                  <a:pt x="97972" y="578152"/>
                  <a:pt x="551543" y="725714"/>
                </a:cubicBezTo>
                <a:cubicBezTo>
                  <a:pt x="1005114" y="873276"/>
                  <a:pt x="2247295" y="788609"/>
                  <a:pt x="2721428" y="885371"/>
                </a:cubicBezTo>
                <a:cubicBezTo>
                  <a:pt x="3195561" y="982133"/>
                  <a:pt x="3295952" y="1144209"/>
                  <a:pt x="3396343" y="130628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3346800" y="4130432"/>
            <a:ext cx="3820769" cy="1122049"/>
          </a:xfrm>
          <a:custGeom>
            <a:avLst/>
            <a:gdLst>
              <a:gd name="connsiteX0" fmla="*/ 2866572 w 2866572"/>
              <a:gd name="connsiteY0" fmla="*/ 0 h 841829"/>
              <a:gd name="connsiteX1" fmla="*/ 1937658 w 2866572"/>
              <a:gd name="connsiteY1" fmla="*/ 515257 h 841829"/>
              <a:gd name="connsiteX2" fmla="*/ 377372 w 2866572"/>
              <a:gd name="connsiteY2" fmla="*/ 493486 h 841829"/>
              <a:gd name="connsiteX3" fmla="*/ 0 w 2866572"/>
              <a:gd name="connsiteY3" fmla="*/ 841829 h 841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6572" h="841829">
                <a:moveTo>
                  <a:pt x="2866572" y="0"/>
                </a:moveTo>
                <a:cubicBezTo>
                  <a:pt x="2609548" y="216504"/>
                  <a:pt x="2352525" y="433009"/>
                  <a:pt x="1937658" y="515257"/>
                </a:cubicBezTo>
                <a:cubicBezTo>
                  <a:pt x="1522791" y="597505"/>
                  <a:pt x="700315" y="439057"/>
                  <a:pt x="377372" y="493486"/>
                </a:cubicBezTo>
                <a:cubicBezTo>
                  <a:pt x="54429" y="547915"/>
                  <a:pt x="27214" y="694872"/>
                  <a:pt x="0" y="84182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9111810" y="3646790"/>
            <a:ext cx="960649" cy="1586344"/>
          </a:xfrm>
          <a:custGeom>
            <a:avLst/>
            <a:gdLst>
              <a:gd name="connsiteX0" fmla="*/ 718457 w 720737"/>
              <a:gd name="connsiteY0" fmla="*/ 0 h 1190171"/>
              <a:gd name="connsiteX1" fmla="*/ 645885 w 720737"/>
              <a:gd name="connsiteY1" fmla="*/ 413657 h 1190171"/>
              <a:gd name="connsiteX2" fmla="*/ 224971 w 720737"/>
              <a:gd name="connsiteY2" fmla="*/ 762000 h 1190171"/>
              <a:gd name="connsiteX3" fmla="*/ 0 w 720737"/>
              <a:gd name="connsiteY3" fmla="*/ 1190171 h 1190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0737" h="1190171">
                <a:moveTo>
                  <a:pt x="718457" y="0"/>
                </a:moveTo>
                <a:cubicBezTo>
                  <a:pt x="723295" y="143328"/>
                  <a:pt x="728133" y="286657"/>
                  <a:pt x="645885" y="413657"/>
                </a:cubicBezTo>
                <a:cubicBezTo>
                  <a:pt x="563637" y="540657"/>
                  <a:pt x="332618" y="632581"/>
                  <a:pt x="224971" y="762000"/>
                </a:cubicBezTo>
                <a:cubicBezTo>
                  <a:pt x="117324" y="891419"/>
                  <a:pt x="58662" y="1040795"/>
                  <a:pt x="0" y="119017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53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4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252" y="1830260"/>
            <a:ext cx="10515194" cy="1325512"/>
          </a:xfrm>
        </p:spPr>
        <p:txBody>
          <a:bodyPr>
            <a:normAutofit/>
          </a:bodyPr>
          <a:lstStyle/>
          <a:p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599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599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599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599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C572F5C-D415-4062-8380-B71A446CEAB2}"/>
              </a:ext>
            </a:extLst>
          </p:cNvPr>
          <p:cNvSpPr/>
          <p:nvPr/>
        </p:nvSpPr>
        <p:spPr>
          <a:xfrm>
            <a:off x="10588487" y="848139"/>
            <a:ext cx="1205948" cy="265044"/>
          </a:xfrm>
          <a:prstGeom prst="ellipse">
            <a:avLst/>
          </a:prstGeom>
          <a:solidFill>
            <a:srgbClr val="C6F0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6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79</Words>
  <Application>Microsoft Office PowerPoint</Application>
  <PresentationFormat>Widescreen</PresentationFormat>
  <Paragraphs>19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Microsoft YaHei</vt:lpstr>
      <vt:lpstr>Arial</vt:lpstr>
      <vt:lpstr>Arial-Rounded</vt:lpstr>
      <vt:lpstr>Calibri</vt:lpstr>
      <vt:lpstr>Calibri Light</vt:lpstr>
      <vt:lpstr>等线</vt:lpstr>
      <vt:lpstr>Times New Roman</vt:lpstr>
      <vt:lpstr>UTM Avo</vt:lpstr>
      <vt:lpstr>5_Office Theme</vt:lpstr>
      <vt:lpstr>自定义设计方案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33</cp:revision>
  <dcterms:created xsi:type="dcterms:W3CDTF">2021-07-24T01:07:49Z</dcterms:created>
  <dcterms:modified xsi:type="dcterms:W3CDTF">2022-12-10T00:48:35Z</dcterms:modified>
</cp:coreProperties>
</file>