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1" r:id="rId3"/>
    <p:sldId id="292" r:id="rId4"/>
    <p:sldId id="293" r:id="rId5"/>
    <p:sldId id="294" r:id="rId6"/>
    <p:sldId id="295" r:id="rId7"/>
    <p:sldId id="29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9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317422" y="3404473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5085"/>
          <a:stretch/>
        </p:blipFill>
        <p:spPr>
          <a:xfrm>
            <a:off x="0" y="-39793"/>
            <a:ext cx="8320585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94025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1485" y="91303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415475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41973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85575" r="21107" b="10053"/>
          <a:stretch/>
        </p:blipFill>
        <p:spPr>
          <a:xfrm>
            <a:off x="32657" y="2664097"/>
            <a:ext cx="8320585" cy="72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70437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3242731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3242731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242" y="265795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5" grpId="0"/>
      <p:bldP spid="7" grpId="0" animBg="1"/>
      <p:bldP spid="10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</Words>
  <Application>Microsoft Office PowerPoint</Application>
  <PresentationFormat>On-screen Show (16:9)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Microsoft account</cp:lastModifiedBy>
  <cp:revision>42</cp:revision>
  <dcterms:created xsi:type="dcterms:W3CDTF">2020-08-19T03:47:13Z</dcterms:created>
  <dcterms:modified xsi:type="dcterms:W3CDTF">2022-11-26T16:33:50Z</dcterms:modified>
</cp:coreProperties>
</file>