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ppt/notesSlides/notesSlide27.xml" ContentType="application/vnd.openxmlformats-officedocument.presentationml.notesSlide+xml"/>
  <Override PartName="/ppt/tags/tag29.xml" ContentType="application/vnd.openxmlformats-officedocument.presentationml.tags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</p:sldMasterIdLst>
  <p:notesMasterIdLst>
    <p:notesMasterId r:id="rId30"/>
  </p:notesMasterIdLst>
  <p:sldIdLst>
    <p:sldId id="256" r:id="rId2"/>
    <p:sldId id="398" r:id="rId3"/>
    <p:sldId id="370" r:id="rId4"/>
    <p:sldId id="399" r:id="rId5"/>
    <p:sldId id="369" r:id="rId6"/>
    <p:sldId id="400" r:id="rId7"/>
    <p:sldId id="342" r:id="rId8"/>
    <p:sldId id="401" r:id="rId9"/>
    <p:sldId id="259" r:id="rId10"/>
    <p:sldId id="364" r:id="rId11"/>
    <p:sldId id="351" r:id="rId12"/>
    <p:sldId id="391" r:id="rId13"/>
    <p:sldId id="389" r:id="rId14"/>
    <p:sldId id="362" r:id="rId15"/>
    <p:sldId id="380" r:id="rId16"/>
    <p:sldId id="403" r:id="rId17"/>
    <p:sldId id="263" r:id="rId18"/>
    <p:sldId id="382" r:id="rId19"/>
    <p:sldId id="383" r:id="rId20"/>
    <p:sldId id="384" r:id="rId21"/>
    <p:sldId id="393" r:id="rId22"/>
    <p:sldId id="381" r:id="rId23"/>
    <p:sldId id="279" r:id="rId24"/>
    <p:sldId id="404" r:id="rId25"/>
    <p:sldId id="405" r:id="rId26"/>
    <p:sldId id="406" r:id="rId27"/>
    <p:sldId id="407" r:id="rId28"/>
    <p:sldId id="379" r:id="rId29"/>
  </p:sldIdLst>
  <p:sldSz cx="9144000" cy="5143500" type="screen16x9"/>
  <p:notesSz cx="6858000" cy="9144000"/>
  <p:custDataLst>
    <p:tags r:id="rId31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780" y="6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3" name="Google Shape;11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更多模板请关注：https</a:t>
            </a:r>
            <a:r>
              <a:rPr lang="en-US" dirty="0"/>
              <a:t>://haosc.taobao.com</a:t>
            </a:r>
          </a:p>
        </p:txBody>
      </p:sp>
      <p:sp>
        <p:nvSpPr>
          <p:cNvPr id="114" name="Google Shape;11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10</a:t>
            </a:fld>
            <a:endParaRPr lang="en-US"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63783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11</a:t>
            </a:fld>
            <a:endParaRPr lang="en-US"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9004358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12</a:t>
            </a:fld>
            <a:endParaRPr lang="en-US"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63783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984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14</a:t>
            </a:fld>
            <a:endParaRPr lang="en-US"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838978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15</a:t>
            </a:fld>
            <a:endParaRPr lang="en-US"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0920051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16</a:t>
            </a:fld>
            <a:endParaRPr lang="en-US"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313050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8" name="Google Shape;258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18</a:t>
            </a:fld>
            <a:endParaRPr lang="en-US"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0606613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19</a:t>
            </a:fld>
            <a:endParaRPr lang="en-US"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73474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2</a:t>
            </a:fld>
            <a:endParaRPr lang="en-US"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2817866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20</a:t>
            </a:fld>
            <a:endParaRPr lang="en-US"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49919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21</a:t>
            </a:fld>
            <a:endParaRPr lang="en-US"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347739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22</a:t>
            </a:fld>
            <a:endParaRPr lang="en-US"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51335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2" name="Google Shape;632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3" name="Google Shape;633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24</a:t>
            </a:fld>
            <a:endParaRPr lang="en-US"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961798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25</a:t>
            </a:fld>
            <a:endParaRPr lang="en-US"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832549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26</a:t>
            </a:fld>
            <a:endParaRPr lang="en-US"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8386145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27</a:t>
            </a:fld>
            <a:endParaRPr lang="en-US"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322609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28</a:t>
            </a:fld>
            <a:endParaRPr lang="en-US"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333226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4</a:t>
            </a:fld>
            <a:endParaRPr lang="en-US"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3003175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3" name="Google Shape;11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更多模板请关注：https://haosc.taobao.com</a:t>
            </a:r>
          </a:p>
        </p:txBody>
      </p:sp>
      <p:sp>
        <p:nvSpPr>
          <p:cNvPr id="114" name="Google Shape;11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6</a:t>
            </a:fld>
            <a:endParaRPr lang="en-US"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11346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7</a:t>
            </a:fld>
            <a:endParaRPr lang="en-US"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406201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8</a:t>
            </a:fld>
            <a:endParaRPr lang="en-US"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193252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6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6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8" name="Google Shape;18;p2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空白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7"/>
          <p:cNvSpPr/>
          <p:nvPr/>
        </p:nvSpPr>
        <p:spPr>
          <a:xfrm>
            <a:off x="0" y="1612232"/>
            <a:ext cx="9144000" cy="353126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23" name="Google Shape;23;p27"/>
          <p:cNvPicPr preferRelativeResize="0"/>
          <p:nvPr/>
        </p:nvPicPr>
        <p:blipFill rotWithShape="1">
          <a:blip r:embed="rId2"/>
          <a:srcRect l="136" t="73054" r="17724" b="-1"/>
          <a:stretch>
            <a:fillRect/>
          </a:stretch>
        </p:blipFill>
        <p:spPr>
          <a:xfrm>
            <a:off x="0" y="0"/>
            <a:ext cx="9144000" cy="1852858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  <p:pic>
        <p:nvPicPr>
          <p:cNvPr id="27" name="Google Shape;27;p27"/>
          <p:cNvPicPr preferRelativeResize="0"/>
          <p:nvPr/>
        </p:nvPicPr>
        <p:blipFill rotWithShape="1">
          <a:blip r:embed="rId3"/>
          <a:srcRect l="30888" t="27748" r="21866"/>
          <a:stretch>
            <a:fillRect/>
          </a:stretch>
        </p:blipFill>
        <p:spPr>
          <a:xfrm>
            <a:off x="6598507" y="-24714"/>
            <a:ext cx="2545493" cy="24637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27"/>
          <p:cNvPicPr preferRelativeResize="0"/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-1" y="3392537"/>
            <a:ext cx="9613558" cy="1508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29;p27"/>
          <p:cNvPicPr preferRelativeResize="0"/>
          <p:nvPr/>
        </p:nvPicPr>
        <p:blipFill rotWithShape="1">
          <a:blip r:embed="rId5"/>
          <a:srcRect l="1" r="152"/>
          <a:stretch>
            <a:fillRect/>
          </a:stretch>
        </p:blipFill>
        <p:spPr>
          <a:xfrm>
            <a:off x="-12107" y="3505218"/>
            <a:ext cx="9130145" cy="1215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27"/>
          <p:cNvPicPr preferRelativeResize="0"/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0" y="3904583"/>
            <a:ext cx="9144000" cy="123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31;p27"/>
          <p:cNvPicPr preferRelativeResize="0"/>
          <p:nvPr/>
        </p:nvPicPr>
        <p:blipFill rotWithShape="1">
          <a:blip r:embed="rId7"/>
          <a:srcRect r="45910"/>
          <a:stretch>
            <a:fillRect/>
          </a:stretch>
        </p:blipFill>
        <p:spPr>
          <a:xfrm>
            <a:off x="8460597" y="3435861"/>
            <a:ext cx="618427" cy="959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32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32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3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33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33"/>
          <p:cNvSpPr txBox="1"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 b="1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65" name="Google Shape;65;p33"/>
          <p:cNvSpPr txBox="1">
            <a:spLocks noGrp="1"/>
          </p:cNvSpPr>
          <p:nvPr>
            <p:ph type="body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6" name="Google Shape;66;p33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 b="1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67" name="Google Shape;67;p33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3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35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35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88" name="Google Shape;88;p3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>
            <a:endParaRPr/>
          </a:p>
        </p:txBody>
      </p:sp>
      <p:sp>
        <p:nvSpPr>
          <p:cNvPr id="89" name="Google Shape;89;p3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3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3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6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36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/>
              <a:buNone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None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None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None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None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None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None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95" name="Google Shape;95;p3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>
            <a:endParaRPr/>
          </a:p>
        </p:txBody>
      </p:sp>
      <p:sp>
        <p:nvSpPr>
          <p:cNvPr id="96" name="Google Shape;96;p3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3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3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7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37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3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3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3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垂直排列标题与&#10;文本" type="vertTitleAndTx">
  <p:cSld name="VERTICAL_TITLE_AND_VERTICAL_TEX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8"/>
          <p:cNvSpPr txBox="1">
            <a:spLocks noGrp="1"/>
          </p:cNvSpPr>
          <p:nvPr>
            <p:ph type="title"/>
          </p:nvPr>
        </p:nvSpPr>
        <p:spPr>
          <a:xfrm rot="5400000">
            <a:off x="5350073" y="1467446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38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79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3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3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3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8E5E-3A53-4A62-8410-F8E9596C4911}" type="datetimeFigureOut">
              <a:rPr lang="en-US" smtClean="0"/>
              <a:t>4/24/2021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5B30E-3913-4109-8943-9DE3B4840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051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20000"/>
                <a:lumOff val="80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5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 panose="020B060402020202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/>
              <a:buChar char="•"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Char char="•"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 panose="020B0604020202020204"/>
              <a:buChar char="•"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 panose="020B0604020202020204"/>
              <a:buChar char="•"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 panose="020B0604020202020204"/>
              <a:buChar char="•"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 panose="020B0604020202020204"/>
              <a:buChar char="•"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 panose="020B0604020202020204"/>
              <a:buChar char="•"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 panose="020B0604020202020204"/>
              <a:buChar char="•"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12" name="Google Shape;12;p2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13" name="Google Shape;13;p2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14" name="Google Shape;14;p2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6" r:id="rId4"/>
    <p:sldLayoutId id="2147483658" r:id="rId5"/>
    <p:sldLayoutId id="2147483659" r:id="rId6"/>
    <p:sldLayoutId id="2147483660" r:id="rId7"/>
    <p:sldLayoutId id="2147483661" r:id="rId8"/>
    <p:sldLayoutId id="2147483662" r:id="rId9"/>
  </p:sldLayoutIdLst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12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8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11" Type="http://schemas.openxmlformats.org/officeDocument/2006/relationships/image" Target="../media/image10.png"/><Relationship Id="rId5" Type="http://schemas.openxmlformats.org/officeDocument/2006/relationships/image" Target="../media/image1.png"/><Relationship Id="rId10" Type="http://schemas.openxmlformats.org/officeDocument/2006/relationships/image" Target="../media/image9.png"/><Relationship Id="rId4" Type="http://schemas.openxmlformats.org/officeDocument/2006/relationships/image" Target="../media/image7.png"/><Relationship Id="rId9" Type="http://schemas.openxmlformats.org/officeDocument/2006/relationships/image" Target="../media/image4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1.xml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3.xml"/><Relationship Id="rId4" Type="http://schemas.openxmlformats.org/officeDocument/2006/relationships/image" Target="../media/image1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5.xml"/><Relationship Id="rId4" Type="http://schemas.openxmlformats.org/officeDocument/2006/relationships/image" Target="../media/image1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5" Type="http://schemas.openxmlformats.org/officeDocument/2006/relationships/image" Target="../media/image20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6" Type="http://schemas.openxmlformats.org/officeDocument/2006/relationships/image" Target="../media/image20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6" Type="http://schemas.openxmlformats.org/officeDocument/2006/relationships/image" Target="../media/image20.png"/><Relationship Id="rId5" Type="http://schemas.openxmlformats.org/officeDocument/2006/relationships/image" Target="../media/image24.pn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5" Type="http://schemas.openxmlformats.org/officeDocument/2006/relationships/image" Target="../media/image20.png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5" Type="http://schemas.openxmlformats.org/officeDocument/2006/relationships/image" Target="../media/image20.png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Relationship Id="rId4" Type="http://schemas.openxmlformats.org/officeDocument/2006/relationships/hyperlink" Target="http://www.google.com.v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3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8.png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3.png"/><Relationship Id="rId11" Type="http://schemas.openxmlformats.org/officeDocument/2006/relationships/image" Target="../media/image11.png"/><Relationship Id="rId5" Type="http://schemas.openxmlformats.org/officeDocument/2006/relationships/image" Target="../media/image1.png"/><Relationship Id="rId10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8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1"/>
          <p:cNvPicPr preferRelativeResize="0"/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179770" y="528041"/>
            <a:ext cx="1996233" cy="668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"/>
          <p:cNvPicPr preferRelativeResize="0"/>
          <p:nvPr/>
        </p:nvPicPr>
        <p:blipFill rotWithShape="1">
          <a:blip r:embed="rId5"/>
          <a:srcRect l="135" t="36970" r="-1"/>
          <a:stretch>
            <a:fillRect/>
          </a:stretch>
        </p:blipFill>
        <p:spPr>
          <a:xfrm>
            <a:off x="1" y="1828800"/>
            <a:ext cx="9143998" cy="30042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1"/>
          <p:cNvPicPr preferRelativeResize="0"/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-1" y="3432997"/>
            <a:ext cx="9613558" cy="1508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"/>
          <p:cNvPicPr preferRelativeResize="0"/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-104572" y="321272"/>
            <a:ext cx="9248571" cy="8019887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"/>
          <p:cNvSpPr/>
          <p:nvPr/>
        </p:nvSpPr>
        <p:spPr>
          <a:xfrm>
            <a:off x="1401012" y="1377926"/>
            <a:ext cx="6253677" cy="3444184"/>
          </a:xfrm>
          <a:custGeom>
            <a:avLst/>
            <a:gdLst/>
            <a:ahLst/>
            <a:cxnLst/>
            <a:rect l="l" t="t" r="r" b="b"/>
            <a:pathLst>
              <a:path w="5387546" h="2967166" extrusionOk="0">
                <a:moveTo>
                  <a:pt x="2693773" y="0"/>
                </a:moveTo>
                <a:cubicBezTo>
                  <a:pt x="4181503" y="0"/>
                  <a:pt x="5387546" y="1206043"/>
                  <a:pt x="5387546" y="2693773"/>
                </a:cubicBezTo>
                <a:lnTo>
                  <a:pt x="5373741" y="2967166"/>
                </a:lnTo>
                <a:lnTo>
                  <a:pt x="13805" y="2967166"/>
                </a:lnTo>
                <a:lnTo>
                  <a:pt x="0" y="2693773"/>
                </a:lnTo>
                <a:cubicBezTo>
                  <a:pt x="0" y="1206043"/>
                  <a:pt x="1206043" y="0"/>
                  <a:pt x="269377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endParaRPr sz="1350" b="0" i="0" u="none" strike="noStrike" cap="none" dirty="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24" name="Google Shape;124;p1"/>
          <p:cNvSpPr/>
          <p:nvPr/>
        </p:nvSpPr>
        <p:spPr>
          <a:xfrm>
            <a:off x="516146" y="1469778"/>
            <a:ext cx="8581264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 err="1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Bài:Bữa</a:t>
            </a:r>
            <a:r>
              <a:rPr lang="en-US" sz="4400" b="1" dirty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cơm</a:t>
            </a:r>
            <a:r>
              <a:rPr lang="en-US" sz="4400" b="1" dirty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gia</a:t>
            </a:r>
            <a:r>
              <a:rPr lang="en-US" sz="4400" b="1" dirty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đình</a:t>
            </a:r>
            <a:endParaRPr sz="4000" b="1" dirty="0">
              <a:solidFill>
                <a:srgbClr val="FF000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pic>
        <p:nvPicPr>
          <p:cNvPr id="125" name="Google Shape;125;p1"/>
          <p:cNvPicPr preferRelativeResize="0"/>
          <p:nvPr/>
        </p:nvPicPr>
        <p:blipFill rotWithShape="1">
          <a:blip r:embed="rId8"/>
          <a:srcRect l="30888" t="27748" r="21866"/>
          <a:stretch>
            <a:fillRect/>
          </a:stretch>
        </p:blipFill>
        <p:spPr>
          <a:xfrm>
            <a:off x="6598507" y="-24714"/>
            <a:ext cx="2545493" cy="24637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1"/>
          <p:cNvPicPr preferRelativeResize="0"/>
          <p:nvPr/>
        </p:nvPicPr>
        <p:blipFill rotWithShape="1">
          <a:blip r:embed="rId9"/>
          <a:srcRect l="1" r="77432"/>
          <a:stretch>
            <a:fillRect/>
          </a:stretch>
        </p:blipFill>
        <p:spPr>
          <a:xfrm>
            <a:off x="0" y="3630617"/>
            <a:ext cx="2063578" cy="121561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7" name="Google Shape;127;p1"/>
          <p:cNvGrpSpPr/>
          <p:nvPr/>
        </p:nvGrpSpPr>
        <p:grpSpPr>
          <a:xfrm>
            <a:off x="479780" y="2610930"/>
            <a:ext cx="1053959" cy="2015590"/>
            <a:chOff x="181346" y="1761375"/>
            <a:chExt cx="1517253" cy="2901593"/>
          </a:xfrm>
        </p:grpSpPr>
        <p:pic>
          <p:nvPicPr>
            <p:cNvPr id="128" name="Google Shape;128;p1"/>
            <p:cNvPicPr preferRelativeResize="0"/>
            <p:nvPr/>
          </p:nvPicPr>
          <p:blipFill rotWithShape="1">
            <a:blip r:embed="rId10"/>
            <a:srcRect/>
            <a:stretch>
              <a:fillRect/>
            </a:stretch>
          </p:blipFill>
          <p:spPr>
            <a:xfrm>
              <a:off x="622043" y="1761375"/>
              <a:ext cx="885486" cy="290159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9" name="Google Shape;129;p1"/>
            <p:cNvPicPr preferRelativeResize="0"/>
            <p:nvPr/>
          </p:nvPicPr>
          <p:blipFill rotWithShape="1">
            <a:blip r:embed="rId11"/>
            <a:srcRect/>
            <a:stretch>
              <a:fillRect/>
            </a:stretch>
          </p:blipFill>
          <p:spPr>
            <a:xfrm>
              <a:off x="1186323" y="2638386"/>
              <a:ext cx="512276" cy="202458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0" name="Google Shape;130;p1"/>
            <p:cNvPicPr preferRelativeResize="0"/>
            <p:nvPr/>
          </p:nvPicPr>
          <p:blipFill rotWithShape="1">
            <a:blip r:embed="rId12"/>
            <a:srcRect/>
            <a:stretch>
              <a:fillRect/>
            </a:stretch>
          </p:blipFill>
          <p:spPr>
            <a:xfrm>
              <a:off x="181346" y="2373835"/>
              <a:ext cx="711093" cy="228913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31" name="Google Shape;131;p1"/>
          <p:cNvPicPr preferRelativeResize="0"/>
          <p:nvPr/>
        </p:nvPicPr>
        <p:blipFill rotWithShape="1">
          <a:blip r:embed="rId9"/>
          <a:srcRect l="77162"/>
          <a:stretch>
            <a:fillRect/>
          </a:stretch>
        </p:blipFill>
        <p:spPr>
          <a:xfrm>
            <a:off x="7055708" y="3600543"/>
            <a:ext cx="2088292" cy="1215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"/>
          <p:cNvPicPr preferRelativeResize="0"/>
          <p:nvPr/>
        </p:nvPicPr>
        <p:blipFill rotWithShape="1">
          <a:blip r:embed="rId13"/>
          <a:srcRect r="45910"/>
          <a:stretch>
            <a:fillRect/>
          </a:stretch>
        </p:blipFill>
        <p:spPr>
          <a:xfrm>
            <a:off x="7252679" y="2497731"/>
            <a:ext cx="1632418" cy="2532923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1"/>
          <p:cNvSpPr/>
          <p:nvPr/>
        </p:nvSpPr>
        <p:spPr>
          <a:xfrm>
            <a:off x="-4933" y="4626519"/>
            <a:ext cx="9144000" cy="514663"/>
          </a:xfrm>
          <a:custGeom>
            <a:avLst/>
            <a:gdLst/>
            <a:ahLst/>
            <a:cxnLst/>
            <a:rect l="l" t="t" r="r" b="b"/>
            <a:pathLst>
              <a:path w="9144000" h="608571" extrusionOk="0">
                <a:moveTo>
                  <a:pt x="0" y="0"/>
                </a:moveTo>
                <a:lnTo>
                  <a:pt x="9144000" y="0"/>
                </a:lnTo>
                <a:lnTo>
                  <a:pt x="9144000" y="608571"/>
                </a:lnTo>
                <a:lnTo>
                  <a:pt x="0" y="608571"/>
                </a:lnTo>
                <a:close/>
              </a:path>
            </a:pathLst>
          </a:custGeom>
          <a:solidFill>
            <a:srgbClr val="C4D83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34" name="Google Shape;134;p1"/>
          <p:cNvSpPr/>
          <p:nvPr/>
        </p:nvSpPr>
        <p:spPr>
          <a:xfrm>
            <a:off x="-4933" y="4718797"/>
            <a:ext cx="9144000" cy="426773"/>
          </a:xfrm>
          <a:custGeom>
            <a:avLst/>
            <a:gdLst/>
            <a:ahLst/>
            <a:cxnLst/>
            <a:rect l="l" t="t" r="r" b="b"/>
            <a:pathLst>
              <a:path w="9144000" h="608571" extrusionOk="0">
                <a:moveTo>
                  <a:pt x="0" y="0"/>
                </a:moveTo>
                <a:lnTo>
                  <a:pt x="9144000" y="0"/>
                </a:lnTo>
                <a:lnTo>
                  <a:pt x="9144000" y="608571"/>
                </a:lnTo>
                <a:lnTo>
                  <a:pt x="0" y="608571"/>
                </a:lnTo>
                <a:close/>
              </a:path>
            </a:pathLst>
          </a:custGeom>
          <a:solidFill>
            <a:srgbClr val="8CB8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35" name="Google Shape;135;p1"/>
          <p:cNvSpPr/>
          <p:nvPr/>
        </p:nvSpPr>
        <p:spPr>
          <a:xfrm>
            <a:off x="-4933" y="4865599"/>
            <a:ext cx="9144000" cy="274229"/>
          </a:xfrm>
          <a:custGeom>
            <a:avLst/>
            <a:gdLst/>
            <a:ahLst/>
            <a:cxnLst/>
            <a:rect l="l" t="t" r="r" b="b"/>
            <a:pathLst>
              <a:path w="9144000" h="608571" extrusionOk="0">
                <a:moveTo>
                  <a:pt x="0" y="0"/>
                </a:moveTo>
                <a:lnTo>
                  <a:pt x="9144000" y="0"/>
                </a:lnTo>
                <a:lnTo>
                  <a:pt x="9144000" y="608571"/>
                </a:lnTo>
                <a:lnTo>
                  <a:pt x="0" y="608571"/>
                </a:lnTo>
                <a:close/>
              </a:path>
            </a:pathLst>
          </a:custGeom>
          <a:solidFill>
            <a:srgbClr val="679C3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136" name="Google Shape;136;p1"/>
          <p:cNvPicPr preferRelativeResize="0"/>
          <p:nvPr/>
        </p:nvPicPr>
        <p:blipFill rotWithShape="1">
          <a:blip r:embed="rId14"/>
          <a:srcRect/>
          <a:stretch>
            <a:fillRect/>
          </a:stretch>
        </p:blipFill>
        <p:spPr>
          <a:xfrm>
            <a:off x="9308757" y="-766706"/>
            <a:ext cx="609600" cy="60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1"/>
          <p:cNvSpPr/>
          <p:nvPr/>
        </p:nvSpPr>
        <p:spPr>
          <a:xfrm>
            <a:off x="816838" y="2332408"/>
            <a:ext cx="6768709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Người</a:t>
            </a:r>
            <a:r>
              <a:rPr lang="en-US" sz="2400" b="1" dirty="0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 </a:t>
            </a:r>
            <a:r>
              <a:rPr lang="en-US" sz="2400" b="1" dirty="0" err="1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thực</a:t>
            </a:r>
            <a:r>
              <a:rPr lang="en-US" sz="2400" b="1" dirty="0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 </a:t>
            </a:r>
            <a:r>
              <a:rPr lang="en-US" sz="2400" b="1" dirty="0" err="1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hiện</a:t>
            </a:r>
            <a:r>
              <a:rPr lang="en-US" sz="2400" b="1" dirty="0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: </a:t>
            </a:r>
            <a:r>
              <a:rPr lang="en-US" sz="2400" b="1" dirty="0" err="1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Hạ</a:t>
            </a:r>
            <a:r>
              <a:rPr lang="en-US" sz="2400" b="1" dirty="0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 </a:t>
            </a:r>
            <a:r>
              <a:rPr lang="en-US" sz="2400" b="1" dirty="0" err="1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Phương</a:t>
            </a:r>
            <a:r>
              <a:rPr lang="en-US" sz="2400" b="1" dirty="0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 </a:t>
            </a:r>
            <a:r>
              <a:rPr lang="en-US" sz="2400" b="1" dirty="0" err="1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Vân</a:t>
            </a:r>
            <a:endParaRPr lang="en-US" sz="2400" b="1" dirty="0">
              <a:solidFill>
                <a:schemeClr val="dk1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                     (</a:t>
            </a:r>
            <a:r>
              <a:rPr lang="en-US" sz="2400" b="1" dirty="0" err="1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Nhóm</a:t>
            </a:r>
            <a:r>
              <a:rPr lang="en-US" sz="2400" b="1" dirty="0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 7)        </a:t>
            </a:r>
            <a:r>
              <a:rPr lang="en-US" sz="2400" b="1" dirty="0" err="1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Đặng</a:t>
            </a:r>
            <a:r>
              <a:rPr lang="en-US" sz="2400" b="1" dirty="0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 Mai Anh</a:t>
            </a: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                                             </a:t>
            </a:r>
            <a:r>
              <a:rPr lang="en-US" sz="2400" b="1" dirty="0" err="1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Nguyễn</a:t>
            </a:r>
            <a:r>
              <a:rPr lang="en-US" sz="2400" b="1" dirty="0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 </a:t>
            </a:r>
            <a:r>
              <a:rPr lang="en-US" sz="2400" b="1" dirty="0" err="1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Văn</a:t>
            </a:r>
            <a:r>
              <a:rPr lang="en-US" sz="2400" b="1" dirty="0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 </a:t>
            </a:r>
            <a:r>
              <a:rPr lang="en-US" sz="2400" b="1" dirty="0" err="1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Bằng</a:t>
            </a:r>
            <a:endParaRPr lang="en-US" sz="2400" b="1" dirty="0">
              <a:solidFill>
                <a:schemeClr val="dk1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                                     </a:t>
            </a:r>
            <a:r>
              <a:rPr lang="en-US" sz="2400" b="1" dirty="0" err="1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Bùi</a:t>
            </a:r>
            <a:r>
              <a:rPr lang="en-US" sz="2400" b="1" dirty="0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 </a:t>
            </a:r>
            <a:r>
              <a:rPr lang="en-US" sz="2400" b="1" dirty="0" err="1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Thị</a:t>
            </a:r>
            <a:r>
              <a:rPr lang="en-US" sz="2400" b="1" dirty="0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 </a:t>
            </a:r>
            <a:r>
              <a:rPr lang="en-US" sz="2400" b="1" dirty="0" err="1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Ngọc</a:t>
            </a:r>
            <a:r>
              <a:rPr lang="en-US" sz="2400" b="1" dirty="0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 </a:t>
            </a:r>
            <a:r>
              <a:rPr lang="en-US" sz="2400" b="1" dirty="0" err="1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Huyền</a:t>
            </a:r>
            <a:endParaRPr lang="en-US" sz="2400" b="1" dirty="0">
              <a:solidFill>
                <a:schemeClr val="dk1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                                  </a:t>
            </a:r>
            <a:r>
              <a:rPr lang="en-US" sz="2400" b="1" dirty="0" err="1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Nguyễn</a:t>
            </a:r>
            <a:r>
              <a:rPr lang="en-US" sz="2400" b="1" dirty="0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 </a:t>
            </a:r>
            <a:r>
              <a:rPr lang="en-US" sz="2400" b="1" dirty="0" err="1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Thị</a:t>
            </a:r>
            <a:r>
              <a:rPr lang="en-US" sz="2400" b="1" dirty="0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 </a:t>
            </a:r>
            <a:r>
              <a:rPr lang="en-US" sz="2400" b="1" dirty="0" err="1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Như</a:t>
            </a:r>
            <a:r>
              <a:rPr lang="en-US" sz="2400" b="1" dirty="0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 </a:t>
            </a:r>
            <a:r>
              <a:rPr lang="en-US" sz="2400" b="1" dirty="0" err="1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Quỳnh</a:t>
            </a:r>
            <a:endParaRPr sz="1800" dirty="0">
              <a:solidFill>
                <a:srgbClr val="FF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21" name="Google Shape;124;p1">
            <a:extLst>
              <a:ext uri="{FF2B5EF4-FFF2-40B4-BE49-F238E27FC236}">
                <a16:creationId xmlns:a16="http://schemas.microsoft.com/office/drawing/2014/main" id="{24A95C6C-1536-42CD-89FD-3DF8C8D07CA2}"/>
              </a:ext>
            </a:extLst>
          </p:cNvPr>
          <p:cNvSpPr/>
          <p:nvPr/>
        </p:nvSpPr>
        <p:spPr>
          <a:xfrm>
            <a:off x="258640" y="297869"/>
            <a:ext cx="8581264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tx1"/>
                </a:solidFill>
                <a:latin typeface="Arial Rounded"/>
                <a:ea typeface="Arial Rounded"/>
                <a:cs typeface="Arial Rounded"/>
                <a:sym typeface="Arial Rounded"/>
              </a:rPr>
              <a:t>BÀI GIẢNG ĐIỆN TỬ E- LEARNING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tx1"/>
                </a:solidFill>
                <a:latin typeface="Arial Rounded"/>
                <a:ea typeface="Arial Rounded"/>
                <a:cs typeface="Arial Rounded"/>
                <a:sym typeface="Arial Rounded"/>
              </a:rPr>
              <a:t>MÔN TIẾNG VIỆT LỚP 1</a:t>
            </a:r>
            <a:endParaRPr sz="2000" dirty="0">
              <a:solidFill>
                <a:schemeClr val="tx1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91935" y="-72800"/>
            <a:ext cx="402267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Bữa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cơm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endParaRPr lang="en-US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2136" y="392231"/>
            <a:ext cx="8682275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Thấy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mẹ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đi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chợ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về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, Chi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hỏi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:</a:t>
            </a:r>
          </a:p>
          <a:p>
            <a:pPr marL="342900" indent="-342900" algn="just">
              <a:buFontTx/>
              <a:buChar char="-"/>
            </a:pPr>
            <a:r>
              <a:rPr lang="en-US" sz="2550" dirty="0">
                <a:latin typeface="Arial-SGK-TV" pitchFamily="2" charset="0"/>
                <a:cs typeface="Arial-SGK-TV" pitchFamily="2" charset="0"/>
              </a:rPr>
              <a:t>Sao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mẹ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mua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nhiều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đồ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ăn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thế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ạ? </a:t>
            </a:r>
          </a:p>
          <a:p>
            <a:pPr marL="342900" indent="-342900" algn="just">
              <a:buFontTx/>
              <a:buChar char="-"/>
            </a:pP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Đố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con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hôm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nay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là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ngày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gì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?</a:t>
            </a:r>
          </a:p>
          <a:p>
            <a:pPr algn="just"/>
            <a:r>
              <a:rPr lang="en-US" sz="2550" dirty="0">
                <a:latin typeface="Arial-SGK-TV" pitchFamily="2" charset="0"/>
                <a:cs typeface="Arial-SGK-TV" pitchFamily="2" charset="0"/>
              </a:rPr>
              <a:t>Chi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chạy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lại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xem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lịch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:</a:t>
            </a:r>
          </a:p>
          <a:p>
            <a:pPr marL="214313" indent="-214313" algn="just">
              <a:buFontTx/>
              <a:buChar char="-"/>
            </a:pPr>
            <a:r>
              <a:rPr lang="en-US" sz="2550" dirty="0">
                <a:latin typeface="Arial-SGK-TV" pitchFamily="2" charset="0"/>
                <a:cs typeface="Arial-SGK-TV" pitchFamily="2" charset="0"/>
              </a:rPr>
              <a:t>A,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ngày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28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tháng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6,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Ngày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Gia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đình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Việt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Nam.</a:t>
            </a:r>
          </a:p>
          <a:p>
            <a:pPr marL="214313" indent="-214313" algn="just">
              <a:buFontTx/>
              <a:buChar char="-"/>
            </a:pP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Đúng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rồi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.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Vì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thế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,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hôm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nay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nhà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mình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liên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hoan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con ạ.</a:t>
            </a:r>
          </a:p>
          <a:p>
            <a:pPr algn="just"/>
            <a:r>
              <a:rPr lang="en-US" sz="2550" dirty="0">
                <a:latin typeface="Arial-SGK-TV" pitchFamily="2" charset="0"/>
                <a:cs typeface="Arial-SGK-TV" pitchFamily="2" charset="0"/>
              </a:rPr>
              <a:t>      Chi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vui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lắm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.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Em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nhặt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rau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giúp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mẹ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.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Bố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dọn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nhà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,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rửa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xoong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nồi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,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cốc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chén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.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Ông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bà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trông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em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bé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để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mẹ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nấu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ăn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.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Cả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nhà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quây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quần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bên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nhau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.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Bữa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cơm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thật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tuyệt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. Chi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thích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ngày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nào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cũng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là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Ngày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Gia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đình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Việt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Nam.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35F4561-5AD0-47FF-A489-286B25E3F621}"/>
              </a:ext>
            </a:extLst>
          </p:cNvPr>
          <p:cNvSpPr/>
          <p:nvPr/>
        </p:nvSpPr>
        <p:spPr>
          <a:xfrm>
            <a:off x="71255" y="441351"/>
            <a:ext cx="350585" cy="350585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7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227E539-21A5-4F25-8491-CAB0D7859EBF}"/>
              </a:ext>
            </a:extLst>
          </p:cNvPr>
          <p:cNvSpPr/>
          <p:nvPr/>
        </p:nvSpPr>
        <p:spPr>
          <a:xfrm>
            <a:off x="558390" y="2789946"/>
            <a:ext cx="350585" cy="350585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7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68D2DBA-14C3-4B26-A61E-8D4BC626B154}"/>
              </a:ext>
            </a:extLst>
          </p:cNvPr>
          <p:cNvSpPr txBox="1"/>
          <p:nvPr/>
        </p:nvSpPr>
        <p:spPr>
          <a:xfrm>
            <a:off x="4067092" y="2043485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5833F2-FF84-4693-B3CB-4DCE4B81C989}"/>
              </a:ext>
            </a:extLst>
          </p:cNvPr>
          <p:cNvSpPr txBox="1"/>
          <p:nvPr/>
        </p:nvSpPr>
        <p:spPr>
          <a:xfrm>
            <a:off x="6882493" y="538843"/>
            <a:ext cx="15022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5EEE6A1-8982-49E5-82A0-726BCCB37AC8}"/>
              </a:ext>
            </a:extLst>
          </p:cNvPr>
          <p:cNvSpPr txBox="1"/>
          <p:nvPr/>
        </p:nvSpPr>
        <p:spPr>
          <a:xfrm flipH="1">
            <a:off x="5778411" y="2334987"/>
            <a:ext cx="1781717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50" dirty="0" err="1">
                <a:solidFill>
                  <a:srgbClr val="FF0000"/>
                </a:solidFill>
                <a:latin typeface="Arial-SGK-TV" pitchFamily="2" charset="0"/>
                <a:cs typeface="Arial-SGK-TV" pitchFamily="2" charset="0"/>
              </a:rPr>
              <a:t>liên</a:t>
            </a:r>
            <a:r>
              <a:rPr lang="en-US" sz="2550" dirty="0">
                <a:solidFill>
                  <a:srgbClr val="FF0000"/>
                </a:solidFill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solidFill>
                  <a:srgbClr val="FF0000"/>
                </a:solidFill>
                <a:latin typeface="Arial-SGK-TV" pitchFamily="2" charset="0"/>
                <a:cs typeface="Arial-SGK-TV" pitchFamily="2" charset="0"/>
              </a:rPr>
              <a:t>hoan</a:t>
            </a:r>
            <a:endParaRPr lang="en-US" sz="2550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CFB317B-4B95-49A1-8324-43F86F0EF8AD}"/>
              </a:ext>
            </a:extLst>
          </p:cNvPr>
          <p:cNvSpPr txBox="1"/>
          <p:nvPr/>
        </p:nvSpPr>
        <p:spPr>
          <a:xfrm flipH="1">
            <a:off x="1515816" y="3500615"/>
            <a:ext cx="1781717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50" dirty="0" err="1">
                <a:solidFill>
                  <a:srgbClr val="FF0000"/>
                </a:solidFill>
                <a:latin typeface="Arial-SGK-TV" pitchFamily="2" charset="0"/>
                <a:cs typeface="Arial-SGK-TV" pitchFamily="2" charset="0"/>
              </a:rPr>
              <a:t>quây</a:t>
            </a:r>
            <a:r>
              <a:rPr lang="en-US" sz="2550" dirty="0">
                <a:solidFill>
                  <a:srgbClr val="FF0000"/>
                </a:solidFill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solidFill>
                  <a:srgbClr val="FF0000"/>
                </a:solidFill>
                <a:latin typeface="Arial-SGK-TV" pitchFamily="2" charset="0"/>
                <a:cs typeface="Arial-SGK-TV" pitchFamily="2" charset="0"/>
              </a:rPr>
              <a:t>quần</a:t>
            </a:r>
            <a:endParaRPr lang="en-US" sz="2550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4984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people sitting at a table with food&#10;&#10;Description automatically generated with medium confidence">
            <a:extLst>
              <a:ext uri="{FF2B5EF4-FFF2-40B4-BE49-F238E27FC236}">
                <a16:creationId xmlns:a16="http://schemas.microsoft.com/office/drawing/2014/main" id="{02FE1910-D6DC-4C45-A65B-AE80FFB3650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4773"/>
          <a:stretch/>
        </p:blipFill>
        <p:spPr>
          <a:xfrm>
            <a:off x="2213629" y="791947"/>
            <a:ext cx="4720572" cy="2655322"/>
          </a:xfrm>
          <a:prstGeom prst="rect">
            <a:avLst/>
          </a:prstGeom>
        </p:spPr>
      </p:pic>
      <p:sp>
        <p:nvSpPr>
          <p:cNvPr id="14" name="Rectangle 10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990106"/>
            <a:ext cx="9144000" cy="552413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392906" y="4041270"/>
            <a:ext cx="8408194" cy="5586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30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Mọi</a:t>
            </a:r>
            <a:r>
              <a:rPr lang="en-US" sz="23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30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người</a:t>
            </a:r>
            <a:r>
              <a:rPr lang="en-US" sz="23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300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quây</a:t>
            </a:r>
            <a:r>
              <a:rPr lang="en-US" sz="2300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300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quần</a:t>
            </a:r>
            <a:r>
              <a:rPr lang="en-US" sz="23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z="230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vui</a:t>
            </a:r>
            <a:r>
              <a:rPr lang="en-US" sz="23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300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liên</a:t>
            </a:r>
            <a:r>
              <a:rPr lang="en-US" sz="2300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300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hoan</a:t>
            </a:r>
            <a:r>
              <a:rPr lang="en-US" sz="2300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30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bên</a:t>
            </a:r>
            <a:r>
              <a:rPr lang="en-US" sz="23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30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mâm</a:t>
            </a:r>
            <a:r>
              <a:rPr lang="en-US" sz="23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30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cơm</a:t>
            </a:r>
            <a:r>
              <a:rPr lang="en-US" sz="23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30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gia</a:t>
            </a:r>
            <a:r>
              <a:rPr lang="en-US" sz="23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30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đình</a:t>
            </a:r>
            <a:r>
              <a:rPr lang="en-US" sz="23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3931487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4601139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504919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91935" y="-72800"/>
            <a:ext cx="402267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Bữa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cơm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endParaRPr lang="en-US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2136" y="392231"/>
            <a:ext cx="8682275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Thấy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mẹ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đi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chợ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về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, Chi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hỏi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:</a:t>
            </a:r>
          </a:p>
          <a:p>
            <a:pPr marL="342900" indent="-342900" algn="just">
              <a:buFontTx/>
              <a:buChar char="-"/>
            </a:pPr>
            <a:r>
              <a:rPr lang="en-US" sz="2550" dirty="0">
                <a:latin typeface="Arial-SGK-TV" pitchFamily="2" charset="0"/>
                <a:cs typeface="Arial-SGK-TV" pitchFamily="2" charset="0"/>
              </a:rPr>
              <a:t>Sao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mẹ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mua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nhiều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đồ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ăn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thế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ạ? </a:t>
            </a:r>
          </a:p>
          <a:p>
            <a:pPr marL="342900" indent="-342900" algn="just">
              <a:buFontTx/>
              <a:buChar char="-"/>
            </a:pP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Đố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con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hôm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nay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là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ngày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gì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?</a:t>
            </a:r>
          </a:p>
          <a:p>
            <a:pPr algn="just"/>
            <a:r>
              <a:rPr lang="en-US" sz="2550" dirty="0">
                <a:latin typeface="Arial-SGK-TV" pitchFamily="2" charset="0"/>
                <a:cs typeface="Arial-SGK-TV" pitchFamily="2" charset="0"/>
              </a:rPr>
              <a:t>Chi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chạy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lại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xem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lịch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:</a:t>
            </a:r>
          </a:p>
          <a:p>
            <a:pPr marL="214313" indent="-214313" algn="just">
              <a:buFontTx/>
              <a:buChar char="-"/>
            </a:pPr>
            <a:r>
              <a:rPr lang="en-US" sz="2550" dirty="0">
                <a:latin typeface="Arial-SGK-TV" pitchFamily="2" charset="0"/>
                <a:cs typeface="Arial-SGK-TV" pitchFamily="2" charset="0"/>
              </a:rPr>
              <a:t>A,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ngày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28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tháng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6,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Ngày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Gia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đình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Việt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Nam.</a:t>
            </a:r>
          </a:p>
          <a:p>
            <a:pPr marL="214313" indent="-214313" algn="just">
              <a:buFontTx/>
              <a:buChar char="-"/>
            </a:pP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Đúng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rồi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.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Vì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thế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,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hôm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nay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nhà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mình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liên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hoan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con ạ.</a:t>
            </a:r>
          </a:p>
          <a:p>
            <a:pPr algn="just"/>
            <a:r>
              <a:rPr lang="en-US" sz="2550" dirty="0">
                <a:latin typeface="Arial-SGK-TV" pitchFamily="2" charset="0"/>
                <a:cs typeface="Arial-SGK-TV" pitchFamily="2" charset="0"/>
              </a:rPr>
              <a:t>      Chi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vui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lắm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.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Em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nhặt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rau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giúp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mẹ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.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Bố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dọn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nhà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,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rửa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xoong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nồi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,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cốc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chén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.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Ông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bà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trông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em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bé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để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mẹ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nấu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ăn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.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Cả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nhà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quây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quần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bên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nhau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.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Bữa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cơm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thật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tuyệt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. Chi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thích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ngày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nào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cũng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là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Ngày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Gia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đình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latin typeface="Arial-SGK-TV" pitchFamily="2" charset="0"/>
                <a:cs typeface="Arial-SGK-TV" pitchFamily="2" charset="0"/>
              </a:rPr>
              <a:t>Việt</a:t>
            </a:r>
            <a:r>
              <a:rPr lang="en-US" sz="2550" dirty="0">
                <a:latin typeface="Arial-SGK-TV" pitchFamily="2" charset="0"/>
                <a:cs typeface="Arial-SGK-TV" pitchFamily="2" charset="0"/>
              </a:rPr>
              <a:t> Nam.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35F4561-5AD0-47FF-A489-286B25E3F621}"/>
              </a:ext>
            </a:extLst>
          </p:cNvPr>
          <p:cNvSpPr/>
          <p:nvPr/>
        </p:nvSpPr>
        <p:spPr>
          <a:xfrm>
            <a:off x="71255" y="441351"/>
            <a:ext cx="350585" cy="350585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7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227E539-21A5-4F25-8491-CAB0D7859EBF}"/>
              </a:ext>
            </a:extLst>
          </p:cNvPr>
          <p:cNvSpPr/>
          <p:nvPr/>
        </p:nvSpPr>
        <p:spPr>
          <a:xfrm>
            <a:off x="558390" y="2789946"/>
            <a:ext cx="350585" cy="350585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7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68D2DBA-14C3-4B26-A61E-8D4BC626B154}"/>
              </a:ext>
            </a:extLst>
          </p:cNvPr>
          <p:cNvSpPr txBox="1"/>
          <p:nvPr/>
        </p:nvSpPr>
        <p:spPr>
          <a:xfrm>
            <a:off x="4067092" y="2043485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5833F2-FF84-4693-B3CB-4DCE4B81C989}"/>
              </a:ext>
            </a:extLst>
          </p:cNvPr>
          <p:cNvSpPr txBox="1"/>
          <p:nvPr/>
        </p:nvSpPr>
        <p:spPr>
          <a:xfrm>
            <a:off x="6882493" y="538843"/>
            <a:ext cx="15022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5EEE6A1-8982-49E5-82A0-726BCCB37AC8}"/>
              </a:ext>
            </a:extLst>
          </p:cNvPr>
          <p:cNvSpPr txBox="1"/>
          <p:nvPr/>
        </p:nvSpPr>
        <p:spPr>
          <a:xfrm flipH="1">
            <a:off x="5778411" y="2334987"/>
            <a:ext cx="1781717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50" dirty="0" err="1">
                <a:solidFill>
                  <a:srgbClr val="FF0000"/>
                </a:solidFill>
                <a:latin typeface="Arial-SGK-TV" pitchFamily="2" charset="0"/>
                <a:cs typeface="Arial-SGK-TV" pitchFamily="2" charset="0"/>
              </a:rPr>
              <a:t>liên</a:t>
            </a:r>
            <a:r>
              <a:rPr lang="en-US" sz="2550" dirty="0">
                <a:solidFill>
                  <a:srgbClr val="FF0000"/>
                </a:solidFill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solidFill>
                  <a:srgbClr val="FF0000"/>
                </a:solidFill>
                <a:latin typeface="Arial-SGK-TV" pitchFamily="2" charset="0"/>
                <a:cs typeface="Arial-SGK-TV" pitchFamily="2" charset="0"/>
              </a:rPr>
              <a:t>hoan</a:t>
            </a:r>
            <a:endParaRPr lang="en-US" sz="2550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CFB317B-4B95-49A1-8324-43F86F0EF8AD}"/>
              </a:ext>
            </a:extLst>
          </p:cNvPr>
          <p:cNvSpPr txBox="1"/>
          <p:nvPr/>
        </p:nvSpPr>
        <p:spPr>
          <a:xfrm flipH="1">
            <a:off x="1515816" y="3500615"/>
            <a:ext cx="1781717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50" dirty="0" err="1">
                <a:solidFill>
                  <a:srgbClr val="FF0000"/>
                </a:solidFill>
                <a:latin typeface="Arial-SGK-TV" pitchFamily="2" charset="0"/>
                <a:cs typeface="Arial-SGK-TV" pitchFamily="2" charset="0"/>
              </a:rPr>
              <a:t>quây</a:t>
            </a:r>
            <a:r>
              <a:rPr lang="en-US" sz="2550" dirty="0">
                <a:solidFill>
                  <a:srgbClr val="FF0000"/>
                </a:solidFill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2550" dirty="0" err="1">
                <a:solidFill>
                  <a:srgbClr val="FF0000"/>
                </a:solidFill>
                <a:latin typeface="Arial-SGK-TV" pitchFamily="2" charset="0"/>
                <a:cs typeface="Arial-SGK-TV" pitchFamily="2" charset="0"/>
              </a:rPr>
              <a:t>quần</a:t>
            </a:r>
            <a:endParaRPr lang="en-US" sz="2550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8703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4"/>
          <p:cNvSpPr/>
          <p:nvPr/>
        </p:nvSpPr>
        <p:spPr>
          <a:xfrm rot="-3000650" flipH="1">
            <a:off x="3622607" y="980622"/>
            <a:ext cx="4003028" cy="3488687"/>
          </a:xfrm>
          <a:custGeom>
            <a:avLst/>
            <a:gdLst/>
            <a:ahLst/>
            <a:cxnLst/>
            <a:rect l="l" t="t" r="r" b="b"/>
            <a:pathLst>
              <a:path w="4003028" h="3488687" extrusionOk="0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rgbClr val="833C0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193" name="Google Shape;193;p4"/>
          <p:cNvGrpSpPr/>
          <p:nvPr/>
        </p:nvGrpSpPr>
        <p:grpSpPr>
          <a:xfrm>
            <a:off x="2253689" y="1535048"/>
            <a:ext cx="1955429" cy="1333408"/>
            <a:chOff x="2253689" y="1535048"/>
            <a:chExt cx="1955429" cy="1333408"/>
          </a:xfrm>
        </p:grpSpPr>
        <p:sp>
          <p:nvSpPr>
            <p:cNvPr id="194" name="Google Shape;194;p4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95" name="Google Shape;195;p4"/>
            <p:cNvSpPr/>
            <p:nvPr/>
          </p:nvSpPr>
          <p:spPr>
            <a:xfrm rot="-9473289">
              <a:off x="2919041" y="2153353"/>
              <a:ext cx="909847" cy="190357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96" name="Google Shape;196;p4"/>
          <p:cNvGrpSpPr/>
          <p:nvPr/>
        </p:nvGrpSpPr>
        <p:grpSpPr>
          <a:xfrm>
            <a:off x="3760322" y="3582254"/>
            <a:ext cx="1465034" cy="1349862"/>
            <a:chOff x="3760322" y="3582254"/>
            <a:chExt cx="1465034" cy="1349862"/>
          </a:xfrm>
        </p:grpSpPr>
        <p:sp>
          <p:nvSpPr>
            <p:cNvPr id="197" name="Google Shape;197;p4"/>
            <p:cNvSpPr/>
            <p:nvPr/>
          </p:nvSpPr>
          <p:spPr>
            <a:xfrm rot="-8507573">
              <a:off x="3819583" y="3928190"/>
              <a:ext cx="1346512" cy="65799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98" name="Google Shape;198;p4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99" name="Google Shape;199;p4"/>
          <p:cNvGrpSpPr/>
          <p:nvPr/>
        </p:nvGrpSpPr>
        <p:grpSpPr>
          <a:xfrm>
            <a:off x="6089897" y="3405944"/>
            <a:ext cx="741464" cy="878352"/>
            <a:chOff x="6119714" y="3405944"/>
            <a:chExt cx="741464" cy="878352"/>
          </a:xfrm>
        </p:grpSpPr>
        <p:sp>
          <p:nvSpPr>
            <p:cNvPr id="200" name="Google Shape;200;p4"/>
            <p:cNvSpPr/>
            <p:nvPr/>
          </p:nvSpPr>
          <p:spPr>
            <a:xfrm rot="-3669911">
              <a:off x="6105396" y="3633904"/>
              <a:ext cx="770101" cy="42243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01" name="Google Shape;201;p4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02" name="Google Shape;202;p4"/>
          <p:cNvGrpSpPr/>
          <p:nvPr/>
        </p:nvGrpSpPr>
        <p:grpSpPr>
          <a:xfrm>
            <a:off x="6378045" y="3998247"/>
            <a:ext cx="767568" cy="484084"/>
            <a:chOff x="6378045" y="3998247"/>
            <a:chExt cx="767568" cy="484084"/>
          </a:xfrm>
        </p:grpSpPr>
        <p:sp>
          <p:nvSpPr>
            <p:cNvPr id="203" name="Google Shape;203;p4"/>
            <p:cNvSpPr/>
            <p:nvPr/>
          </p:nvSpPr>
          <p:spPr>
            <a:xfrm rot="-681126">
              <a:off x="6405591" y="4064938"/>
              <a:ext cx="712475" cy="35070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04" name="Google Shape;204;p4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05" name="Google Shape;205;p4"/>
          <p:cNvGrpSpPr/>
          <p:nvPr/>
        </p:nvGrpSpPr>
        <p:grpSpPr>
          <a:xfrm>
            <a:off x="5029754" y="2073115"/>
            <a:ext cx="598228" cy="850125"/>
            <a:chOff x="5077882" y="2061083"/>
            <a:chExt cx="598228" cy="850125"/>
          </a:xfrm>
        </p:grpSpPr>
        <p:sp>
          <p:nvSpPr>
            <p:cNvPr id="206" name="Google Shape;206;p4"/>
            <p:cNvSpPr/>
            <p:nvPr/>
          </p:nvSpPr>
          <p:spPr>
            <a:xfrm rot="-4549107">
              <a:off x="4991946" y="2274930"/>
              <a:ext cx="770101" cy="42243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07" name="Google Shape;207;p4"/>
            <p:cNvSpPr/>
            <p:nvPr/>
          </p:nvSpPr>
          <p:spPr>
            <a:xfrm rot="5895372" flipH="1">
              <a:off x="5166313" y="2503220"/>
              <a:ext cx="392891" cy="92346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08" name="Google Shape;208;p4"/>
          <p:cNvGrpSpPr/>
          <p:nvPr/>
        </p:nvGrpSpPr>
        <p:grpSpPr>
          <a:xfrm>
            <a:off x="5299207" y="2516037"/>
            <a:ext cx="806538" cy="633648"/>
            <a:chOff x="5299207" y="2540101"/>
            <a:chExt cx="806538" cy="633648"/>
          </a:xfrm>
        </p:grpSpPr>
        <p:sp>
          <p:nvSpPr>
            <p:cNvPr id="209" name="Google Shape;209;p4"/>
            <p:cNvSpPr/>
            <p:nvPr/>
          </p:nvSpPr>
          <p:spPr>
            <a:xfrm rot="-1560322">
              <a:off x="5339322" y="2681574"/>
              <a:ext cx="726307" cy="350702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10" name="Google Shape;210;p4"/>
            <p:cNvSpPr/>
            <p:nvPr/>
          </p:nvSpPr>
          <p:spPr>
            <a:xfrm rot="8884157" flipH="1">
              <a:off x="5463265" y="2847305"/>
              <a:ext cx="370548" cy="76665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11" name="Google Shape;211;p4"/>
          <p:cNvGrpSpPr/>
          <p:nvPr/>
        </p:nvGrpSpPr>
        <p:grpSpPr>
          <a:xfrm>
            <a:off x="7410774" y="1197999"/>
            <a:ext cx="778581" cy="875100"/>
            <a:chOff x="7374678" y="1161903"/>
            <a:chExt cx="778581" cy="875100"/>
          </a:xfrm>
        </p:grpSpPr>
        <p:sp>
          <p:nvSpPr>
            <p:cNvPr id="212" name="Google Shape;212;p4"/>
            <p:cNvSpPr/>
            <p:nvPr/>
          </p:nvSpPr>
          <p:spPr>
            <a:xfrm rot="7420741" flipH="1">
              <a:off x="7378918" y="1388237"/>
              <a:ext cx="770101" cy="42243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13" name="Google Shape;213;p4"/>
            <p:cNvSpPr/>
            <p:nvPr/>
          </p:nvSpPr>
          <p:spPr>
            <a:xfrm rot="-3023738">
              <a:off x="7530177" y="1606273"/>
              <a:ext cx="392891" cy="92346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14" name="Google Shape;214;p4"/>
          <p:cNvGrpSpPr/>
          <p:nvPr/>
        </p:nvGrpSpPr>
        <p:grpSpPr>
          <a:xfrm>
            <a:off x="7025358" y="1209298"/>
            <a:ext cx="538720" cy="795156"/>
            <a:chOff x="7001294" y="1209298"/>
            <a:chExt cx="538720" cy="795156"/>
          </a:xfrm>
        </p:grpSpPr>
        <p:sp>
          <p:nvSpPr>
            <p:cNvPr id="215" name="Google Shape;215;p4"/>
            <p:cNvSpPr/>
            <p:nvPr/>
          </p:nvSpPr>
          <p:spPr>
            <a:xfrm rot="4431956" flipH="1">
              <a:off x="6907501" y="1431525"/>
              <a:ext cx="726307" cy="350702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16" name="Google Shape;216;p4"/>
            <p:cNvSpPr/>
            <p:nvPr/>
          </p:nvSpPr>
          <p:spPr>
            <a:xfrm rot="-6012523">
              <a:off x="7100276" y="1627802"/>
              <a:ext cx="370548" cy="76665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17" name="Google Shape;217;p4"/>
          <p:cNvGrpSpPr/>
          <p:nvPr/>
        </p:nvGrpSpPr>
        <p:grpSpPr>
          <a:xfrm>
            <a:off x="7507360" y="1418371"/>
            <a:ext cx="2289464" cy="1795572"/>
            <a:chOff x="7507360" y="1418371"/>
            <a:chExt cx="2289464" cy="1795572"/>
          </a:xfrm>
        </p:grpSpPr>
        <p:sp>
          <p:nvSpPr>
            <p:cNvPr id="218" name="Google Shape;218;p4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19" name="Google Shape;219;p4"/>
            <p:cNvSpPr/>
            <p:nvPr/>
          </p:nvSpPr>
          <p:spPr>
            <a:xfrm rot="-1104413">
              <a:off x="7973719" y="2267331"/>
              <a:ext cx="1039933" cy="229291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20" name="Google Shape;220;p4"/>
          <p:cNvGrpSpPr/>
          <p:nvPr/>
        </p:nvGrpSpPr>
        <p:grpSpPr>
          <a:xfrm rot="2799594" flipH="1">
            <a:off x="5077585" y="-4173"/>
            <a:ext cx="1296742" cy="2117363"/>
            <a:chOff x="1279516" y="-3525500"/>
            <a:chExt cx="1296742" cy="2550422"/>
          </a:xfrm>
        </p:grpSpPr>
        <p:sp>
          <p:nvSpPr>
            <p:cNvPr id="221" name="Google Shape;221;p4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22" name="Google Shape;222;p4"/>
            <p:cNvSpPr/>
            <p:nvPr/>
          </p:nvSpPr>
          <p:spPr>
            <a:xfrm rot="-5400000">
              <a:off x="1314007" y="-2158857"/>
              <a:ext cx="1252628" cy="229291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23" name="Google Shape;223;p4"/>
          <p:cNvGrpSpPr/>
          <p:nvPr/>
        </p:nvGrpSpPr>
        <p:grpSpPr>
          <a:xfrm>
            <a:off x="-599090" y="-209214"/>
            <a:ext cx="5213131" cy="4808241"/>
            <a:chOff x="1001374" y="-370703"/>
            <a:chExt cx="6695744" cy="6175701"/>
          </a:xfrm>
        </p:grpSpPr>
        <p:pic>
          <p:nvPicPr>
            <p:cNvPr id="224" name="Google Shape;224;p4"/>
            <p:cNvPicPr preferRelativeResize="0"/>
            <p:nvPr/>
          </p:nvPicPr>
          <p:blipFill rotWithShape="1">
            <a:blip r:embed="rId4"/>
            <a:srcRect l="2993" r="4332" b="1428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5" name="Google Shape;225;p4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226" name="Google Shape;226;p4"/>
          <p:cNvSpPr txBox="1"/>
          <p:nvPr/>
        </p:nvSpPr>
        <p:spPr>
          <a:xfrm>
            <a:off x="173229" y="1947228"/>
            <a:ext cx="3588404" cy="1446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 err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Giới</a:t>
            </a:r>
            <a:r>
              <a:rPr lang="en-US" sz="4400" b="1" dirty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thiệu</a:t>
            </a:r>
            <a:r>
              <a:rPr lang="en-US" sz="4400" b="1" dirty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vần</a:t>
            </a:r>
            <a:r>
              <a:rPr lang="en-US" sz="4400" b="1" dirty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mới</a:t>
            </a:r>
            <a:endParaRPr sz="4400" b="1" dirty="0">
              <a:solidFill>
                <a:srgbClr val="0070C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sp>
        <p:nvSpPr>
          <p:cNvPr id="227" name="Google Shape;227;p4"/>
          <p:cNvSpPr txBox="1"/>
          <p:nvPr/>
        </p:nvSpPr>
        <p:spPr>
          <a:xfrm>
            <a:off x="1445315" y="1005404"/>
            <a:ext cx="101092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dirty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3</a:t>
            </a:r>
            <a:endParaRPr sz="5400" b="1" dirty="0">
              <a:solidFill>
                <a:srgbClr val="FF000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pic>
        <p:nvPicPr>
          <p:cNvPr id="228" name="Google Shape;228;p4"/>
          <p:cNvPicPr preferRelativeResize="0"/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4"/>
          <p:cNvPicPr preferRelativeResize="0"/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18531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3529"/>
            <a:ext cx="9144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91934" y="310919"/>
            <a:ext cx="402267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err="1">
                <a:solidFill>
                  <a:srgbClr val="FF0000"/>
                </a:solidFill>
                <a:latin typeface="Arial-SGK-TV" pitchFamily="2" charset="0"/>
                <a:cs typeface="Arial-SGK-TV" pitchFamily="2" charset="0"/>
              </a:rPr>
              <a:t>Vần</a:t>
            </a:r>
            <a:r>
              <a:rPr lang="en-US" sz="3000" b="1" dirty="0">
                <a:solidFill>
                  <a:srgbClr val="FF0000"/>
                </a:solidFill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Arial-SGK-TV" pitchFamily="2" charset="0"/>
                <a:cs typeface="Arial-SGK-TV" pitchFamily="2" charset="0"/>
              </a:rPr>
              <a:t>mới</a:t>
            </a:r>
            <a:endParaRPr lang="en-US" sz="3000" b="1" dirty="0">
              <a:solidFill>
                <a:srgbClr val="FF0000"/>
              </a:solidFill>
              <a:latin typeface="Arial-SGK-TV" pitchFamily="2" charset="0"/>
              <a:cs typeface="Arial-SGK-TV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FC0A88-B633-439B-B5C6-41AE0AB08E44}"/>
              </a:ext>
            </a:extLst>
          </p:cNvPr>
          <p:cNvSpPr txBox="1"/>
          <p:nvPr/>
        </p:nvSpPr>
        <p:spPr>
          <a:xfrm>
            <a:off x="337896" y="1394047"/>
            <a:ext cx="40226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Arial-SGK-TV" pitchFamily="2" charset="0"/>
                <a:cs typeface="Arial-SGK-TV" pitchFamily="2" charset="0"/>
              </a:rPr>
              <a:t>oong</a:t>
            </a:r>
            <a:endParaRPr lang="en-US" sz="5400" b="1" dirty="0">
              <a:solidFill>
                <a:srgbClr val="FF0000"/>
              </a:solidFill>
              <a:latin typeface="Arial-SGK-TV" pitchFamily="2" charset="0"/>
              <a:cs typeface="Arial-SGK-TV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1229CE2-DCB7-4A0A-BCB9-47711149DF49}"/>
              </a:ext>
            </a:extLst>
          </p:cNvPr>
          <p:cNvSpPr txBox="1"/>
          <p:nvPr/>
        </p:nvSpPr>
        <p:spPr>
          <a:xfrm>
            <a:off x="4411874" y="1418539"/>
            <a:ext cx="40226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Arial-SGK-TV" pitchFamily="2" charset="0"/>
                <a:cs typeface="Arial-SGK-TV" pitchFamily="2" charset="0"/>
              </a:rPr>
              <a:t>ong</a:t>
            </a:r>
            <a:endParaRPr lang="en-US" sz="5400" b="1" dirty="0">
              <a:solidFill>
                <a:srgbClr val="FF0000"/>
              </a:solidFill>
              <a:latin typeface="Arial-SGK-TV" pitchFamily="2" charset="0"/>
              <a:cs typeface="Arial-SGK-TV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86FF4B-1D0A-4BF3-8126-315F96569CAF}"/>
              </a:ext>
            </a:extLst>
          </p:cNvPr>
          <p:cNvSpPr txBox="1"/>
          <p:nvPr/>
        </p:nvSpPr>
        <p:spPr>
          <a:xfrm>
            <a:off x="-78479" y="1394047"/>
            <a:ext cx="40226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>
                <a:solidFill>
                  <a:srgbClr val="00B050"/>
                </a:solidFill>
                <a:latin typeface="Arial-SGK-TV" pitchFamily="2" charset="0"/>
                <a:cs typeface="Arial-SGK-TV" pitchFamily="2" charset="0"/>
              </a:rPr>
              <a:t>oo</a:t>
            </a:r>
            <a:endParaRPr lang="en-US" sz="5400" b="1" dirty="0">
              <a:solidFill>
                <a:srgbClr val="00B050"/>
              </a:solidFill>
              <a:latin typeface="Arial-SGK-TV" pitchFamily="2" charset="0"/>
              <a:cs typeface="Arial-SGK-TV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6678C2A-D6EE-4A62-A725-41DE7F949932}"/>
              </a:ext>
            </a:extLst>
          </p:cNvPr>
          <p:cNvSpPr txBox="1"/>
          <p:nvPr/>
        </p:nvSpPr>
        <p:spPr>
          <a:xfrm>
            <a:off x="3993183" y="1413186"/>
            <a:ext cx="40226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00B0F0"/>
                </a:solidFill>
                <a:latin typeface="Arial-SGK-TV" pitchFamily="2" charset="0"/>
                <a:cs typeface="Arial-SGK-TV" pitchFamily="2" charset="0"/>
              </a:rPr>
              <a:t>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3307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SPRING_QUIZ_SHAPE0">
            <a:extLst>
              <a:ext uri="{FF2B5EF4-FFF2-40B4-BE49-F238E27FC236}">
                <a16:creationId xmlns:a16="http://schemas.microsoft.com/office/drawing/2014/main" id="{4BC4B029-42DB-4652-BEC7-E84F4E472038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ISPRING_QUIZ_SHAPE1">
            <a:extLst>
              <a:ext uri="{FF2B5EF4-FFF2-40B4-BE49-F238E27FC236}">
                <a16:creationId xmlns:a16="http://schemas.microsoft.com/office/drawing/2014/main" id="{C552E5D9-BFA8-44EB-96EF-9D1CBFE666F8}"/>
              </a:ext>
            </a:extLst>
          </p:cNvPr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15440" y="1388745"/>
            <a:ext cx="5918200" cy="33274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2" name="ISPRING_QUIZ_SHAPE2">
            <a:extLst>
              <a:ext uri="{FF2B5EF4-FFF2-40B4-BE49-F238E27FC236}">
                <a16:creationId xmlns:a16="http://schemas.microsoft.com/office/drawing/2014/main" id="{D1A02E3B-63F0-48AC-B9CD-DA13ED8C8D45}"/>
              </a:ext>
            </a:extLst>
          </p:cNvPr>
          <p:cNvSpPr txBox="1"/>
          <p:nvPr/>
        </p:nvSpPr>
        <p:spPr>
          <a:xfrm>
            <a:off x="548640" y="30861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14" name="ISPRING_QUIZ_SHAPE3">
            <a:extLst>
              <a:ext uri="{FF2B5EF4-FFF2-40B4-BE49-F238E27FC236}">
                <a16:creationId xmlns:a16="http://schemas.microsoft.com/office/drawing/2014/main" id="{9D2F2A46-6F42-4304-8B5C-BE0B450717B4}"/>
              </a:ext>
            </a:extLst>
          </p:cNvPr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833855" y="37973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5" name="ISPRING_QUIZ_SHAPE4">
            <a:extLst>
              <a:ext uri="{FF2B5EF4-FFF2-40B4-BE49-F238E27FC236}">
                <a16:creationId xmlns:a16="http://schemas.microsoft.com/office/drawing/2014/main" id="{D3EA805D-183B-4863-A5AE-87B263C9F7FB}"/>
              </a:ext>
            </a:extLst>
          </p:cNvPr>
          <p:cNvSpPr txBox="1"/>
          <p:nvPr/>
        </p:nvSpPr>
        <p:spPr>
          <a:xfrm>
            <a:off x="548640" y="82296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73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722283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1367"/>
    </mc:Choice>
    <mc:Fallback>
      <p:transition advTm="11367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8"/>
          <p:cNvSpPr/>
          <p:nvPr/>
        </p:nvSpPr>
        <p:spPr>
          <a:xfrm rot="-3000650" flipH="1">
            <a:off x="3622607" y="980622"/>
            <a:ext cx="4003028" cy="3488687"/>
          </a:xfrm>
          <a:custGeom>
            <a:avLst/>
            <a:gdLst/>
            <a:ahLst/>
            <a:cxnLst/>
            <a:rect l="l" t="t" r="r" b="b"/>
            <a:pathLst>
              <a:path w="4003028" h="3488687" extrusionOk="0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rgbClr val="833C0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262" name="Google Shape;262;p8"/>
          <p:cNvGrpSpPr/>
          <p:nvPr/>
        </p:nvGrpSpPr>
        <p:grpSpPr>
          <a:xfrm>
            <a:off x="2253689" y="1535048"/>
            <a:ext cx="1955429" cy="1333408"/>
            <a:chOff x="2253689" y="1535048"/>
            <a:chExt cx="1955429" cy="1333408"/>
          </a:xfrm>
        </p:grpSpPr>
        <p:sp>
          <p:nvSpPr>
            <p:cNvPr id="263" name="Google Shape;263;p8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64" name="Google Shape;264;p8"/>
            <p:cNvSpPr/>
            <p:nvPr/>
          </p:nvSpPr>
          <p:spPr>
            <a:xfrm rot="-9473289">
              <a:off x="2919041" y="2153353"/>
              <a:ext cx="909847" cy="190357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65" name="Google Shape;265;p8"/>
          <p:cNvGrpSpPr/>
          <p:nvPr/>
        </p:nvGrpSpPr>
        <p:grpSpPr>
          <a:xfrm>
            <a:off x="3760322" y="3582254"/>
            <a:ext cx="1465034" cy="1349862"/>
            <a:chOff x="3760322" y="3582254"/>
            <a:chExt cx="1465034" cy="1349862"/>
          </a:xfrm>
        </p:grpSpPr>
        <p:sp>
          <p:nvSpPr>
            <p:cNvPr id="266" name="Google Shape;266;p8"/>
            <p:cNvSpPr/>
            <p:nvPr/>
          </p:nvSpPr>
          <p:spPr>
            <a:xfrm rot="-8507573">
              <a:off x="3819583" y="3928190"/>
              <a:ext cx="1346512" cy="65799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67" name="Google Shape;267;p8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68" name="Google Shape;268;p8"/>
          <p:cNvGrpSpPr/>
          <p:nvPr/>
        </p:nvGrpSpPr>
        <p:grpSpPr>
          <a:xfrm>
            <a:off x="6089897" y="3405944"/>
            <a:ext cx="741464" cy="878352"/>
            <a:chOff x="6119714" y="3405944"/>
            <a:chExt cx="741464" cy="878352"/>
          </a:xfrm>
        </p:grpSpPr>
        <p:sp>
          <p:nvSpPr>
            <p:cNvPr id="269" name="Google Shape;269;p8"/>
            <p:cNvSpPr/>
            <p:nvPr/>
          </p:nvSpPr>
          <p:spPr>
            <a:xfrm rot="-3669911">
              <a:off x="6105396" y="3633904"/>
              <a:ext cx="770101" cy="42243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70" name="Google Shape;270;p8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71" name="Google Shape;271;p8"/>
          <p:cNvGrpSpPr/>
          <p:nvPr/>
        </p:nvGrpSpPr>
        <p:grpSpPr>
          <a:xfrm>
            <a:off x="6378045" y="3998247"/>
            <a:ext cx="767568" cy="484084"/>
            <a:chOff x="6378045" y="3998247"/>
            <a:chExt cx="767568" cy="484084"/>
          </a:xfrm>
        </p:grpSpPr>
        <p:sp>
          <p:nvSpPr>
            <p:cNvPr id="272" name="Google Shape;272;p8"/>
            <p:cNvSpPr/>
            <p:nvPr/>
          </p:nvSpPr>
          <p:spPr>
            <a:xfrm rot="-681126">
              <a:off x="6405591" y="4064938"/>
              <a:ext cx="712475" cy="35070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73" name="Google Shape;273;p8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74" name="Google Shape;274;p8"/>
          <p:cNvGrpSpPr/>
          <p:nvPr/>
        </p:nvGrpSpPr>
        <p:grpSpPr>
          <a:xfrm>
            <a:off x="5029754" y="2073115"/>
            <a:ext cx="598228" cy="850125"/>
            <a:chOff x="5077882" y="2061083"/>
            <a:chExt cx="598228" cy="850125"/>
          </a:xfrm>
        </p:grpSpPr>
        <p:sp>
          <p:nvSpPr>
            <p:cNvPr id="275" name="Google Shape;275;p8"/>
            <p:cNvSpPr/>
            <p:nvPr/>
          </p:nvSpPr>
          <p:spPr>
            <a:xfrm rot="-4549107">
              <a:off x="4991946" y="2274930"/>
              <a:ext cx="770101" cy="42243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76" name="Google Shape;276;p8"/>
            <p:cNvSpPr/>
            <p:nvPr/>
          </p:nvSpPr>
          <p:spPr>
            <a:xfrm rot="5895372" flipH="1">
              <a:off x="5166313" y="2503220"/>
              <a:ext cx="392891" cy="92346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77" name="Google Shape;277;p8"/>
          <p:cNvGrpSpPr/>
          <p:nvPr/>
        </p:nvGrpSpPr>
        <p:grpSpPr>
          <a:xfrm>
            <a:off x="5299207" y="2516037"/>
            <a:ext cx="806538" cy="633648"/>
            <a:chOff x="5299207" y="2540101"/>
            <a:chExt cx="806538" cy="633648"/>
          </a:xfrm>
        </p:grpSpPr>
        <p:sp>
          <p:nvSpPr>
            <p:cNvPr id="278" name="Google Shape;278;p8"/>
            <p:cNvSpPr/>
            <p:nvPr/>
          </p:nvSpPr>
          <p:spPr>
            <a:xfrm rot="-1560322">
              <a:off x="5339322" y="2681574"/>
              <a:ext cx="726307" cy="350702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79" name="Google Shape;279;p8"/>
            <p:cNvSpPr/>
            <p:nvPr/>
          </p:nvSpPr>
          <p:spPr>
            <a:xfrm rot="8884157" flipH="1">
              <a:off x="5463265" y="2847305"/>
              <a:ext cx="370548" cy="76665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80" name="Google Shape;280;p8"/>
          <p:cNvGrpSpPr/>
          <p:nvPr/>
        </p:nvGrpSpPr>
        <p:grpSpPr>
          <a:xfrm>
            <a:off x="7410774" y="1197999"/>
            <a:ext cx="778581" cy="875100"/>
            <a:chOff x="7374678" y="1161903"/>
            <a:chExt cx="778581" cy="875100"/>
          </a:xfrm>
        </p:grpSpPr>
        <p:sp>
          <p:nvSpPr>
            <p:cNvPr id="281" name="Google Shape;281;p8"/>
            <p:cNvSpPr/>
            <p:nvPr/>
          </p:nvSpPr>
          <p:spPr>
            <a:xfrm rot="7420741" flipH="1">
              <a:off x="7378918" y="1388237"/>
              <a:ext cx="770101" cy="42243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82" name="Google Shape;282;p8"/>
            <p:cNvSpPr/>
            <p:nvPr/>
          </p:nvSpPr>
          <p:spPr>
            <a:xfrm rot="-3023738">
              <a:off x="7530177" y="1606273"/>
              <a:ext cx="392891" cy="92346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83" name="Google Shape;283;p8"/>
          <p:cNvGrpSpPr/>
          <p:nvPr/>
        </p:nvGrpSpPr>
        <p:grpSpPr>
          <a:xfrm>
            <a:off x="7025358" y="1209298"/>
            <a:ext cx="538720" cy="795156"/>
            <a:chOff x="7001294" y="1209298"/>
            <a:chExt cx="538720" cy="795156"/>
          </a:xfrm>
        </p:grpSpPr>
        <p:sp>
          <p:nvSpPr>
            <p:cNvPr id="284" name="Google Shape;284;p8"/>
            <p:cNvSpPr/>
            <p:nvPr/>
          </p:nvSpPr>
          <p:spPr>
            <a:xfrm rot="4431956" flipH="1">
              <a:off x="6907501" y="1431525"/>
              <a:ext cx="726307" cy="350702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85" name="Google Shape;285;p8"/>
            <p:cNvSpPr/>
            <p:nvPr/>
          </p:nvSpPr>
          <p:spPr>
            <a:xfrm rot="-6012523">
              <a:off x="7100276" y="1627802"/>
              <a:ext cx="370548" cy="76665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86" name="Google Shape;286;p8"/>
          <p:cNvGrpSpPr/>
          <p:nvPr/>
        </p:nvGrpSpPr>
        <p:grpSpPr>
          <a:xfrm>
            <a:off x="7507360" y="1418371"/>
            <a:ext cx="2289464" cy="1795572"/>
            <a:chOff x="7507360" y="1418371"/>
            <a:chExt cx="2289464" cy="1795572"/>
          </a:xfrm>
        </p:grpSpPr>
        <p:sp>
          <p:nvSpPr>
            <p:cNvPr id="287" name="Google Shape;287;p8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88" name="Google Shape;288;p8"/>
            <p:cNvSpPr/>
            <p:nvPr/>
          </p:nvSpPr>
          <p:spPr>
            <a:xfrm rot="-1104413">
              <a:off x="7973719" y="2267331"/>
              <a:ext cx="1039933" cy="229291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89" name="Google Shape;289;p8"/>
          <p:cNvGrpSpPr/>
          <p:nvPr/>
        </p:nvGrpSpPr>
        <p:grpSpPr>
          <a:xfrm rot="2799594" flipH="1">
            <a:off x="5077585" y="-4173"/>
            <a:ext cx="1296742" cy="2117363"/>
            <a:chOff x="1279516" y="-3525500"/>
            <a:chExt cx="1296742" cy="2550422"/>
          </a:xfrm>
        </p:grpSpPr>
        <p:sp>
          <p:nvSpPr>
            <p:cNvPr id="290" name="Google Shape;290;p8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91" name="Google Shape;291;p8"/>
            <p:cNvSpPr/>
            <p:nvPr/>
          </p:nvSpPr>
          <p:spPr>
            <a:xfrm rot="-5400000">
              <a:off x="1314007" y="-2158857"/>
              <a:ext cx="1252628" cy="229291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92" name="Google Shape;292;p8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293" name="Google Shape;293;p8"/>
            <p:cNvPicPr preferRelativeResize="0"/>
            <p:nvPr/>
          </p:nvPicPr>
          <p:blipFill rotWithShape="1">
            <a:blip r:embed="rId4"/>
            <a:srcRect l="2993" r="4332" b="1428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4" name="Google Shape;294;p8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295" name="Google Shape;295;p8"/>
          <p:cNvSpPr txBox="1"/>
          <p:nvPr/>
        </p:nvSpPr>
        <p:spPr>
          <a:xfrm>
            <a:off x="160815" y="1892496"/>
            <a:ext cx="3588404" cy="1446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 err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Tìm</a:t>
            </a:r>
            <a:r>
              <a:rPr lang="en-US" sz="4400" b="1" dirty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hiểu</a:t>
            </a:r>
            <a:endParaRPr lang="en-US" sz="4400" b="1" dirty="0">
              <a:solidFill>
                <a:srgbClr val="0070C0"/>
              </a:solidFill>
              <a:latin typeface="Arial Rounded"/>
              <a:ea typeface="Arial Rounded"/>
              <a:cs typeface="Arial Rounded"/>
              <a:sym typeface="Arial Rounded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nội</a:t>
            </a:r>
            <a:r>
              <a:rPr lang="en-US" sz="4400" b="1" dirty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 dung</a:t>
            </a:r>
            <a:endParaRPr sz="4400" b="1" dirty="0">
              <a:solidFill>
                <a:srgbClr val="0070C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sp>
        <p:nvSpPr>
          <p:cNvPr id="296" name="Google Shape;296;p8"/>
          <p:cNvSpPr txBox="1"/>
          <p:nvPr/>
        </p:nvSpPr>
        <p:spPr>
          <a:xfrm>
            <a:off x="1502012" y="969416"/>
            <a:ext cx="101092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dirty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4</a:t>
            </a:r>
            <a:endParaRPr sz="5400" b="1" dirty="0">
              <a:solidFill>
                <a:srgbClr val="FF000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pic>
        <p:nvPicPr>
          <p:cNvPr id="297" name="Google Shape;297;p8"/>
          <p:cNvPicPr preferRelativeResize="0"/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8"/>
          <p:cNvPicPr preferRelativeResize="0"/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PRING_QUIZ_SHAPE0">
            <a:extLst>
              <a:ext uri="{FF2B5EF4-FFF2-40B4-BE49-F238E27FC236}">
                <a16:creationId xmlns:a16="http://schemas.microsoft.com/office/drawing/2014/main" id="{96F269D8-7026-4312-9BC9-9439550B78ED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SPRING_QUIZ_SHAPE1">
            <a:extLst>
              <a:ext uri="{FF2B5EF4-FFF2-40B4-BE49-F238E27FC236}">
                <a16:creationId xmlns:a16="http://schemas.microsoft.com/office/drawing/2014/main" id="{E2603897-0943-4E1A-B388-08ACB30E3440}"/>
              </a:ext>
            </a:extLst>
          </p:cNvPr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15440" y="1388745"/>
            <a:ext cx="5918200" cy="33274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0" name="ISPRING_QUIZ_SHAPE2">
            <a:extLst>
              <a:ext uri="{FF2B5EF4-FFF2-40B4-BE49-F238E27FC236}">
                <a16:creationId xmlns:a16="http://schemas.microsoft.com/office/drawing/2014/main" id="{6450FD66-9F7A-42E1-892B-F65B5FE17B22}"/>
              </a:ext>
            </a:extLst>
          </p:cNvPr>
          <p:cNvSpPr txBox="1"/>
          <p:nvPr/>
        </p:nvSpPr>
        <p:spPr>
          <a:xfrm>
            <a:off x="548640" y="30861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12" name="ISPRING_QUIZ_SHAPE3">
            <a:extLst>
              <a:ext uri="{FF2B5EF4-FFF2-40B4-BE49-F238E27FC236}">
                <a16:creationId xmlns:a16="http://schemas.microsoft.com/office/drawing/2014/main" id="{125FABCA-340D-4149-99B4-CA7A0DACAF56}"/>
              </a:ext>
            </a:extLst>
          </p:cNvPr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833855" y="37973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3" name="ISPRING_QUIZ_SHAPE4">
            <a:extLst>
              <a:ext uri="{FF2B5EF4-FFF2-40B4-BE49-F238E27FC236}">
                <a16:creationId xmlns:a16="http://schemas.microsoft.com/office/drawing/2014/main" id="{1226E00C-56A2-4A16-80A6-D174483D2059}"/>
              </a:ext>
            </a:extLst>
          </p:cNvPr>
          <p:cNvSpPr txBox="1"/>
          <p:nvPr/>
        </p:nvSpPr>
        <p:spPr>
          <a:xfrm>
            <a:off x="548640" y="82296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6597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01C7E0E6-7D2E-4EA8-9E18-C45C3579F06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05" t="28282" b="32561"/>
          <a:stretch/>
        </p:blipFill>
        <p:spPr>
          <a:xfrm>
            <a:off x="4466102" y="2169231"/>
            <a:ext cx="2831581" cy="2166288"/>
          </a:xfrm>
          <a:prstGeom prst="rect">
            <a:avLst/>
          </a:prstGeom>
        </p:spPr>
      </p:pic>
      <p:sp>
        <p:nvSpPr>
          <p:cNvPr id="9" name="ISPRING_QUIZ_SHAPE0">
            <a:extLst>
              <a:ext uri="{FF2B5EF4-FFF2-40B4-BE49-F238E27FC236}">
                <a16:creationId xmlns:a16="http://schemas.microsoft.com/office/drawing/2014/main" id="{3F858E34-141F-4868-AA83-69A37DA354FD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ISPRING_QUIZ_SHAPE1">
            <a:extLst>
              <a:ext uri="{FF2B5EF4-FFF2-40B4-BE49-F238E27FC236}">
                <a16:creationId xmlns:a16="http://schemas.microsoft.com/office/drawing/2014/main" id="{03FAD02F-428D-4B9E-8563-950481DD53B9}"/>
              </a:ext>
            </a:extLst>
          </p:cNvPr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615440" y="1388745"/>
            <a:ext cx="5918200" cy="33274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2" name="ISPRING_QUIZ_SHAPE2">
            <a:extLst>
              <a:ext uri="{FF2B5EF4-FFF2-40B4-BE49-F238E27FC236}">
                <a16:creationId xmlns:a16="http://schemas.microsoft.com/office/drawing/2014/main" id="{EA72BE0A-E298-48B0-BBB7-2EA06F3E1A5C}"/>
              </a:ext>
            </a:extLst>
          </p:cNvPr>
          <p:cNvSpPr txBox="1"/>
          <p:nvPr/>
        </p:nvSpPr>
        <p:spPr>
          <a:xfrm>
            <a:off x="548640" y="30861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14" name="ISPRING_QUIZ_SHAPE3">
            <a:extLst>
              <a:ext uri="{FF2B5EF4-FFF2-40B4-BE49-F238E27FC236}">
                <a16:creationId xmlns:a16="http://schemas.microsoft.com/office/drawing/2014/main" id="{28BEC95D-E7E4-48BC-89D4-514FF999C901}"/>
              </a:ext>
            </a:extLst>
          </p:cNvPr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833855" y="37973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5" name="ISPRING_QUIZ_SHAPE4">
            <a:extLst>
              <a:ext uri="{FF2B5EF4-FFF2-40B4-BE49-F238E27FC236}">
                <a16:creationId xmlns:a16="http://schemas.microsoft.com/office/drawing/2014/main" id="{0FCA145B-DD8A-42C3-972D-DFEC03D0B4C5}"/>
              </a:ext>
            </a:extLst>
          </p:cNvPr>
          <p:cNvSpPr txBox="1"/>
          <p:nvPr/>
        </p:nvSpPr>
        <p:spPr>
          <a:xfrm>
            <a:off x="548640" y="82296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7834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353004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3110"/>
    </mc:Choice>
    <mc:Fallback>
      <p:transition advTm="3311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48B67B3-8EC2-480E-BD7D-C6D3F6A7731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05" t="28282" b="32561"/>
          <a:stretch/>
        </p:blipFill>
        <p:spPr>
          <a:xfrm>
            <a:off x="5025781" y="2421480"/>
            <a:ext cx="2316398" cy="1772150"/>
          </a:xfrm>
          <a:prstGeom prst="rect">
            <a:avLst/>
          </a:prstGeom>
        </p:spPr>
      </p:pic>
      <p:sp>
        <p:nvSpPr>
          <p:cNvPr id="14" name="ISPRING_QUIZ_SHAPE0">
            <a:extLst>
              <a:ext uri="{FF2B5EF4-FFF2-40B4-BE49-F238E27FC236}">
                <a16:creationId xmlns:a16="http://schemas.microsoft.com/office/drawing/2014/main" id="{BC1335FA-54BC-488D-A19E-6CB0340D7A8F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ISPRING_QUIZ_SHAPE1">
            <a:extLst>
              <a:ext uri="{FF2B5EF4-FFF2-40B4-BE49-F238E27FC236}">
                <a16:creationId xmlns:a16="http://schemas.microsoft.com/office/drawing/2014/main" id="{7FE125AC-D499-480F-8014-568DAE9EB7F5}"/>
              </a:ext>
            </a:extLst>
          </p:cNvPr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615440" y="1388745"/>
            <a:ext cx="5918200" cy="33274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7" name="ISPRING_QUIZ_SHAPE2">
            <a:extLst>
              <a:ext uri="{FF2B5EF4-FFF2-40B4-BE49-F238E27FC236}">
                <a16:creationId xmlns:a16="http://schemas.microsoft.com/office/drawing/2014/main" id="{17CB3449-CD95-4CD4-8FCC-07196B1A668A}"/>
              </a:ext>
            </a:extLst>
          </p:cNvPr>
          <p:cNvSpPr txBox="1"/>
          <p:nvPr/>
        </p:nvSpPr>
        <p:spPr>
          <a:xfrm>
            <a:off x="548640" y="30861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19" name="ISPRING_QUIZ_SHAPE3">
            <a:extLst>
              <a:ext uri="{FF2B5EF4-FFF2-40B4-BE49-F238E27FC236}">
                <a16:creationId xmlns:a16="http://schemas.microsoft.com/office/drawing/2014/main" id="{D7970A99-7099-420B-8437-C8B4B16B661E}"/>
              </a:ext>
            </a:extLst>
          </p:cNvPr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833855" y="37973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20" name="ISPRING_QUIZ_SHAPE4">
            <a:extLst>
              <a:ext uri="{FF2B5EF4-FFF2-40B4-BE49-F238E27FC236}">
                <a16:creationId xmlns:a16="http://schemas.microsoft.com/office/drawing/2014/main" id="{3B4409C3-424F-4B7B-BAFE-D5E3E1776834}"/>
              </a:ext>
            </a:extLst>
          </p:cNvPr>
          <p:cNvSpPr txBox="1"/>
          <p:nvPr/>
        </p:nvSpPr>
        <p:spPr>
          <a:xfrm>
            <a:off x="548640" y="82296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087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SPRING_QUIZ_SHAPE0">
            <a:extLst>
              <a:ext uri="{FF2B5EF4-FFF2-40B4-BE49-F238E27FC236}">
                <a16:creationId xmlns:a16="http://schemas.microsoft.com/office/drawing/2014/main" id="{A486330A-B85E-4E1E-990A-5C36D4D1E91A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ISPRING_QUIZ_SHAPE1">
            <a:extLst>
              <a:ext uri="{FF2B5EF4-FFF2-40B4-BE49-F238E27FC236}">
                <a16:creationId xmlns:a16="http://schemas.microsoft.com/office/drawing/2014/main" id="{FF925446-5583-4F0D-B5E7-CDED62A6763D}"/>
              </a:ext>
            </a:extLst>
          </p:cNvPr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15440" y="1388745"/>
            <a:ext cx="5918200" cy="33274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2" name="ISPRING_QUIZ_SHAPE2">
            <a:extLst>
              <a:ext uri="{FF2B5EF4-FFF2-40B4-BE49-F238E27FC236}">
                <a16:creationId xmlns:a16="http://schemas.microsoft.com/office/drawing/2014/main" id="{2285576D-2B35-4796-8837-32DFFD2A17EB}"/>
              </a:ext>
            </a:extLst>
          </p:cNvPr>
          <p:cNvSpPr txBox="1"/>
          <p:nvPr/>
        </p:nvSpPr>
        <p:spPr>
          <a:xfrm>
            <a:off x="548640" y="30861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14" name="ISPRING_QUIZ_SHAPE3">
            <a:extLst>
              <a:ext uri="{FF2B5EF4-FFF2-40B4-BE49-F238E27FC236}">
                <a16:creationId xmlns:a16="http://schemas.microsoft.com/office/drawing/2014/main" id="{81F69A9A-EA30-4D1D-A7E1-25FA2C8C90A9}"/>
              </a:ext>
            </a:extLst>
          </p:cNvPr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833855" y="37973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5" name="ISPRING_QUIZ_SHAPE4">
            <a:extLst>
              <a:ext uri="{FF2B5EF4-FFF2-40B4-BE49-F238E27FC236}">
                <a16:creationId xmlns:a16="http://schemas.microsoft.com/office/drawing/2014/main" id="{3E2E5B90-4FE4-4376-AFF2-EFCBCED863D4}"/>
              </a:ext>
            </a:extLst>
          </p:cNvPr>
          <p:cNvSpPr txBox="1"/>
          <p:nvPr/>
        </p:nvSpPr>
        <p:spPr>
          <a:xfrm>
            <a:off x="548640" y="82296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3489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3040"/>
    </mc:Choice>
    <mc:Fallback>
      <p:transition advTm="3304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PRING_QUIZ_SHAPE0">
            <a:extLst>
              <a:ext uri="{FF2B5EF4-FFF2-40B4-BE49-F238E27FC236}">
                <a16:creationId xmlns:a16="http://schemas.microsoft.com/office/drawing/2014/main" id="{8A98F9AB-7A75-4135-94B6-86DB2F2EE7A5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SPRING_QUIZ_SHAPE1">
            <a:extLst>
              <a:ext uri="{FF2B5EF4-FFF2-40B4-BE49-F238E27FC236}">
                <a16:creationId xmlns:a16="http://schemas.microsoft.com/office/drawing/2014/main" id="{03356C88-1B4C-45FE-973F-6F994CA6B07A}"/>
              </a:ext>
            </a:extLst>
          </p:cNvPr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15440" y="1388745"/>
            <a:ext cx="5918200" cy="33274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0" name="ISPRING_QUIZ_SHAPE2">
            <a:extLst>
              <a:ext uri="{FF2B5EF4-FFF2-40B4-BE49-F238E27FC236}">
                <a16:creationId xmlns:a16="http://schemas.microsoft.com/office/drawing/2014/main" id="{AD5CF552-970F-42F0-B7F2-8E394CF7E084}"/>
              </a:ext>
            </a:extLst>
          </p:cNvPr>
          <p:cNvSpPr txBox="1"/>
          <p:nvPr/>
        </p:nvSpPr>
        <p:spPr>
          <a:xfrm>
            <a:off x="548640" y="30861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12" name="ISPRING_QUIZ_SHAPE3">
            <a:extLst>
              <a:ext uri="{FF2B5EF4-FFF2-40B4-BE49-F238E27FC236}">
                <a16:creationId xmlns:a16="http://schemas.microsoft.com/office/drawing/2014/main" id="{A218100E-5621-4F89-804C-A1B043960EA5}"/>
              </a:ext>
            </a:extLst>
          </p:cNvPr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833855" y="37973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3" name="ISPRING_QUIZ_SHAPE4">
            <a:extLst>
              <a:ext uri="{FF2B5EF4-FFF2-40B4-BE49-F238E27FC236}">
                <a16:creationId xmlns:a16="http://schemas.microsoft.com/office/drawing/2014/main" id="{B2152F1C-4FDD-4EB7-97BD-C73E0B821622}"/>
              </a:ext>
            </a:extLst>
          </p:cNvPr>
          <p:cNvSpPr txBox="1"/>
          <p:nvPr/>
        </p:nvSpPr>
        <p:spPr>
          <a:xfrm>
            <a:off x="548640" y="82296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5891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p24"/>
          <p:cNvSpPr/>
          <p:nvPr/>
        </p:nvSpPr>
        <p:spPr>
          <a:xfrm rot="-3000650" flipH="1">
            <a:off x="3622607" y="980622"/>
            <a:ext cx="4003028" cy="3488687"/>
          </a:xfrm>
          <a:custGeom>
            <a:avLst/>
            <a:gdLst/>
            <a:ahLst/>
            <a:cxnLst/>
            <a:rect l="l" t="t" r="r" b="b"/>
            <a:pathLst>
              <a:path w="4003028" h="3488687" extrusionOk="0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rgbClr val="833C0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636" name="Google Shape;636;p24"/>
          <p:cNvGrpSpPr/>
          <p:nvPr/>
        </p:nvGrpSpPr>
        <p:grpSpPr>
          <a:xfrm>
            <a:off x="2253689" y="1535048"/>
            <a:ext cx="1955429" cy="1333408"/>
            <a:chOff x="2253689" y="1535048"/>
            <a:chExt cx="1955429" cy="1333408"/>
          </a:xfrm>
        </p:grpSpPr>
        <p:sp>
          <p:nvSpPr>
            <p:cNvPr id="637" name="Google Shape;637;p24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38" name="Google Shape;638;p24"/>
            <p:cNvSpPr/>
            <p:nvPr/>
          </p:nvSpPr>
          <p:spPr>
            <a:xfrm rot="-9473289">
              <a:off x="2919041" y="2153353"/>
              <a:ext cx="909847" cy="190357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639" name="Google Shape;639;p24"/>
          <p:cNvGrpSpPr/>
          <p:nvPr/>
        </p:nvGrpSpPr>
        <p:grpSpPr>
          <a:xfrm>
            <a:off x="3760322" y="3582254"/>
            <a:ext cx="1465034" cy="1349862"/>
            <a:chOff x="3760322" y="3582254"/>
            <a:chExt cx="1465034" cy="1349862"/>
          </a:xfrm>
        </p:grpSpPr>
        <p:sp>
          <p:nvSpPr>
            <p:cNvPr id="640" name="Google Shape;640;p24"/>
            <p:cNvSpPr/>
            <p:nvPr/>
          </p:nvSpPr>
          <p:spPr>
            <a:xfrm rot="-8507573">
              <a:off x="3819583" y="3928190"/>
              <a:ext cx="1346512" cy="65799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41" name="Google Shape;641;p24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642" name="Google Shape;642;p24"/>
          <p:cNvGrpSpPr/>
          <p:nvPr/>
        </p:nvGrpSpPr>
        <p:grpSpPr>
          <a:xfrm>
            <a:off x="6089897" y="3405944"/>
            <a:ext cx="741464" cy="878352"/>
            <a:chOff x="6119714" y="3405944"/>
            <a:chExt cx="741464" cy="878352"/>
          </a:xfrm>
        </p:grpSpPr>
        <p:sp>
          <p:nvSpPr>
            <p:cNvPr id="643" name="Google Shape;643;p24"/>
            <p:cNvSpPr/>
            <p:nvPr/>
          </p:nvSpPr>
          <p:spPr>
            <a:xfrm rot="-3669911">
              <a:off x="6105396" y="3633904"/>
              <a:ext cx="770101" cy="42243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44" name="Google Shape;644;p24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645" name="Google Shape;645;p24"/>
          <p:cNvGrpSpPr/>
          <p:nvPr/>
        </p:nvGrpSpPr>
        <p:grpSpPr>
          <a:xfrm>
            <a:off x="6378045" y="3998247"/>
            <a:ext cx="767568" cy="484084"/>
            <a:chOff x="6378045" y="3998247"/>
            <a:chExt cx="767568" cy="484084"/>
          </a:xfrm>
        </p:grpSpPr>
        <p:sp>
          <p:nvSpPr>
            <p:cNvPr id="646" name="Google Shape;646;p24"/>
            <p:cNvSpPr/>
            <p:nvPr/>
          </p:nvSpPr>
          <p:spPr>
            <a:xfrm rot="-681126">
              <a:off x="6405591" y="4064938"/>
              <a:ext cx="712475" cy="35070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47" name="Google Shape;647;p24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648" name="Google Shape;648;p24"/>
          <p:cNvGrpSpPr/>
          <p:nvPr/>
        </p:nvGrpSpPr>
        <p:grpSpPr>
          <a:xfrm>
            <a:off x="5029754" y="2073115"/>
            <a:ext cx="598228" cy="850125"/>
            <a:chOff x="5077882" y="2061083"/>
            <a:chExt cx="598228" cy="850125"/>
          </a:xfrm>
        </p:grpSpPr>
        <p:sp>
          <p:nvSpPr>
            <p:cNvPr id="649" name="Google Shape;649;p24"/>
            <p:cNvSpPr/>
            <p:nvPr/>
          </p:nvSpPr>
          <p:spPr>
            <a:xfrm rot="-4549107">
              <a:off x="4991946" y="2274930"/>
              <a:ext cx="770101" cy="42243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50" name="Google Shape;650;p24"/>
            <p:cNvSpPr/>
            <p:nvPr/>
          </p:nvSpPr>
          <p:spPr>
            <a:xfrm rot="5895372" flipH="1">
              <a:off x="5166313" y="2503220"/>
              <a:ext cx="392891" cy="92346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651" name="Google Shape;651;p24"/>
          <p:cNvGrpSpPr/>
          <p:nvPr/>
        </p:nvGrpSpPr>
        <p:grpSpPr>
          <a:xfrm>
            <a:off x="5299207" y="2516037"/>
            <a:ext cx="806538" cy="633648"/>
            <a:chOff x="5299207" y="2540101"/>
            <a:chExt cx="806538" cy="633648"/>
          </a:xfrm>
        </p:grpSpPr>
        <p:sp>
          <p:nvSpPr>
            <p:cNvPr id="652" name="Google Shape;652;p24"/>
            <p:cNvSpPr/>
            <p:nvPr/>
          </p:nvSpPr>
          <p:spPr>
            <a:xfrm rot="-1560322">
              <a:off x="5339322" y="2681574"/>
              <a:ext cx="726307" cy="350702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53" name="Google Shape;653;p24"/>
            <p:cNvSpPr/>
            <p:nvPr/>
          </p:nvSpPr>
          <p:spPr>
            <a:xfrm rot="8884157" flipH="1">
              <a:off x="5463265" y="2847305"/>
              <a:ext cx="370548" cy="76665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654" name="Google Shape;654;p24"/>
          <p:cNvGrpSpPr/>
          <p:nvPr/>
        </p:nvGrpSpPr>
        <p:grpSpPr>
          <a:xfrm>
            <a:off x="7410774" y="1197999"/>
            <a:ext cx="778581" cy="875100"/>
            <a:chOff x="7374678" y="1161903"/>
            <a:chExt cx="778581" cy="875100"/>
          </a:xfrm>
        </p:grpSpPr>
        <p:sp>
          <p:nvSpPr>
            <p:cNvPr id="655" name="Google Shape;655;p24"/>
            <p:cNvSpPr/>
            <p:nvPr/>
          </p:nvSpPr>
          <p:spPr>
            <a:xfrm rot="7420741" flipH="1">
              <a:off x="7378918" y="1388237"/>
              <a:ext cx="770101" cy="42243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56" name="Google Shape;656;p24"/>
            <p:cNvSpPr/>
            <p:nvPr/>
          </p:nvSpPr>
          <p:spPr>
            <a:xfrm rot="-3023738">
              <a:off x="7530177" y="1606273"/>
              <a:ext cx="392891" cy="92346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657" name="Google Shape;657;p24"/>
          <p:cNvGrpSpPr/>
          <p:nvPr/>
        </p:nvGrpSpPr>
        <p:grpSpPr>
          <a:xfrm>
            <a:off x="7025358" y="1209298"/>
            <a:ext cx="538720" cy="795156"/>
            <a:chOff x="7001294" y="1209298"/>
            <a:chExt cx="538720" cy="795156"/>
          </a:xfrm>
        </p:grpSpPr>
        <p:sp>
          <p:nvSpPr>
            <p:cNvPr id="658" name="Google Shape;658;p24"/>
            <p:cNvSpPr/>
            <p:nvPr/>
          </p:nvSpPr>
          <p:spPr>
            <a:xfrm rot="4431956" flipH="1">
              <a:off x="6907501" y="1431525"/>
              <a:ext cx="726307" cy="350702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59" name="Google Shape;659;p24"/>
            <p:cNvSpPr/>
            <p:nvPr/>
          </p:nvSpPr>
          <p:spPr>
            <a:xfrm rot="-6012523">
              <a:off x="7100276" y="1627802"/>
              <a:ext cx="370548" cy="76665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660" name="Google Shape;660;p24"/>
          <p:cNvGrpSpPr/>
          <p:nvPr/>
        </p:nvGrpSpPr>
        <p:grpSpPr>
          <a:xfrm>
            <a:off x="7507360" y="1418371"/>
            <a:ext cx="2289464" cy="1795572"/>
            <a:chOff x="7507360" y="1418371"/>
            <a:chExt cx="2289464" cy="1795572"/>
          </a:xfrm>
        </p:grpSpPr>
        <p:sp>
          <p:nvSpPr>
            <p:cNvPr id="661" name="Google Shape;661;p24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62" name="Google Shape;662;p24"/>
            <p:cNvSpPr/>
            <p:nvPr/>
          </p:nvSpPr>
          <p:spPr>
            <a:xfrm rot="-1104413">
              <a:off x="7973719" y="2267331"/>
              <a:ext cx="1039933" cy="229291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663" name="Google Shape;663;p24"/>
          <p:cNvGrpSpPr/>
          <p:nvPr/>
        </p:nvGrpSpPr>
        <p:grpSpPr>
          <a:xfrm rot="2799594" flipH="1">
            <a:off x="5077585" y="-4173"/>
            <a:ext cx="1296742" cy="2117363"/>
            <a:chOff x="1279516" y="-3525500"/>
            <a:chExt cx="1296742" cy="2550422"/>
          </a:xfrm>
        </p:grpSpPr>
        <p:sp>
          <p:nvSpPr>
            <p:cNvPr id="664" name="Google Shape;664;p24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65" name="Google Shape;665;p24"/>
            <p:cNvSpPr/>
            <p:nvPr/>
          </p:nvSpPr>
          <p:spPr>
            <a:xfrm rot="-5400000">
              <a:off x="1314007" y="-2158857"/>
              <a:ext cx="1252628" cy="229291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666" name="Google Shape;666;p2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667" name="Google Shape;667;p24"/>
            <p:cNvPicPr preferRelativeResize="0"/>
            <p:nvPr/>
          </p:nvPicPr>
          <p:blipFill rotWithShape="1">
            <a:blip r:embed="rId4"/>
            <a:srcRect l="2993" r="4332" b="1428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68" name="Google Shape;668;p24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669" name="Google Shape;669;p24"/>
          <p:cNvSpPr txBox="1"/>
          <p:nvPr/>
        </p:nvSpPr>
        <p:spPr>
          <a:xfrm>
            <a:off x="182783" y="2113681"/>
            <a:ext cx="3588404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 err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Củng</a:t>
            </a:r>
            <a:r>
              <a:rPr lang="en-US" sz="4400" b="1" dirty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cố</a:t>
            </a:r>
            <a:endParaRPr sz="4400" b="1" dirty="0">
              <a:solidFill>
                <a:srgbClr val="0070C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sp>
        <p:nvSpPr>
          <p:cNvPr id="670" name="Google Shape;670;p24"/>
          <p:cNvSpPr txBox="1"/>
          <p:nvPr/>
        </p:nvSpPr>
        <p:spPr>
          <a:xfrm>
            <a:off x="1523301" y="1166955"/>
            <a:ext cx="101092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dirty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5</a:t>
            </a:r>
            <a:endParaRPr sz="5400" b="1" dirty="0">
              <a:solidFill>
                <a:srgbClr val="FF000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pic>
        <p:nvPicPr>
          <p:cNvPr id="671" name="Google Shape;671;p24"/>
          <p:cNvPicPr preferRelativeResize="0"/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2" name="Google Shape;672;p24"/>
          <p:cNvPicPr preferRelativeResize="0"/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44530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467"/>
    </mc:Choice>
    <mc:Fallback>
      <p:transition advTm="20467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3425083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6173"/>
    </mc:Choice>
    <mc:Fallback>
      <p:transition advTm="6173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A5494A-1A54-4D53-9498-FE4B05019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F6A359-A055-48BF-AEE4-A8D71FA283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1A30C4-B58C-41AD-B752-429454B3892B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8360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76007"/>
    </mc:Choice>
    <mc:Fallback>
      <p:transition advTm="176007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60D2F2-EF7B-42F8-A800-3A275D389A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3A78AD-55DD-4A32-A0EF-D339F564A1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2060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4000"/>
    </mc:Choice>
    <mc:Fallback>
      <p:transition advTm="24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6F9FA6D-CF0F-4DEA-9852-EE069EE46D71}"/>
              </a:ext>
            </a:extLst>
          </p:cNvPr>
          <p:cNvSpPr/>
          <p:nvPr/>
        </p:nvSpPr>
        <p:spPr>
          <a:xfrm>
            <a:off x="1651971" y="399520"/>
            <a:ext cx="58400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54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Tài</a:t>
            </a:r>
            <a:r>
              <a:rPr lang="en-US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54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liệu</a:t>
            </a:r>
            <a:r>
              <a:rPr lang="en-US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54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tham</a:t>
            </a:r>
            <a:r>
              <a:rPr lang="en-US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54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khảo</a:t>
            </a:r>
            <a:endParaRPr lang="en-US" sz="5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38D5C7-DB2F-4EBA-B894-524AB845DB35}"/>
              </a:ext>
            </a:extLst>
          </p:cNvPr>
          <p:cNvSpPr txBox="1"/>
          <p:nvPr/>
        </p:nvSpPr>
        <p:spPr>
          <a:xfrm>
            <a:off x="1474076" y="1592317"/>
            <a:ext cx="601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1800" dirty="0" err="1"/>
              <a:t>Nguồn</a:t>
            </a:r>
            <a:r>
              <a:rPr lang="en-US" sz="1800" dirty="0"/>
              <a:t> </a:t>
            </a:r>
            <a:r>
              <a:rPr lang="en-US" sz="1800" dirty="0" err="1"/>
              <a:t>tài</a:t>
            </a:r>
            <a:r>
              <a:rPr lang="en-US" sz="1800" dirty="0"/>
              <a:t> </a:t>
            </a:r>
            <a:r>
              <a:rPr lang="en-US" sz="1800" dirty="0" err="1"/>
              <a:t>liệu</a:t>
            </a:r>
            <a:r>
              <a:rPr lang="en-US" sz="1800" dirty="0"/>
              <a:t> </a:t>
            </a:r>
          </a:p>
          <a:p>
            <a:r>
              <a:rPr lang="en-US" sz="1800" dirty="0"/>
              <a:t>-     </a:t>
            </a:r>
            <a:r>
              <a:rPr lang="en-US" sz="1800" dirty="0" err="1"/>
              <a:t>Sách</a:t>
            </a:r>
            <a:r>
              <a:rPr lang="en-US" sz="1800" dirty="0"/>
              <a:t> </a:t>
            </a:r>
            <a:r>
              <a:rPr lang="en-US" sz="1800" dirty="0" err="1"/>
              <a:t>giáo</a:t>
            </a:r>
            <a:r>
              <a:rPr lang="en-US" sz="1800" dirty="0"/>
              <a:t> khoa, </a:t>
            </a:r>
            <a:r>
              <a:rPr lang="en-US" sz="1800" dirty="0" err="1"/>
              <a:t>sách</a:t>
            </a:r>
            <a:r>
              <a:rPr lang="en-US" sz="1800" dirty="0"/>
              <a:t> </a:t>
            </a:r>
            <a:r>
              <a:rPr lang="en-US" sz="1800" dirty="0" err="1"/>
              <a:t>giáo</a:t>
            </a:r>
            <a:r>
              <a:rPr lang="en-US" sz="1800" dirty="0"/>
              <a:t> </a:t>
            </a:r>
            <a:r>
              <a:rPr lang="en-US" sz="1800" dirty="0" err="1"/>
              <a:t>viên</a:t>
            </a:r>
            <a:r>
              <a:rPr lang="en-US" sz="1800" dirty="0"/>
              <a:t> Tiếng </a:t>
            </a:r>
            <a:r>
              <a:rPr lang="en-US" sz="1800" dirty="0" err="1"/>
              <a:t>Việt</a:t>
            </a:r>
            <a:r>
              <a:rPr lang="en-US" sz="1800" dirty="0"/>
              <a:t> </a:t>
            </a:r>
            <a:r>
              <a:rPr lang="en-US" sz="1800" dirty="0" err="1"/>
              <a:t>lớp</a:t>
            </a:r>
            <a:r>
              <a:rPr lang="en-US" sz="1800" dirty="0"/>
              <a:t> 1 </a:t>
            </a:r>
          </a:p>
          <a:p>
            <a:pPr marL="285750" indent="-285750">
              <a:buFontTx/>
              <a:buChar char="-"/>
            </a:pPr>
            <a:r>
              <a:rPr lang="en-US" sz="1800" dirty="0" err="1"/>
              <a:t>Tìm</a:t>
            </a:r>
            <a:r>
              <a:rPr lang="en-US" sz="1800" dirty="0"/>
              <a:t> </a:t>
            </a:r>
            <a:r>
              <a:rPr lang="en-US" sz="1800" dirty="0" err="1"/>
              <a:t>kiếm</a:t>
            </a:r>
            <a:r>
              <a:rPr lang="en-US" sz="1800" dirty="0"/>
              <a:t> </a:t>
            </a:r>
            <a:r>
              <a:rPr lang="en-US" sz="1800" dirty="0" err="1"/>
              <a:t>trên</a:t>
            </a:r>
            <a:r>
              <a:rPr lang="en-US" sz="1800" dirty="0"/>
              <a:t> website: </a:t>
            </a:r>
            <a:r>
              <a:rPr lang="en-US" sz="1800" dirty="0">
                <a:hlinkClick r:id="rId4"/>
              </a:rPr>
              <a:t>www.google.com.vn</a:t>
            </a:r>
            <a:endParaRPr lang="en-US" sz="1800" dirty="0"/>
          </a:p>
          <a:p>
            <a:r>
              <a:rPr lang="en-US" sz="1800" dirty="0"/>
              <a:t>2. </a:t>
            </a:r>
            <a:r>
              <a:rPr lang="en-US" sz="1800" dirty="0" err="1"/>
              <a:t>Các</a:t>
            </a:r>
            <a:r>
              <a:rPr lang="en-US" sz="1800" dirty="0"/>
              <a:t> </a:t>
            </a:r>
            <a:r>
              <a:rPr lang="en-US" sz="1800" dirty="0" err="1"/>
              <a:t>phần</a:t>
            </a:r>
            <a:r>
              <a:rPr lang="en-US" sz="1800" dirty="0"/>
              <a:t> </a:t>
            </a:r>
            <a:r>
              <a:rPr lang="en-US" sz="1800" dirty="0" err="1"/>
              <a:t>mềm</a:t>
            </a:r>
            <a:r>
              <a:rPr lang="en-US" sz="1800" dirty="0"/>
              <a:t> </a:t>
            </a:r>
            <a:r>
              <a:rPr lang="en-US" sz="1800" dirty="0" err="1"/>
              <a:t>hỗ</a:t>
            </a:r>
            <a:r>
              <a:rPr lang="en-US" sz="1800" dirty="0"/>
              <a:t> </a:t>
            </a:r>
            <a:r>
              <a:rPr lang="en-US" sz="1800" dirty="0" err="1"/>
              <a:t>trợ</a:t>
            </a:r>
            <a:r>
              <a:rPr lang="en-US" sz="1800" dirty="0"/>
              <a:t>:</a:t>
            </a:r>
          </a:p>
          <a:p>
            <a:pPr marL="285750" indent="-285750">
              <a:buFontTx/>
              <a:buChar char="-"/>
            </a:pPr>
            <a:r>
              <a:rPr lang="en-US" sz="1800" dirty="0"/>
              <a:t>Microsoft Office</a:t>
            </a:r>
          </a:p>
          <a:p>
            <a:pPr marL="285750" indent="-285750">
              <a:buFontTx/>
              <a:buChar char="-"/>
            </a:pPr>
            <a:r>
              <a:rPr lang="en-US" sz="1800" dirty="0" err="1"/>
              <a:t>Ispring</a:t>
            </a:r>
            <a:r>
              <a:rPr lang="en-US" sz="1800" dirty="0"/>
              <a:t> Suite 9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9119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"/>
          <p:cNvSpPr/>
          <p:nvPr/>
        </p:nvSpPr>
        <p:spPr>
          <a:xfrm rot="-3000650" flipH="1">
            <a:off x="3622607" y="980622"/>
            <a:ext cx="4003028" cy="3488687"/>
          </a:xfrm>
          <a:custGeom>
            <a:avLst/>
            <a:gdLst/>
            <a:ahLst/>
            <a:cxnLst/>
            <a:rect l="l" t="t" r="r" b="b"/>
            <a:pathLst>
              <a:path w="4003028" h="3488687" extrusionOk="0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rgbClr val="833C0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144" name="Google Shape;144;p2"/>
          <p:cNvGrpSpPr/>
          <p:nvPr/>
        </p:nvGrpSpPr>
        <p:grpSpPr>
          <a:xfrm>
            <a:off x="2253689" y="1535048"/>
            <a:ext cx="1955429" cy="1333408"/>
            <a:chOff x="2253689" y="1535048"/>
            <a:chExt cx="1955429" cy="1333408"/>
          </a:xfrm>
        </p:grpSpPr>
        <p:sp>
          <p:nvSpPr>
            <p:cNvPr id="145" name="Google Shape;145;p2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46" name="Google Shape;146;p2"/>
            <p:cNvSpPr/>
            <p:nvPr/>
          </p:nvSpPr>
          <p:spPr>
            <a:xfrm rot="-9473289">
              <a:off x="2919041" y="2153353"/>
              <a:ext cx="909847" cy="190357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47" name="Google Shape;147;p2"/>
          <p:cNvGrpSpPr/>
          <p:nvPr/>
        </p:nvGrpSpPr>
        <p:grpSpPr>
          <a:xfrm>
            <a:off x="3760322" y="3582254"/>
            <a:ext cx="1465034" cy="1349862"/>
            <a:chOff x="3760322" y="3582254"/>
            <a:chExt cx="1465034" cy="1349862"/>
          </a:xfrm>
        </p:grpSpPr>
        <p:sp>
          <p:nvSpPr>
            <p:cNvPr id="148" name="Google Shape;148;p2"/>
            <p:cNvSpPr/>
            <p:nvPr/>
          </p:nvSpPr>
          <p:spPr>
            <a:xfrm rot="-8507573">
              <a:off x="3819583" y="3928190"/>
              <a:ext cx="1346512" cy="65799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49" name="Google Shape;149;p2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50" name="Google Shape;150;p2"/>
          <p:cNvGrpSpPr/>
          <p:nvPr/>
        </p:nvGrpSpPr>
        <p:grpSpPr>
          <a:xfrm>
            <a:off x="6089897" y="3405944"/>
            <a:ext cx="741464" cy="878352"/>
            <a:chOff x="6119714" y="3405944"/>
            <a:chExt cx="741464" cy="878352"/>
          </a:xfrm>
        </p:grpSpPr>
        <p:sp>
          <p:nvSpPr>
            <p:cNvPr id="151" name="Google Shape;151;p2"/>
            <p:cNvSpPr/>
            <p:nvPr/>
          </p:nvSpPr>
          <p:spPr>
            <a:xfrm rot="-3669911">
              <a:off x="6105396" y="3633904"/>
              <a:ext cx="770101" cy="42243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52" name="Google Shape;152;p2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53" name="Google Shape;153;p2"/>
          <p:cNvGrpSpPr/>
          <p:nvPr/>
        </p:nvGrpSpPr>
        <p:grpSpPr>
          <a:xfrm>
            <a:off x="6378045" y="3998247"/>
            <a:ext cx="767568" cy="484084"/>
            <a:chOff x="6378045" y="3998247"/>
            <a:chExt cx="767568" cy="484084"/>
          </a:xfrm>
        </p:grpSpPr>
        <p:sp>
          <p:nvSpPr>
            <p:cNvPr id="154" name="Google Shape;154;p2"/>
            <p:cNvSpPr/>
            <p:nvPr/>
          </p:nvSpPr>
          <p:spPr>
            <a:xfrm rot="-681126">
              <a:off x="6405591" y="4064938"/>
              <a:ext cx="712475" cy="35070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55" name="Google Shape;155;p2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56" name="Google Shape;156;p2"/>
          <p:cNvGrpSpPr/>
          <p:nvPr/>
        </p:nvGrpSpPr>
        <p:grpSpPr>
          <a:xfrm>
            <a:off x="5029754" y="2073115"/>
            <a:ext cx="598228" cy="850125"/>
            <a:chOff x="5077882" y="2061083"/>
            <a:chExt cx="598228" cy="850125"/>
          </a:xfrm>
        </p:grpSpPr>
        <p:sp>
          <p:nvSpPr>
            <p:cNvPr id="157" name="Google Shape;157;p2"/>
            <p:cNvSpPr/>
            <p:nvPr/>
          </p:nvSpPr>
          <p:spPr>
            <a:xfrm rot="-4549107">
              <a:off x="4991946" y="2274930"/>
              <a:ext cx="770101" cy="42243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58" name="Google Shape;158;p2"/>
            <p:cNvSpPr/>
            <p:nvPr/>
          </p:nvSpPr>
          <p:spPr>
            <a:xfrm rot="5895372" flipH="1">
              <a:off x="5166313" y="2503220"/>
              <a:ext cx="392891" cy="92346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59" name="Google Shape;159;p2"/>
          <p:cNvGrpSpPr/>
          <p:nvPr/>
        </p:nvGrpSpPr>
        <p:grpSpPr>
          <a:xfrm>
            <a:off x="5299207" y="2516037"/>
            <a:ext cx="806538" cy="633648"/>
            <a:chOff x="5299207" y="2540101"/>
            <a:chExt cx="806538" cy="633648"/>
          </a:xfrm>
        </p:grpSpPr>
        <p:sp>
          <p:nvSpPr>
            <p:cNvPr id="160" name="Google Shape;160;p2"/>
            <p:cNvSpPr/>
            <p:nvPr/>
          </p:nvSpPr>
          <p:spPr>
            <a:xfrm rot="-1560322">
              <a:off x="5339322" y="2681574"/>
              <a:ext cx="726307" cy="350702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61" name="Google Shape;161;p2"/>
            <p:cNvSpPr/>
            <p:nvPr/>
          </p:nvSpPr>
          <p:spPr>
            <a:xfrm rot="8884157" flipH="1">
              <a:off x="5463265" y="2847305"/>
              <a:ext cx="370548" cy="76665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62" name="Google Shape;162;p2"/>
          <p:cNvGrpSpPr/>
          <p:nvPr/>
        </p:nvGrpSpPr>
        <p:grpSpPr>
          <a:xfrm>
            <a:off x="7410774" y="1197999"/>
            <a:ext cx="778581" cy="875100"/>
            <a:chOff x="7374678" y="1161903"/>
            <a:chExt cx="778581" cy="875100"/>
          </a:xfrm>
        </p:grpSpPr>
        <p:sp>
          <p:nvSpPr>
            <p:cNvPr id="163" name="Google Shape;163;p2"/>
            <p:cNvSpPr/>
            <p:nvPr/>
          </p:nvSpPr>
          <p:spPr>
            <a:xfrm rot="7420741" flipH="1">
              <a:off x="7378918" y="1388237"/>
              <a:ext cx="770101" cy="42243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64" name="Google Shape;164;p2"/>
            <p:cNvSpPr/>
            <p:nvPr/>
          </p:nvSpPr>
          <p:spPr>
            <a:xfrm rot="-3023738">
              <a:off x="7530177" y="1606273"/>
              <a:ext cx="392891" cy="92346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65" name="Google Shape;165;p2"/>
          <p:cNvGrpSpPr/>
          <p:nvPr/>
        </p:nvGrpSpPr>
        <p:grpSpPr>
          <a:xfrm>
            <a:off x="7025358" y="1209298"/>
            <a:ext cx="538720" cy="795156"/>
            <a:chOff x="7001294" y="1209298"/>
            <a:chExt cx="538720" cy="795156"/>
          </a:xfrm>
        </p:grpSpPr>
        <p:sp>
          <p:nvSpPr>
            <p:cNvPr id="166" name="Google Shape;166;p2"/>
            <p:cNvSpPr/>
            <p:nvPr/>
          </p:nvSpPr>
          <p:spPr>
            <a:xfrm rot="4431956" flipH="1">
              <a:off x="6907501" y="1431525"/>
              <a:ext cx="726307" cy="350702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67" name="Google Shape;167;p2"/>
            <p:cNvSpPr/>
            <p:nvPr/>
          </p:nvSpPr>
          <p:spPr>
            <a:xfrm rot="-6012523">
              <a:off x="7100276" y="1627802"/>
              <a:ext cx="370548" cy="76665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68" name="Google Shape;168;p2"/>
          <p:cNvGrpSpPr/>
          <p:nvPr/>
        </p:nvGrpSpPr>
        <p:grpSpPr>
          <a:xfrm>
            <a:off x="7507360" y="1418371"/>
            <a:ext cx="2289464" cy="1795572"/>
            <a:chOff x="7507360" y="1418371"/>
            <a:chExt cx="2289464" cy="1795572"/>
          </a:xfrm>
        </p:grpSpPr>
        <p:sp>
          <p:nvSpPr>
            <p:cNvPr id="169" name="Google Shape;169;p2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70" name="Google Shape;170;p2"/>
            <p:cNvSpPr/>
            <p:nvPr/>
          </p:nvSpPr>
          <p:spPr>
            <a:xfrm rot="-1104413">
              <a:off x="7973719" y="2267331"/>
              <a:ext cx="1039933" cy="229291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71" name="Google Shape;171;p2"/>
          <p:cNvGrpSpPr/>
          <p:nvPr/>
        </p:nvGrpSpPr>
        <p:grpSpPr>
          <a:xfrm rot="2799594" flipH="1">
            <a:off x="5077585" y="-4173"/>
            <a:ext cx="1296742" cy="2117363"/>
            <a:chOff x="1279516" y="-3525500"/>
            <a:chExt cx="1296742" cy="2550422"/>
          </a:xfrm>
        </p:grpSpPr>
        <p:sp>
          <p:nvSpPr>
            <p:cNvPr id="172" name="Google Shape;172;p2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73" name="Google Shape;173;p2"/>
            <p:cNvSpPr/>
            <p:nvPr/>
          </p:nvSpPr>
          <p:spPr>
            <a:xfrm rot="-5400000">
              <a:off x="1314007" y="-2158857"/>
              <a:ext cx="1252628" cy="229291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74" name="Google Shape;174;p2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175" name="Google Shape;175;p2"/>
            <p:cNvPicPr preferRelativeResize="0"/>
            <p:nvPr/>
          </p:nvPicPr>
          <p:blipFill rotWithShape="1">
            <a:blip r:embed="rId4"/>
            <a:srcRect l="2993" r="4332" b="1428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6" name="Google Shape;176;p2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177" name="Google Shape;177;p2"/>
          <p:cNvSpPr txBox="1"/>
          <p:nvPr/>
        </p:nvSpPr>
        <p:spPr>
          <a:xfrm>
            <a:off x="518578" y="1878860"/>
            <a:ext cx="3002627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 err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Khởi</a:t>
            </a:r>
            <a:r>
              <a:rPr lang="en-US" sz="4400" b="1" dirty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động</a:t>
            </a:r>
            <a:endParaRPr sz="4400" b="1" dirty="0">
              <a:solidFill>
                <a:srgbClr val="0070C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sp>
        <p:nvSpPr>
          <p:cNvPr id="178" name="Google Shape;178;p2"/>
          <p:cNvSpPr txBox="1"/>
          <p:nvPr/>
        </p:nvSpPr>
        <p:spPr>
          <a:xfrm>
            <a:off x="1442652" y="1015334"/>
            <a:ext cx="101092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dirty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1</a:t>
            </a:r>
            <a:endParaRPr sz="5400" b="1" dirty="0">
              <a:solidFill>
                <a:srgbClr val="FF000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pic>
        <p:nvPicPr>
          <p:cNvPr id="179" name="Google Shape;179;p2"/>
          <p:cNvPicPr preferRelativeResize="0"/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2"/>
          <p:cNvPicPr preferRelativeResize="0"/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35002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727994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61440"/>
    </mc:Choice>
    <mc:Fallback>
      <p:transition advTm="6144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1"/>
          <p:cNvPicPr preferRelativeResize="0"/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179770" y="528041"/>
            <a:ext cx="1996233" cy="668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"/>
          <p:cNvPicPr preferRelativeResize="0"/>
          <p:nvPr/>
        </p:nvPicPr>
        <p:blipFill rotWithShape="1">
          <a:blip r:embed="rId5"/>
          <a:srcRect l="135" t="36970" r="-1"/>
          <a:stretch>
            <a:fillRect/>
          </a:stretch>
        </p:blipFill>
        <p:spPr>
          <a:xfrm>
            <a:off x="1" y="1828800"/>
            <a:ext cx="9143998" cy="30042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1"/>
          <p:cNvPicPr preferRelativeResize="0"/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-1" y="3432997"/>
            <a:ext cx="9613558" cy="1508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"/>
          <p:cNvPicPr preferRelativeResize="0"/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-104572" y="321272"/>
            <a:ext cx="9248571" cy="8019887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"/>
          <p:cNvSpPr/>
          <p:nvPr/>
        </p:nvSpPr>
        <p:spPr>
          <a:xfrm>
            <a:off x="1436915" y="1401208"/>
            <a:ext cx="6253677" cy="3444184"/>
          </a:xfrm>
          <a:custGeom>
            <a:avLst/>
            <a:gdLst/>
            <a:ahLst/>
            <a:cxnLst/>
            <a:rect l="l" t="t" r="r" b="b"/>
            <a:pathLst>
              <a:path w="5387546" h="2967166" extrusionOk="0">
                <a:moveTo>
                  <a:pt x="2693773" y="0"/>
                </a:moveTo>
                <a:cubicBezTo>
                  <a:pt x="4181503" y="0"/>
                  <a:pt x="5387546" y="1206043"/>
                  <a:pt x="5387546" y="2693773"/>
                </a:cubicBezTo>
                <a:lnTo>
                  <a:pt x="5373741" y="2967166"/>
                </a:lnTo>
                <a:lnTo>
                  <a:pt x="13805" y="2967166"/>
                </a:lnTo>
                <a:lnTo>
                  <a:pt x="0" y="2693773"/>
                </a:lnTo>
                <a:cubicBezTo>
                  <a:pt x="0" y="1206043"/>
                  <a:pt x="1206043" y="0"/>
                  <a:pt x="269377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endParaRPr sz="1350" b="0" i="0" u="none" strike="noStrike" cap="none" dirty="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24" name="Google Shape;124;p1"/>
          <p:cNvSpPr/>
          <p:nvPr/>
        </p:nvSpPr>
        <p:spPr>
          <a:xfrm>
            <a:off x="516146" y="2131932"/>
            <a:ext cx="8581264" cy="1446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solidFill>
                  <a:srgbClr val="FF6600"/>
                </a:solidFill>
                <a:latin typeface="Arial Rounded"/>
                <a:ea typeface="Arial Rounded"/>
                <a:cs typeface="Arial Rounded"/>
                <a:sym typeface="Arial Rounded"/>
              </a:rPr>
              <a:t>                      </a:t>
            </a:r>
            <a:r>
              <a:rPr lang="en-US" sz="4400" b="1" dirty="0" err="1">
                <a:solidFill>
                  <a:srgbClr val="FF6600"/>
                </a:solidFill>
                <a:latin typeface="Arial Rounded"/>
                <a:ea typeface="Arial Rounded"/>
                <a:cs typeface="Arial Rounded"/>
                <a:sym typeface="Arial Rounded"/>
              </a:rPr>
              <a:t>Bài</a:t>
            </a:r>
            <a:r>
              <a:rPr lang="en-US" sz="4400" b="1" dirty="0">
                <a:solidFill>
                  <a:srgbClr val="FF6600"/>
                </a:solidFill>
                <a:latin typeface="Arial Rounded"/>
                <a:ea typeface="Arial Rounded"/>
                <a:cs typeface="Arial Rounded"/>
                <a:sym typeface="Arial Rounded"/>
              </a:rPr>
              <a:t> 5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solidFill>
                  <a:srgbClr val="FF6600"/>
                </a:solidFill>
                <a:latin typeface="Arial Rounded"/>
                <a:ea typeface="Arial Rounded"/>
                <a:cs typeface="Arial Rounded"/>
                <a:sym typeface="Arial Rounded"/>
              </a:rPr>
              <a:t>          </a:t>
            </a:r>
            <a:r>
              <a:rPr lang="en-US" sz="4400" b="1" dirty="0" err="1">
                <a:solidFill>
                  <a:srgbClr val="FF6600"/>
                </a:solidFill>
                <a:latin typeface="Arial Rounded"/>
                <a:ea typeface="Arial Rounded"/>
                <a:cs typeface="Arial Rounded"/>
                <a:sym typeface="Arial Rounded"/>
              </a:rPr>
              <a:t>Bữa</a:t>
            </a:r>
            <a:r>
              <a:rPr lang="en-US" sz="4400" b="1" dirty="0">
                <a:solidFill>
                  <a:srgbClr val="FF660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4400" b="1" dirty="0" err="1">
                <a:solidFill>
                  <a:srgbClr val="FF6600"/>
                </a:solidFill>
                <a:latin typeface="Arial Rounded"/>
                <a:ea typeface="Arial Rounded"/>
                <a:cs typeface="Arial Rounded"/>
                <a:sym typeface="Arial Rounded"/>
              </a:rPr>
              <a:t>cơm</a:t>
            </a:r>
            <a:r>
              <a:rPr lang="en-US" sz="4400" b="1" dirty="0">
                <a:solidFill>
                  <a:srgbClr val="FF660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4400" b="1" dirty="0" err="1">
                <a:solidFill>
                  <a:srgbClr val="FF6600"/>
                </a:solidFill>
                <a:latin typeface="Arial Rounded"/>
                <a:ea typeface="Arial Rounded"/>
                <a:cs typeface="Arial Rounded"/>
                <a:sym typeface="Arial Rounded"/>
              </a:rPr>
              <a:t>gia</a:t>
            </a:r>
            <a:r>
              <a:rPr lang="en-US" sz="4400" b="1" dirty="0">
                <a:solidFill>
                  <a:srgbClr val="FF660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4400" b="1" dirty="0" err="1">
                <a:solidFill>
                  <a:srgbClr val="FF6600"/>
                </a:solidFill>
                <a:latin typeface="Arial Rounded"/>
                <a:ea typeface="Arial Rounded"/>
                <a:cs typeface="Arial Rounded"/>
                <a:sym typeface="Arial Rounded"/>
              </a:rPr>
              <a:t>đình</a:t>
            </a:r>
            <a:endParaRPr sz="4000" b="1" dirty="0">
              <a:solidFill>
                <a:srgbClr val="FF660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pic>
        <p:nvPicPr>
          <p:cNvPr id="126" name="Google Shape;126;p1"/>
          <p:cNvPicPr preferRelativeResize="0"/>
          <p:nvPr/>
        </p:nvPicPr>
        <p:blipFill rotWithShape="1">
          <a:blip r:embed="rId8"/>
          <a:srcRect l="1" r="77432"/>
          <a:stretch>
            <a:fillRect/>
          </a:stretch>
        </p:blipFill>
        <p:spPr>
          <a:xfrm>
            <a:off x="0" y="3630617"/>
            <a:ext cx="2063578" cy="121561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7" name="Google Shape;127;p1"/>
          <p:cNvGrpSpPr/>
          <p:nvPr/>
        </p:nvGrpSpPr>
        <p:grpSpPr>
          <a:xfrm>
            <a:off x="479780" y="2610930"/>
            <a:ext cx="1053959" cy="2015590"/>
            <a:chOff x="181346" y="1761375"/>
            <a:chExt cx="1517253" cy="2901593"/>
          </a:xfrm>
        </p:grpSpPr>
        <p:pic>
          <p:nvPicPr>
            <p:cNvPr id="128" name="Google Shape;128;p1"/>
            <p:cNvPicPr preferRelativeResize="0"/>
            <p:nvPr/>
          </p:nvPicPr>
          <p:blipFill rotWithShape="1">
            <a:blip r:embed="rId9"/>
            <a:srcRect/>
            <a:stretch>
              <a:fillRect/>
            </a:stretch>
          </p:blipFill>
          <p:spPr>
            <a:xfrm>
              <a:off x="622043" y="1761375"/>
              <a:ext cx="885486" cy="290159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9" name="Google Shape;129;p1"/>
            <p:cNvPicPr preferRelativeResize="0"/>
            <p:nvPr/>
          </p:nvPicPr>
          <p:blipFill rotWithShape="1">
            <a:blip r:embed="rId10"/>
            <a:srcRect/>
            <a:stretch>
              <a:fillRect/>
            </a:stretch>
          </p:blipFill>
          <p:spPr>
            <a:xfrm>
              <a:off x="1186323" y="2638386"/>
              <a:ext cx="512276" cy="202458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0" name="Google Shape;130;p1"/>
            <p:cNvPicPr preferRelativeResize="0"/>
            <p:nvPr/>
          </p:nvPicPr>
          <p:blipFill rotWithShape="1">
            <a:blip r:embed="rId11"/>
            <a:srcRect/>
            <a:stretch>
              <a:fillRect/>
            </a:stretch>
          </p:blipFill>
          <p:spPr>
            <a:xfrm>
              <a:off x="181346" y="2373835"/>
              <a:ext cx="711093" cy="228913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31" name="Google Shape;131;p1"/>
          <p:cNvPicPr preferRelativeResize="0"/>
          <p:nvPr/>
        </p:nvPicPr>
        <p:blipFill rotWithShape="1">
          <a:blip r:embed="rId8"/>
          <a:srcRect l="77162"/>
          <a:stretch>
            <a:fillRect/>
          </a:stretch>
        </p:blipFill>
        <p:spPr>
          <a:xfrm>
            <a:off x="7055708" y="3600543"/>
            <a:ext cx="2088292" cy="1215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"/>
          <p:cNvPicPr preferRelativeResize="0"/>
          <p:nvPr/>
        </p:nvPicPr>
        <p:blipFill rotWithShape="1">
          <a:blip r:embed="rId12"/>
          <a:srcRect r="45910"/>
          <a:stretch>
            <a:fillRect/>
          </a:stretch>
        </p:blipFill>
        <p:spPr>
          <a:xfrm>
            <a:off x="7252679" y="2497731"/>
            <a:ext cx="1632418" cy="2532923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1"/>
          <p:cNvSpPr/>
          <p:nvPr/>
        </p:nvSpPr>
        <p:spPr>
          <a:xfrm>
            <a:off x="-4933" y="4626519"/>
            <a:ext cx="9144000" cy="514663"/>
          </a:xfrm>
          <a:custGeom>
            <a:avLst/>
            <a:gdLst/>
            <a:ahLst/>
            <a:cxnLst/>
            <a:rect l="l" t="t" r="r" b="b"/>
            <a:pathLst>
              <a:path w="9144000" h="608571" extrusionOk="0">
                <a:moveTo>
                  <a:pt x="0" y="0"/>
                </a:moveTo>
                <a:lnTo>
                  <a:pt x="9144000" y="0"/>
                </a:lnTo>
                <a:lnTo>
                  <a:pt x="9144000" y="608571"/>
                </a:lnTo>
                <a:lnTo>
                  <a:pt x="0" y="608571"/>
                </a:lnTo>
                <a:close/>
              </a:path>
            </a:pathLst>
          </a:custGeom>
          <a:solidFill>
            <a:srgbClr val="C4D83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34" name="Google Shape;134;p1"/>
          <p:cNvSpPr/>
          <p:nvPr/>
        </p:nvSpPr>
        <p:spPr>
          <a:xfrm>
            <a:off x="-4933" y="4718797"/>
            <a:ext cx="9144000" cy="426773"/>
          </a:xfrm>
          <a:custGeom>
            <a:avLst/>
            <a:gdLst/>
            <a:ahLst/>
            <a:cxnLst/>
            <a:rect l="l" t="t" r="r" b="b"/>
            <a:pathLst>
              <a:path w="9144000" h="608571" extrusionOk="0">
                <a:moveTo>
                  <a:pt x="0" y="0"/>
                </a:moveTo>
                <a:lnTo>
                  <a:pt x="9144000" y="0"/>
                </a:lnTo>
                <a:lnTo>
                  <a:pt x="9144000" y="608571"/>
                </a:lnTo>
                <a:lnTo>
                  <a:pt x="0" y="608571"/>
                </a:lnTo>
                <a:close/>
              </a:path>
            </a:pathLst>
          </a:custGeom>
          <a:solidFill>
            <a:srgbClr val="8CB8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35" name="Google Shape;135;p1"/>
          <p:cNvSpPr/>
          <p:nvPr/>
        </p:nvSpPr>
        <p:spPr>
          <a:xfrm>
            <a:off x="-4933" y="4865599"/>
            <a:ext cx="9144000" cy="274229"/>
          </a:xfrm>
          <a:custGeom>
            <a:avLst/>
            <a:gdLst/>
            <a:ahLst/>
            <a:cxnLst/>
            <a:rect l="l" t="t" r="r" b="b"/>
            <a:pathLst>
              <a:path w="9144000" h="608571" extrusionOk="0">
                <a:moveTo>
                  <a:pt x="0" y="0"/>
                </a:moveTo>
                <a:lnTo>
                  <a:pt x="9144000" y="0"/>
                </a:lnTo>
                <a:lnTo>
                  <a:pt x="9144000" y="608571"/>
                </a:lnTo>
                <a:lnTo>
                  <a:pt x="0" y="608571"/>
                </a:lnTo>
                <a:close/>
              </a:path>
            </a:pathLst>
          </a:custGeom>
          <a:solidFill>
            <a:srgbClr val="679C3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136" name="Google Shape;136;p1"/>
          <p:cNvPicPr preferRelativeResize="0"/>
          <p:nvPr/>
        </p:nvPicPr>
        <p:blipFill rotWithShape="1">
          <a:blip r:embed="rId13"/>
          <a:srcRect/>
          <a:stretch>
            <a:fillRect/>
          </a:stretch>
        </p:blipFill>
        <p:spPr>
          <a:xfrm>
            <a:off x="9308757" y="-766706"/>
            <a:ext cx="609600" cy="60960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3197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550002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7400"/>
    </mc:Choice>
    <mc:Fallback>
      <p:transition advTm="174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0B19C75-0738-451D-80D1-763E45965FE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55" b="35152"/>
          <a:stretch/>
        </p:blipFill>
        <p:spPr>
          <a:xfrm>
            <a:off x="462008" y="137099"/>
            <a:ext cx="8311503" cy="48791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19456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874522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5861"/>
    </mc:Choice>
    <mc:Fallback>
      <p:transition advTm="2586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4"/>
          <p:cNvSpPr/>
          <p:nvPr/>
        </p:nvSpPr>
        <p:spPr>
          <a:xfrm rot="-3000650" flipH="1">
            <a:off x="3622607" y="980622"/>
            <a:ext cx="4003028" cy="3488687"/>
          </a:xfrm>
          <a:custGeom>
            <a:avLst/>
            <a:gdLst/>
            <a:ahLst/>
            <a:cxnLst/>
            <a:rect l="l" t="t" r="r" b="b"/>
            <a:pathLst>
              <a:path w="4003028" h="3488687" extrusionOk="0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rgbClr val="833C0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193" name="Google Shape;193;p4"/>
          <p:cNvGrpSpPr/>
          <p:nvPr/>
        </p:nvGrpSpPr>
        <p:grpSpPr>
          <a:xfrm>
            <a:off x="2253689" y="1535048"/>
            <a:ext cx="1955429" cy="1333408"/>
            <a:chOff x="2253689" y="1535048"/>
            <a:chExt cx="1955429" cy="1333408"/>
          </a:xfrm>
        </p:grpSpPr>
        <p:sp>
          <p:nvSpPr>
            <p:cNvPr id="194" name="Google Shape;194;p4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95" name="Google Shape;195;p4"/>
            <p:cNvSpPr/>
            <p:nvPr/>
          </p:nvSpPr>
          <p:spPr>
            <a:xfrm rot="-9473289">
              <a:off x="2919041" y="2153353"/>
              <a:ext cx="909847" cy="190357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96" name="Google Shape;196;p4"/>
          <p:cNvGrpSpPr/>
          <p:nvPr/>
        </p:nvGrpSpPr>
        <p:grpSpPr>
          <a:xfrm>
            <a:off x="3760322" y="3582254"/>
            <a:ext cx="1465034" cy="1349862"/>
            <a:chOff x="3760322" y="3582254"/>
            <a:chExt cx="1465034" cy="1349862"/>
          </a:xfrm>
        </p:grpSpPr>
        <p:sp>
          <p:nvSpPr>
            <p:cNvPr id="197" name="Google Shape;197;p4"/>
            <p:cNvSpPr/>
            <p:nvPr/>
          </p:nvSpPr>
          <p:spPr>
            <a:xfrm rot="-8507573">
              <a:off x="3819583" y="3928190"/>
              <a:ext cx="1346512" cy="65799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98" name="Google Shape;198;p4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99" name="Google Shape;199;p4"/>
          <p:cNvGrpSpPr/>
          <p:nvPr/>
        </p:nvGrpSpPr>
        <p:grpSpPr>
          <a:xfrm>
            <a:off x="6089897" y="3405944"/>
            <a:ext cx="741464" cy="878352"/>
            <a:chOff x="6119714" y="3405944"/>
            <a:chExt cx="741464" cy="878352"/>
          </a:xfrm>
        </p:grpSpPr>
        <p:sp>
          <p:nvSpPr>
            <p:cNvPr id="200" name="Google Shape;200;p4"/>
            <p:cNvSpPr/>
            <p:nvPr/>
          </p:nvSpPr>
          <p:spPr>
            <a:xfrm rot="-3669911">
              <a:off x="6105396" y="3633904"/>
              <a:ext cx="770101" cy="42243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01" name="Google Shape;201;p4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02" name="Google Shape;202;p4"/>
          <p:cNvGrpSpPr/>
          <p:nvPr/>
        </p:nvGrpSpPr>
        <p:grpSpPr>
          <a:xfrm>
            <a:off x="6378045" y="3998247"/>
            <a:ext cx="767568" cy="484084"/>
            <a:chOff x="6378045" y="3998247"/>
            <a:chExt cx="767568" cy="484084"/>
          </a:xfrm>
        </p:grpSpPr>
        <p:sp>
          <p:nvSpPr>
            <p:cNvPr id="203" name="Google Shape;203;p4"/>
            <p:cNvSpPr/>
            <p:nvPr/>
          </p:nvSpPr>
          <p:spPr>
            <a:xfrm rot="-681126">
              <a:off x="6405591" y="4064938"/>
              <a:ext cx="712475" cy="35070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04" name="Google Shape;204;p4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05" name="Google Shape;205;p4"/>
          <p:cNvGrpSpPr/>
          <p:nvPr/>
        </p:nvGrpSpPr>
        <p:grpSpPr>
          <a:xfrm>
            <a:off x="5029754" y="2073115"/>
            <a:ext cx="598228" cy="850125"/>
            <a:chOff x="5077882" y="2061083"/>
            <a:chExt cx="598228" cy="850125"/>
          </a:xfrm>
        </p:grpSpPr>
        <p:sp>
          <p:nvSpPr>
            <p:cNvPr id="206" name="Google Shape;206;p4"/>
            <p:cNvSpPr/>
            <p:nvPr/>
          </p:nvSpPr>
          <p:spPr>
            <a:xfrm rot="-4549107">
              <a:off x="4991946" y="2274930"/>
              <a:ext cx="770101" cy="42243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07" name="Google Shape;207;p4"/>
            <p:cNvSpPr/>
            <p:nvPr/>
          </p:nvSpPr>
          <p:spPr>
            <a:xfrm rot="5895372" flipH="1">
              <a:off x="5166313" y="2503220"/>
              <a:ext cx="392891" cy="92346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08" name="Google Shape;208;p4"/>
          <p:cNvGrpSpPr/>
          <p:nvPr/>
        </p:nvGrpSpPr>
        <p:grpSpPr>
          <a:xfrm>
            <a:off x="5299207" y="2516037"/>
            <a:ext cx="806538" cy="633648"/>
            <a:chOff x="5299207" y="2540101"/>
            <a:chExt cx="806538" cy="633648"/>
          </a:xfrm>
        </p:grpSpPr>
        <p:sp>
          <p:nvSpPr>
            <p:cNvPr id="209" name="Google Shape;209;p4"/>
            <p:cNvSpPr/>
            <p:nvPr/>
          </p:nvSpPr>
          <p:spPr>
            <a:xfrm rot="-1560322">
              <a:off x="5339322" y="2681574"/>
              <a:ext cx="726307" cy="350702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10" name="Google Shape;210;p4"/>
            <p:cNvSpPr/>
            <p:nvPr/>
          </p:nvSpPr>
          <p:spPr>
            <a:xfrm rot="8884157" flipH="1">
              <a:off x="5463265" y="2847305"/>
              <a:ext cx="370548" cy="76665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11" name="Google Shape;211;p4"/>
          <p:cNvGrpSpPr/>
          <p:nvPr/>
        </p:nvGrpSpPr>
        <p:grpSpPr>
          <a:xfrm>
            <a:off x="7410774" y="1197999"/>
            <a:ext cx="778581" cy="875100"/>
            <a:chOff x="7374678" y="1161903"/>
            <a:chExt cx="778581" cy="875100"/>
          </a:xfrm>
        </p:grpSpPr>
        <p:sp>
          <p:nvSpPr>
            <p:cNvPr id="212" name="Google Shape;212;p4"/>
            <p:cNvSpPr/>
            <p:nvPr/>
          </p:nvSpPr>
          <p:spPr>
            <a:xfrm rot="7420741" flipH="1">
              <a:off x="7378918" y="1388237"/>
              <a:ext cx="770101" cy="42243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13" name="Google Shape;213;p4"/>
            <p:cNvSpPr/>
            <p:nvPr/>
          </p:nvSpPr>
          <p:spPr>
            <a:xfrm rot="-3023738">
              <a:off x="7530177" y="1606273"/>
              <a:ext cx="392891" cy="92346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14" name="Google Shape;214;p4"/>
          <p:cNvGrpSpPr/>
          <p:nvPr/>
        </p:nvGrpSpPr>
        <p:grpSpPr>
          <a:xfrm>
            <a:off x="7025358" y="1209298"/>
            <a:ext cx="538720" cy="795156"/>
            <a:chOff x="7001294" y="1209298"/>
            <a:chExt cx="538720" cy="795156"/>
          </a:xfrm>
        </p:grpSpPr>
        <p:sp>
          <p:nvSpPr>
            <p:cNvPr id="215" name="Google Shape;215;p4"/>
            <p:cNvSpPr/>
            <p:nvPr/>
          </p:nvSpPr>
          <p:spPr>
            <a:xfrm rot="4431956" flipH="1">
              <a:off x="6907501" y="1431525"/>
              <a:ext cx="726307" cy="350702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16" name="Google Shape;216;p4"/>
            <p:cNvSpPr/>
            <p:nvPr/>
          </p:nvSpPr>
          <p:spPr>
            <a:xfrm rot="-6012523">
              <a:off x="7100276" y="1627802"/>
              <a:ext cx="370548" cy="76665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17" name="Google Shape;217;p4"/>
          <p:cNvGrpSpPr/>
          <p:nvPr/>
        </p:nvGrpSpPr>
        <p:grpSpPr>
          <a:xfrm>
            <a:off x="7507360" y="1418371"/>
            <a:ext cx="2289464" cy="1795572"/>
            <a:chOff x="7507360" y="1418371"/>
            <a:chExt cx="2289464" cy="1795572"/>
          </a:xfrm>
        </p:grpSpPr>
        <p:sp>
          <p:nvSpPr>
            <p:cNvPr id="218" name="Google Shape;218;p4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19" name="Google Shape;219;p4"/>
            <p:cNvSpPr/>
            <p:nvPr/>
          </p:nvSpPr>
          <p:spPr>
            <a:xfrm rot="-1104413">
              <a:off x="7973719" y="2267331"/>
              <a:ext cx="1039933" cy="229291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20" name="Google Shape;220;p4"/>
          <p:cNvGrpSpPr/>
          <p:nvPr/>
        </p:nvGrpSpPr>
        <p:grpSpPr>
          <a:xfrm rot="2799594" flipH="1">
            <a:off x="5077585" y="-4173"/>
            <a:ext cx="1296742" cy="2117363"/>
            <a:chOff x="1279516" y="-3525500"/>
            <a:chExt cx="1296742" cy="2550422"/>
          </a:xfrm>
        </p:grpSpPr>
        <p:sp>
          <p:nvSpPr>
            <p:cNvPr id="221" name="Google Shape;221;p4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22" name="Google Shape;222;p4"/>
            <p:cNvSpPr/>
            <p:nvPr/>
          </p:nvSpPr>
          <p:spPr>
            <a:xfrm rot="-5400000">
              <a:off x="1314007" y="-2158857"/>
              <a:ext cx="1252628" cy="229291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23" name="Google Shape;223;p4"/>
          <p:cNvGrpSpPr/>
          <p:nvPr/>
        </p:nvGrpSpPr>
        <p:grpSpPr>
          <a:xfrm>
            <a:off x="-599090" y="-209214"/>
            <a:ext cx="5213131" cy="4808241"/>
            <a:chOff x="1001374" y="-370703"/>
            <a:chExt cx="6695744" cy="6175701"/>
          </a:xfrm>
        </p:grpSpPr>
        <p:pic>
          <p:nvPicPr>
            <p:cNvPr id="224" name="Google Shape;224;p4"/>
            <p:cNvPicPr preferRelativeResize="0"/>
            <p:nvPr/>
          </p:nvPicPr>
          <p:blipFill rotWithShape="1">
            <a:blip r:embed="rId4"/>
            <a:srcRect l="2993" r="4332" b="1428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5" name="Google Shape;225;p4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226" name="Google Shape;226;p4"/>
          <p:cNvSpPr txBox="1"/>
          <p:nvPr/>
        </p:nvSpPr>
        <p:spPr>
          <a:xfrm>
            <a:off x="173229" y="2325603"/>
            <a:ext cx="3588404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 err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Luyện</a:t>
            </a:r>
            <a:r>
              <a:rPr lang="en-US" sz="4400" b="1" dirty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đọc</a:t>
            </a:r>
            <a:endParaRPr sz="4400" b="1" dirty="0">
              <a:solidFill>
                <a:srgbClr val="0070C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sp>
        <p:nvSpPr>
          <p:cNvPr id="227" name="Google Shape;227;p4"/>
          <p:cNvSpPr txBox="1"/>
          <p:nvPr/>
        </p:nvSpPr>
        <p:spPr>
          <a:xfrm>
            <a:off x="1445315" y="1383779"/>
            <a:ext cx="101092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dirty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2</a:t>
            </a:r>
            <a:endParaRPr sz="5400" b="1" dirty="0">
              <a:solidFill>
                <a:srgbClr val="FF000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pic>
        <p:nvPicPr>
          <p:cNvPr id="228" name="Google Shape;228;p4"/>
          <p:cNvPicPr preferRelativeResize="0"/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4"/>
          <p:cNvPicPr preferRelativeResize="0"/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14DBFF02-8F99-47E8-9A9B-11F4ECE86FF7}"/>
  <p:tag name="ISPRING_PROJECT_VERSION" val="9.3"/>
  <p:tag name="ISPRING_PROJECT_FOLDER_UPDATED" val="1"/>
  <p:tag name="ISPRING_PRESENTATION_COURSE_TITLE" val="E Learning - Bai 5 - Bua com gia dinh"/>
  <p:tag name="ISPRING_CURRENT_PLAYER_ID" val="universal"/>
  <p:tag name="FLASHSPRING_ZOOM_TAG" val="50"/>
  <p:tag name="ISPRING_FIRST_PUBLISH" val="1"/>
  <p:tag name="ISPRING_PRESENTATION_INFO_2" val="&lt;?xml version=&quot;1.0&quot; encoding=&quot;UTF-8&quot; standalone=&quot;no&quot; ?&gt;&#10;&lt;presentation2&gt;&#10;&#10;  &lt;slides&gt;&#10;    &lt;slide id=&quot;{2A099962-304B-460F-8DC8-3F3B0BDB44FA}&quot; pptId=&quot;256&quot;/&gt;&#10;    &lt;slide id=&quot;{357879CF-A600-48A9-9488-3360649754BF}&quot; pptId=&quot;398&quot;/&gt;&#10;    &lt;slide id=&quot;{A7D56ACB-A8DD-4ABF-AD72-F4CD231149BA}&quot; pptId=&quot;370&quot;/&gt;&#10;    &lt;slide id=&quot;{737AAA2F-12FC-45A3-9625-1B1E03A7B330}&quot; pptId=&quot;399&quot;/&gt;&#10;    &lt;slide id=&quot;{16BB47DD-F8CE-4B17-AEE8-D299A58D7E4D}&quot; pptId=&quot;369&quot;/&gt;&#10;    &lt;slide id=&quot;{59BD33DB-E98F-44D7-9FBD-E926714E5EC8}&quot; pptId=&quot;400&quot;/&gt;&#10;    &lt;slide id=&quot;{3A1F1D5E-5AFA-4AC4-810D-DA18EFE0746E}&quot; pptId=&quot;342&quot;/&gt;&#10;    &lt;slide id=&quot;{72BD1E18-ACE1-402E-A933-0CCC6BA5CE76}&quot; pptId=&quot;401&quot;/&gt;&#10;    &lt;slide id=&quot;{5D007A0A-7030-4BF2-8445-A11A3EDBA2BE}&quot; pptId=&quot;259&quot;/&gt;&#10;    &lt;slide id=&quot;{ED85032D-8F96-4F01-B8B3-AE9A6BF64882}&quot; pptId=&quot;364&quot;/&gt;&#10;    &lt;slide id=&quot;{0BBAA24E-A442-4FA2-A779-37ACE063148C}&quot; pptId=&quot;351&quot;/&gt;&#10;    &lt;slide id=&quot;{B9C512AA-602C-480C-9275-5AD4D8CFF0B2}&quot; pptId=&quot;391&quot;/&gt;&#10;    &lt;slide id=&quot;{28607AEC-340D-4E41-8DB5-31D8873A5409}&quot; pptId=&quot;389&quot;/&gt;&#10;    &lt;slide id=&quot;{1A13A2D9-3AB0-4034-B6B1-87704F36DD98}&quot; pptId=&quot;362&quot;/&gt;&#10;    &lt;slide id=&quot;{BB21BE79-2AFD-4D7C-9956-E30B4E66B34A}&quot; pptId=&quot;380&quot;/&gt;&#10;    &lt;slide id=&quot;{A974E31B-298E-4076-9E72-ADD85289F0CC}&quot; pptId=&quot;403&quot;/&gt;&#10;    &lt;slide id=&quot;{17C8F289-77E4-41D3-8646-2E435C6F43C6}&quot; pptId=&quot;263&quot;/&gt;&#10;    &lt;slide id=&quot;{FCA2592D-442E-4C82-A7E8-E761E1B0529E}&quot; pptId=&quot;382&quot;/&gt;&#10;    &lt;slide id=&quot;{93D731A8-345D-446B-8560-754DB6F8185B}&quot; pptId=&quot;383&quot;/&gt;&#10;    &lt;slide id=&quot;{A3C7CF6C-1F6F-41C3-948D-D921A4D6E43E}&quot; pptId=&quot;384&quot;/&gt;&#10;    &lt;slide id=&quot;{013D692C-C8FE-434A-919A-A3CFF2B6BF98}&quot; pptId=&quot;393&quot;/&gt;&#10;    &lt;slide id=&quot;{EF170191-2D0D-4764-A975-ECE366C59D96}&quot; pptId=&quot;381&quot;/&gt;&#10;    &lt;slide id=&quot;{6F61E091-9137-4DCE-9E8C-A3235AED1B7B}&quot; pptId=&quot;279&quot;/&gt;&#10;    &lt;slide id=&quot;{CF6037C1-465D-4F9C-B6AB-0A14785417FE}&quot; pptId=&quot;404&quot;/&gt;&#10;    &lt;slide id=&quot;{6CD4C212-EA07-440A-B0DC-966A778988E6}&quot; pptId=&quot;405&quot;/&gt;&#10;    &lt;slide id=&quot;{BFD7B5D6-2EA9-4FC0-8A72-8477EC4F62DF}&quot; pptId=&quot;406&quot;/&gt;&#10;    &lt;slide id=&quot;{B8BBB978-6E17-4368-9D54-669011A8C566}&quot; pptId=&quot;407&quot;/&gt;&#10;    &lt;slide id=&quot;{16EF8B00-1311-4099-90B3-21A999502322}&quot; pptId=&quot;379&quot;/&gt;&#10;  &lt;/slides&gt;&#10;&#10;  &lt;narration&gt;&#10;    &lt;audioTracks&gt;&#10;      &lt;audioTrack muted=&quot;false&quot; name=&quot;Audio 3&quot; resource=&quot;0389340c&quot; slideId=&quot;{2A099962-304B-460F-8DC8-3F3B0BDB44FA}&quot; startTime=&quot;0&quot; stepIndex=&quot;0&quot; volume=&quot;1&quot;&gt;&#10;        &lt;audio channels=&quot;1&quot; format=&quot;s16&quot; sampleRate=&quot;44100&quot;/&gt;&#10;      &lt;/audioTrack&gt;&#10;      &lt;audioTrack muted=&quot;false&quot; name=&quot;Audio 4&quot; resource=&quot;8d9c9f9f&quot; slideId=&quot;{A7D56ACB-A8DD-4ABF-AD72-F4CD231149BA}&quot; startTime=&quot;0&quot; stepIndex=&quot;0&quot; volume=&quot;1&quot;&gt;&#10;        &lt;audio channels=&quot;1&quot; format=&quot;s16&quot; sampleRate=&quot;44100&quot;/&gt;&#10;      &lt;/audioTrack&gt;&#10;      &lt;audioTrack muted=&quot;false&quot; name=&quot;Audio 5&quot; resource=&quot;1d0c7440&quot; slideId=&quot;{16BB47DD-F8CE-4B17-AEE8-D299A58D7E4D}&quot; startTime=&quot;0&quot; stepIndex=&quot;0&quot; volume=&quot;1&quot;&gt;&#10;        &lt;audio channels=&quot;1&quot; format=&quot;s16&quot; sampleRate=&quot;44100&quot;/&gt;&#10;      &lt;/audioTrack&gt;&#10;      &lt;audioTrack muted=&quot;false&quot; name=&quot;Audio 6&quot; resource=&quot;7f6a2f35&quot; slideId=&quot;{3A1F1D5E-5AFA-4AC4-810D-DA18EFE0746E}&quot; startTime=&quot;0&quot; stepIndex=&quot;0&quot; volume=&quot;1&quot;&gt;&#10;        &lt;audio channels=&quot;1&quot; format=&quot;s16&quot; sampleRate=&quot;44100&quot;/&gt;&#10;      &lt;/audioTrack&gt;&#10;      &lt;audioTrack muted=&quot;false&quot; name=&quot;Audio 7&quot; resource=&quot;f7c51bb7&quot; slideId=&quot;{5D007A0A-7030-4BF2-8445-A11A3EDBA2BE}&quot; startTime=&quot;0&quot; stepIndex=&quot;0&quot; volume=&quot;1&quot;&gt;&#10;        &lt;audio channels=&quot;1&quot; format=&quot;s16&quot; sampleRate=&quot;44100&quot;/&gt;&#10;      &lt;/audioTrack&gt;&#10;      &lt;audioTrack muted=&quot;false&quot; name=&quot;Audio 8&quot; resource=&quot;02622208&quot; slideId=&quot;{ED85032D-8F96-4F01-B8B3-AE9A6BF64882}&quot; startTime=&quot;0&quot; stepIndex=&quot;0&quot; volume=&quot;1&quot;&gt;&#10;        &lt;audio channels=&quot;1&quot; format=&quot;s16&quot; sampleRate=&quot;44100&quot;/&gt;&#10;      &lt;/audioTrack&gt;&#10;      &lt;audioTrack muted=&quot;false&quot; name=&quot;Audio 9&quot; resource=&quot;cfbcb368&quot; slideId=&quot;{0BBAA24E-A442-4FA2-A779-37ACE063148C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0&quot; resource=&quot;5b2fd15e&quot; slideId=&quot;{B9C512AA-602C-480C-9275-5AD4D8CFF0B2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1&quot; resource=&quot;edf09aee&quot; slideId=&quot;{28607AEC-340D-4E41-8DB5-31D8873A5409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2&quot; resource=&quot;a2f9e769&quot; slideId=&quot;{1A13A2D9-3AB0-4034-B6B1-87704F36DD98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3&quot; resource=&quot;34af53ed&quot; slideId=&quot;{17C8F289-77E4-41D3-8646-2E435C6F43C6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4&quot; resource=&quot;89bde99f&quot; slideId=&quot;{6F61E091-9137-4DCE-9E8C-A3235AED1B7B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5&quot; resource=&quot;987e8a9e&quot; slideId=&quot;{6CD4C212-EA07-440A-B0DC-966A778988E6}&quot; startTime=&quot;0&quot; stepIndex=&quot;0&quot; volume=&quot;1&quot;&gt;&#10;        &lt;audio channels=&quot;1&quot; format=&quot;s16&quot; sampleRate=&quot;44100&quot;/&gt;&#10;      &lt;/audioTrack&gt;&#10;    &lt;/audioTracks&gt;&#10;    &lt;videoTracks&gt;&#10;      &lt;videoTrack muted=&quot;false&quot; name=&quot;Giới thiệu ngang 1&quot; resource=&quot;c2eada4b&quot; slideId=&quot;{357879CF-A600-48A9-9488-3360649754BF}&quot; startTime=&quot;0&quot; stepIndex=&quot;0&quot; volume=&quot;1&quot;&gt;&#10;        &lt;video format=&quot;yuv420p&quot; frameRate=&quot;30&quot; height=&quot;480&quot; pixelAspectRatio=&quot;1&quot; width=&quot;852&quot;/&gt;&#10;        &lt;audio channels=&quot;2&quot; format=&quot;fltp&quot; sampleRate=&quot;48000&quot;/&gt;&#10;      &lt;/videoTrack&gt;&#10;      &lt;videoTrack muted=&quot;false&quot; name=&quot;Trái đất này là của chúng mình 1 phút&quot; resource=&quot;3d4a38e7&quot; slideId=&quot;{737AAA2F-12FC-45A3-9625-1B1E03A7B330}&quot; startTime=&quot;0&quot; stepIndex=&quot;0&quot; volume=&quot;1&quot;&gt;&#10;        &lt;video format=&quot;yuv420p&quot; frameRate=&quot;30&quot; height=&quot;360&quot; pixelAspectRatio=&quot;1&quot; width=&quot;640&quot;/&gt;&#10;        &lt;audio channels=&quot;2&quot; format=&quot;fltp&quot; sampleRate=&quot;44100&quot;/&gt;&#10;      &lt;/videoTrack&gt;&#10;      &lt;videoTrack muted=&quot;false&quot; name=&quot;Video đầu (2)&quot; resource=&quot;739f5e3d&quot; slideId=&quot;{59BD33DB-E98F-44D7-9FBD-E926714E5EC8}&quot; startTime=&quot;0&quot; stepIndex=&quot;0&quot; volume=&quot;1&quot;&gt;&#10;        &lt;video format=&quot;yuv420p&quot; frameRate=&quot;30&quot; height=&quot;480&quot; pixelAspectRatio=&quot;1&quot; width=&quot;854&quot;/&gt;&#10;        &lt;audio channels=&quot;2&quot; format=&quot;fltp&quot; sampleRate=&quot;44100&quot;/&gt;&#10;      &lt;/videoTrack&gt;&#10;      &lt;videoTrack muted=&quot;false&quot; name=&quot;Bằng làm lại&quot; resource=&quot;66533711&quot; slideId=&quot;{72BD1E18-ACE1-402E-A933-0CCC6BA5CE76}&quot; startTime=&quot;0&quot; stepIndex=&quot;0&quot; volume=&quot;1&quot;&gt;&#10;        &lt;video format=&quot;yuv420p&quot; frameRate=&quot;30&quot; height=&quot;480&quot; pixelAspectRatio=&quot;1&quot; width=&quot;852&quot;/&gt;&#10;        &lt;audio channels=&quot;2&quot; format=&quot;fltp&quot; sampleRate=&quot;48000&quot;/&gt;&#10;      &lt;/videoTrack&gt;&#10;      &lt;videoTrack muted=&quot;false&quot; name=&quot;Mai Anh (2)&quot; resource=&quot;5bdb97d3&quot; slideId=&quot;{A974E31B-298E-4076-9E72-ADD85289F0CC}&quot; startTime=&quot;0&quot; stepIndex=&quot;0&quot; volume=&quot;1&quot;&gt;&#10;        &lt;video format=&quot;yuv420p&quot; frameRate=&quot;30&quot; height=&quot;854&quot; pixelAspectRatio=&quot;1&quot; width=&quot;480&quot;/&gt;&#10;        &lt;audio channels=&quot;1&quot; format=&quot;fltp&quot; sampleRate=&quot;44100&quot;/&gt;&#10;      &lt;/videoTrack&gt;&#10;      &lt;videoTrack muted=&quot;false&quot; name=&quot;Video gần cuối (2)&quot; resource=&quot;6454b8ed&quot; slideId=&quot;{CF6037C1-465D-4F9C-B6AB-0A14785417FE}&quot; startTime=&quot;0&quot; stepIndex=&quot;0&quot; volume=&quot;1&quot;&gt;&#10;        &lt;video format=&quot;yuv420p&quot; frameRate=&quot;30&quot; height=&quot;480&quot; pixelAspectRatio=&quot;1&quot; width=&quot;854&quot;/&gt;&#10;        &lt;audio channels=&quot;2&quot; format=&quot;fltp&quot; sampleRate=&quot;44100&quot;/&gt;&#10;      &lt;/videoTrack&gt;&#10;      &lt;videoTrack muted=&quot;false&quot; name=&quot;Nhà là nơi - Thái Tuyết Trâm [Vietsub+Kara]&quot; resource=&quot;73575899&quot; slideId=&quot;{BFD7B5D6-2EA9-4FC0-8A72-8477EC4F62DF}&quot; startTime=&quot;0&quot; stepIndex=&quot;0&quot; volume=&quot;1&quot;&gt;&#10;        &lt;video format=&quot;yuv420p&quot; frameRate=&quot;30&quot; height=&quot;720&quot; pixelAspectRatio=&quot;1&quot; width=&quot;1280&quot;/&gt;&#10;        &lt;audio channels=&quot;2&quot; format=&quot;fltp&quot; sampleRate=&quot;44100&quot;/&gt;&#10;      &lt;/videoTrack&gt;&#10;      &lt;videoTrack muted=&quot;false&quot; name=&quot;ngang kết bài 1&quot; resource=&quot;aceabfb5&quot; slideId=&quot;{B8BBB978-6E17-4368-9D54-669011A8C566}&quot; startTime=&quot;0&quot; stepIndex=&quot;0&quot; volume=&quot;1&quot;&gt;&#10;        &lt;video format=&quot;yuv420p&quot; frameRate=&quot;30&quot; height=&quot;480&quot; pixelAspectRatio=&quot;1&quot; width=&quot;852&quot;/&gt;&#10;        &lt;audio channels=&quot;2&quot; format=&quot;fltp&quot; sampleRate=&quot;48000&quot;/&gt;&#10;      &lt;/videoTrack&gt;&#10;    &lt;/videoTracks&gt;&#10;  &lt;/narration&gt;&#10;&#10;&lt;/presentation2&gt;&#10;"/>
  <p:tag name="ISPRING_RESOURCE_FOLDER" val="D:\E Learning\Tệp nguồn\E Learning - Bai 5 - Bua com gia dinh\"/>
  <p:tag name="ISPRING_PRESENTATION_PATH" val="D:\E Learning\Tệp nguồn\E Learning - Bai 5 - Bua com gia dinh.pptx"/>
  <p:tag name="ISPRING_SCREEN_RECS_UPDATED" val="D:\E Learning\Tệp nguồn\E Learning - Bai 5 - Bua com gia dinh\"/>
  <p:tag name="ISPRING_PLAYERS_CUSTOMIZATION_2" val="UEsDBBQAAgAIAOIO1E42YVgCRwMAAOEJAAAUAAAAdW5pdmVyc2FsL3BsYXllci54bWytVl1P2zAUfS4S/yHyO3FLxwYoATEktIcxIXVse6vc5DbxmtiZ7RC6X78b5zukbEir1Cq5vuf4fhxf17t+ThPnCZTmUvhk4c6JAyKQIReRTx6/3p2ck+ur4yMvS9gelMNDn+SClwCWECcEHSieGQQ/MBP7pGdwkZk4meJScbP3yXKO3O1Oyzk5Ppqhi9A+iY3JLiktisLlGhEi0jLJSxLtBjKlmQINwoCiVRjEabCX5u9o/KZSULPPQPeQmXn7xjVJy/Gs+YCkWLpSRfR0Pl/QH/efV0EMKTvhQhsmAiAOVnJmS7lhwe5ehnkCurTNvCrIFRhTBmFtM89c8sW5cLQKfFI5rFPQmkWg3UREhLZ+DWdDUGEa65qJcC3YE49Ymdta1162RR2JjqUyQW5q9A72G8lUuG7tPX+PTkTsbROm45pPD3Kx/DteJ2P91uX7ZCw2o3yTcB3jUh/SWaeToMNdvdTW2Mr2sZHtXclEHAW/cq4gtK/f2hMwX5Bqw1bmNk5XFwEu4NMdC4xU+1uEoXRr2bitUtxKKa4FtRxuu/uqoyBNtltgJlfQlGrmPfEQ5BemlO3XlVE5eHRkrLF0CPZolXLdpK4hXmzS5OwfelP6jVrzU7/WGQv4H435hERtTbgI4fmOo4+BFGtqAItd2lyTJW65ZxeTzjdp7zANTN1JwKZgIo5hKgI8+yEzjHZ2eggKiml0CXI1wvYWDoJjHsUJfs0kw3j1IE3K1G6SobdwEJzIYDcBbc0HgRslC8xQ51mGA+Bl8V6utx2h45aMdNmK0aMT49ALcm1kyn9bpQ/mpLm0kn7l9B4fOYc+Degm4y3kw/w1xGgSDOJq5sL2NQKcC08citWA56S2uhkO8YlZXz6NBnxpeihnTDOdS8M6qyzjOQ4mzyqv5hzn2cgnhC3LE3PbT2h4eVjoKOHpe2OK6zueVVms+G9wCh6Wfw0WSyy1E0Opd5+8P1/2GFCLOBkH21vToR23UjR1cF1q36pf247mhqq1UsnskKS8uhcVppoHH1GOkZK5CEcCsA2r6XWC8/hGAXMS2GJGi1M8HjLzyTt8qHO+OLvoUv6wuGiwNq6HauMqljdcR3XAnfxofZDaRLx6ruHjH1BLAwQUAAIACADceJhSkV3n6lsGAACxFQAAHQAAAHVuaXZlcnNhbC9jb21tb25fbWVzc2FnZXMubG5nxVjfb9NWFH5H4n+4soS0SazAJKo9tEE3zm1i1bGDfdOWTZNlHJNYSeyQOKV9m8TDNE0TQ0yaNoTWrmPAAI0JXojF9mDU/8P7S3butZPapcw2TNpDrdj1+e7n8+M7596VSzvDAdq2xxPHc1eFC0vnBWS7ltdx3O6q0KZrH30ioIlvuh1z4Ln2quB6ArpUOX1qZWC63anZteH36VMIrQztyQRuJxV2d3SPnM6q0KoaVSyuG1Q1cKtlVNuUqooh4yqRhUrVtPor55LX32Itqs0WVq4YslpXjapUFyqiNxyZ7i6Sva73wcfLyzsXLi5/WApGb2JZzgIhjnTxfAEghWqqbAAakQ2FbFGhQqVo9mcL0QZRy5mrbSpLChEqyY9y1i2NbAiVy218BcnRbE/KtW5rGlGooctSjRiSbigq5Y6RCSU1odLwwj0X+T249tDr21FwE/lONPtrhPwouG/lwdfUJpYUQyM61SSRSqoiVLYcFw2i4HvnLPLDfQt1Ae8AsMMDwJz97qMde4j8cfgEVrwa7u2yp/sOcIiCew685wCJIXLhP0v5y28qsoprPM+aRNdxHRxLPbTt2DcA0Zmg0die2K5v+pDx6Ibj9+B/Hds7izreDXfgmR10bWwDoKojczQaOFb8pqOPxlAUqDUwd3NZaHhTUuqQ76qsG0SpzZ8IlVoUPAaU7Wj2qiSKhnWigTPD5+Y7WBo82Zkx8+59H1kQg3I4DanekOGPMhrVcOazEO5DzDoAOC2H1SJKjJFnBqlKNEh1Xd9UNUhPpRfNno7QEK4+6sPNo2mSpSyJLJZekEIOgtz5xspNF0kRVSgHkaZWaKah+73wBYQLPnTmdvPRgCvmSZ+UF3wxZKRBuUBUIatdNALgA+CXLjOf31yNgh+Qf/jscB9W5IXijw+fRcFdC2g4aMyrAXgFt6A2xiC/vCTySMm4rYgNo0oXgiubU9fqFbSDWj6xlNKFM53YmfLIdXuCZlTVLZAfobLeCL9T6mWs1HWh8vrbKLgDS4avylheITqIfngnz0bBG1Id81iCSM71jClkHEcrfM4V6iay4PoVRGS6y4oKknMRNkib54m4QbiWULk1dXK5DekvYfnNNRfJHidCRjx7tsffesQU+w/k9ni9syL52s0NO7QTkdRYoV5uS58aa1iSSe2kPLZ6h8/MbBpvh0+Sx1zhmXQzRxxYQPXnuExvoyj4KSF9JmlBSo1snVkqSSzTtbL8xGj2APixxbrQXmClBR32LGkub1JIdAT6TdLx3oUT05GTHZYU/jZ3iY+uT80y/gHFC+6mPHrEsjhJXSQK1iQ1N6oncmTRvZp6yR+zLj5IejTTxzgj+bfEKvX+sV5Q/pd4Z9ybDvswfMEeB7d4hbwt3rxTlI94hllu1NO00t7lHkvzfFv4342rHrdPAjMZiAiFuMXj1Jcu04anxREajEpVAq2OZg95q7rrF7eWlDWwbMWDlz1GknvNK26tqAnAetyMYxXkP32YLN0u8+c9Jy2CxcH1BgSMf9gW0+le+NuwuPEGeCXzYRusIRa33yRVXaKsq8YqfvRRZaLEtafUvMEnpH48VkOyFZozctMtNfJnGi6VqAyfWDNh4SHbQoB+hE8ZC2hITJqZrvUY1wIrtJtk7r+4T56kYZAfwykUnJvZuaTmQvbgcfJtFnsTCjR8yRVjL9E4vjthXTaeAC+9D7fYATTNpUSuLoSmVIiPS/F/EmKdYA1mQhErIhskG1HwYJeF8VZBQ6hk5ieZ6vNZNClpP3zCig8GlV3UBzcxcWTdZdQLX7IPOBgVXCHeE9fIGoZVEidRBt5n3h8WRDlO8ohRKQA2PEN3IAugzxTPtyeflwZh3zHHiKVi+/VNpsKzg9yiobiaJVFvSEhshD8WMUxOJOamzSj4RUQyu+ZaS1AN/9cpAK+4JBcwpVhsNKEodbZl4MrTDx8Oy2DM80lU2xpspZOCFr3pGHY+1PEHNiI75nA0sMugNrG2Dk2Ab4iFykaBE4G0NY8pRBPKGfR0VsZ0ceDU5Fo0KHKuk7Y/3tjp+zVj5gAqtQxcq/GTOfDswLH6sCtGZqeDYEhKjugGXtcrCiY2sAIN6Bie3XH8soAaIYsjN3a0xI9xZM9kR6R/f/Frnj2fEeaqDQIY3ycFpXjxHjoLsrib8MPVlXOps9Z/AFBLAwQUAAIACADceJhSFR5gG6MAAAB/AQAALgAAAHVuaXZlcnNhbC9wbGF5YmFja19hbmRfbmF2aWdhdGlvbl9zZXR0aW5ncy54bWx1kEEKgzAQRfeewhsIXYdA16VFqBcYcZRAkgmZUfD2TURtadNl3vs/w4xiFDF+Yl3VtYJZ6CkQRUucUTXvd7YMC169cSCGfMKCvOdKJjcsUWgjMnrZlB7Bcsr/8GN4a2E9P+IjXjDlQmcc6kupsJlc8rCYaWPdGlCPEdOAL5hz6KG3eMO1J4jD4wzsG//VuZs2mx3eaUAdIrkgqvlAVbrXcfQXUEsDBBQAAgAIANx4mFI3ycBNYgYAAKwfAAAnAAAAdW5pdmVyc2FsL2ZsYXNoX3B1Ymxpc2hpbmdfc2V0dGluZ3MueG1s5VnNbttGEL77KRYscoxlx3Z+DMmBLVMREVlyLCZ1UBTGilqLW5FLllzaUU8FciiKokiC9NIGQe26adMmQVMkl0hoe6CR92CfpLOkLFG2bK/qOEibg2Xscr6Zb2dmZ3bJ7OVbtoU2iOdTh+WUyfEJBRFmOHXKGjnlul44e1FBPsesji2HkZzCHAVdnhvLukHNor5ZJZyDqI9ADfNnXZ5TTM7d2Uxmc3NznPquJ546VsBBvz9uOHbG9YhPGCdexrVwC/7xlkt8patBQgH82Q7rwubGxhDKJpqWnHpgEUTrwJxRsShsFSzsm0omEatho9nwnIDV847leMhr1HLKB4tTamFhck8mUbVIbcKET/w5mBTTfBbX61SwwFaVfkaQSWjDBLqTE9MK2qR1buaUqYlzQg/IZw7qibUni8dCT94BLzDeNWATjuuY42SYWPTIOvEgHMSf415AQOnAXEqSk1u8N5FM1VsM29TQ4QkSvsopi/railpQV9RyXl27vlJKqEojdE0vqVKYaklbVNfKFV2trhX1pdLIIF1d1UcAjcpMWv3yilpVy7q6sragVUZEyJPqY9Slea00IuZDdaGq6aNaKs8vjQpZLlbKcpjizWV1paSVr67plUpJ15b7qDiHU9mazQwmfhY2iBN46fTmZmDXGKYWFJt9Oe4TDuXKwl6D6E6Bwm5cx5ZPFPSJSxrXAmxR3hI7FKpakxB33neJwVfE7sspYkcpfXWJQiAGW7K3t2cu9bb2hYsDS88k1vvLGsoy2yt2y6bDnbfMfnJipkf/0vTR9A8hmt2gdeKUsefFJevgAo6lcK5fHSenzp8/msUh1rKYc2yYUEr5XiVMz+xJUcEfG5xuQJ0m+7iuB5ZVDVzX8Xi/mKYneyQOUZNdd9hA/okxqjlWvRc3YtdIvYxtkmpA1SZlBZCcVNA67BQLIlpxCUNVzKDpUQ5RNnoK/KDmc8rjZlfoSs97FFsI9EFXJmipeiDqhok9f2Br9OIjGo0x91HZ4cT/OHF3MnWYqO5h1kAbu7cZqkXtHSaDWYw6TwQoav8hI74QtrmsHNq9F24zE9Wj9qNABrQavsCycoiDVo4MWKeUa8zXz4EPjTpfMIB2nsn7k5vhS/GPspEVLETtbYaM8AWyg6hzD4A0av/lCvwjA9XCLYrMqPO1ISaeIB6bM4QkBdArGNjhlgjltjAd7qBbxEbNmM5lefOuCT4CQ064xcRitiAksekmLOa2LczC3+vnUeeBAdop8qLOQ3gKzO7QLikWbrXGRza5IZTucPRpgIF/PDBgYT8EMIJFoqjzfVf/maS1a+VFdfUMsoEK7SPA613HyTDIR+2fwedCfyNq/wbKGzRmk9iEtNmmQ62K57dTxkZYrwHZhQc9vBE+7U73zEs7YPxkweXxoBZ1vkX89fPX2yJ5w21DKsgns2wIM/H69vSeRlqlY5tOsdi6Hb4Ucp078PCw/Eoi3d15o8Z6CIm0zTduL0mioVtJ5FgtJcQ9oIas2M9QL9qimuyLyEkyrpgOdbKmdD0brSByU+AN+P0SCAUtUcmfuf2MAf4v4noXsx3/N8oF2kgSP67jXvg0KX0tECBOLPWL4P47YmbcTcSivmKmjLGJyXNT0zPnL1y8NDue+fvzn84eCeoetJctDF2ke9LOH3k9k0buuwoegzvkyiWH2nfxOgZ06PVLGjcqzSOuYtLIIRcyaez+a5k08MDl7BjkEVe0A9iC49lw3ib1A/EcfluXgGuC9Hxe125o+s0hCuKtcPBgm82IQ/fwM3h8I3pXj+BXociJ0it51rzaPTCGT21RY9qPWqjZ1wCdInwlqvGO1HGm7KD4XiUjuxR1fsyjkviVEb9S1FC+GH4nI3vt+vxN0Nze0qQOzlrU/nMZ6UW1InVkC+9L+bUYflO+IiO5ezfq3IcQhFJ3Gj19KE91CanrEwZhO0YaZvhMIKGFiDOfOMKaoiO9tW5yktouVQvecFs4tXL53yh5J37tkNTM0yl5uiheTbEx7FPL3/ejM51mlP7Hbn+3X8q9J2/Ndu/GLa0ZPpaqAjck3aH336ixhrjvPaSj9t1VcTM0w1+leEXtx/H7kAf8rdaywV1RVZe0hUpp8T1oHu+oB5NR79PVwLeq3jeUwY+74olNGbXBrRYcw3tfhOdmpieymeGPxsZA2+AX9rmxfwBQSwMEFAACAAgA3HiYUt7a+SZ1AwAA9wsAACEAAAB1bml2ZXJzYWwvZmxhc2hfc2tpbl9zZXR0aW5ncy54bWyNVlFv2jAQfi6/ArF3WCkbrZQi0RakaqytVsa7kxxg4diR7dDx73d24sSBAEmEFN99n32++3wmUDvKu3uQigr+2Bv2Jp2bIMqkBK6XkKSMaOiGRMFr/Nib/10segOLEEzIT9Ca8o1CQ2HpUkRFIkkJPyzERvRDEu02UmQ87k2+ze/MGwws9Ii0PaQgGeU7xP0Y3j+9zJtxjCr9qiHpr0kEfYGBI2F2OxvOhm0IqQSlwATz8DIdTn9e4TASAnOrjMaj+9G0FaNaZm6fVqQ9VVRb0ng4vhuPmkmYWsTW83phjVSkWdq+DKkUGxP7EWNs3isMJkiMakD4y4N5r8BRWQezyJV6a/inr+Q+zLQWvB8JrlG0fS5kQhhy1vZpxSkq3IJhVVQugZGHcQuCU1A4jqNziSEbqGc9voN1eHsGjdkDWcdfij5XjZ9M0gxUjMYYh5CxjRi+m7eCFl/eyQ9MDqVgH2aFWkcweg4ZTLTMIBi4kfGorfh6zzQed5isCVPo9k0O8oGb/CCZclPUbQ71B74ojz1IYXD+lWBZAs95lB6sbnfo5+cnWzc/rtJWBiZhX5i8yCqjw71hvk9wntHhPk3S3zk7nICPPYbhjtATscW7kOibADjBb5cdN7IuM/3CNB7lrVcYLCARMUysHpY0AVOZYGBtJojBURQBJ3u6IRpvkd8GEx5s6CoYHDlyDTVKJtBUMzgVUiQyqTAIdK6KzRXVafAYQn701FQvYK0dtm50qTe3lF9rO76s3mKiPEn5oKvx+nrsJUTuQC6FYKrXLSjYwnAGe2sew80tgd0H5CtfizYELjT4M9u4G5EiP0qtsERrEm0TjKQ56jJ1tnaNNQqK9U5rx7MkBDnDelNwQqvbDGpLN1uGP72i8AVxHX7GaXh6i1NxQksNewZbYSAy2jp95wNjTzKmKYM9uIbgGcwmz2wnUCjp0z0a3RSyqk5SW50VraMSgo+qO07gKwxH1FuQ77gsY01CZfdStQPXgKsZvZZctDQjQb+b2bFViT8hOhtShfXw0kYyLT41kS5r1dhulOxhymliOweavWUbPIbBhEiLDFiXS+SJ3S1u7pJyIuXgDZ5mgumKk2ETwXrqTXGJR22ylgB+Q7TGTtmmf8EhFETGbyWg1rcb3IaLO8N7zPZW7MlJqoOBZ7KlKLOO3/h3f9Lp/AdQSwMEFAACAAgA3HiYUuezsA5aBgAANh8AACYAAAB1bml2ZXJzYWwvaHRtbF9wdWJsaXNoaW5nX3NldHRpbmdzLnhtbOVZW08bRxR+51eMtspjMIRckU0EZolXMbaDNylRVaHx7uCdsju73Z2FuE+V8lBVVZVE6UsbRYXStGmTqKmSl9hq+7CI/7H9JT2za3zBBsYlEKV9wGjH5zvnm3Od8Wav3nFstE78gLosp0yOTyiIMMM1KavnlJv6wtnLCgo4Zia2XUZyCnMVdHVmLOuFNZsGVpVwDqIBAjUsmPZ4TrE496YzmY2NjXEaeL741rVDDvqDccN1Mp5PAsI48TOejRvwjzc8EihtDRIK4M9xWRs2MzaGUDbVtOiaoU0QNYE5o2JT2C5wx1YyqVQNG2t13w2ZmXdt10d+vZZTPpifUhfmJvdkUk3z1CFMuCSYgUWxzKexaVJBAttV+hlBFqF1C9hOTpxX0AY1uZVTpibOCT0gnxnUk2hP946FnrwLTmC8bcAhHJuY4/QxteiTVeJDNEgww/2QgNK+tR5JTu7wzkK6ZDYYdqihwzdIuCqnzOsrS+qCuqSW8urKzaViSlUaoWt6UZXCVIvavLpSKutqdaWgLxZHBunqsj4CaFRm0uorS2pVLenq0sqcVh4RIU+qi1EXZ7XiiJgP1bmqpo9qqTS7OCqkUiiX5DCF2xV1qaiVrq/o5XJR1ypdVJLDPdmazfQnfhYKxA393vTmVujUGKY29Jp9OR4QDt3Kxn6d6O4ChWpcxXZAFPSJR+o3QmxT3hAVCk1tjRBvNvCIwZdE9eUUUVFKV12qEIhBSXZq+8KVTmlfuty39UxqvbutoSyznV5XsVzunjL7yYkLHfpXzh9O/wCi2XVqEreEfT9pWYMbOJLCuW53nJy6ePFwFgdYy2LOsWFBK+V7nbB3ZU+KCv7Y4HQd+jTZx3U1tO1q6Hmuz7vNtHexQ+IANdlVl/Xln3hGNdc2O3EjTo2YJexAFVQWmIJWoTRsCGHZIwxVMYMhRzmE1egggrAWcMqT4bbQlp71KbYRDDCYwgQtVgfCbFjYD/pqoRMQMVmMmY9KLifBx6l/06WDRHUfszpa37nLUC1ubjMZzHzceiZAcfMPGfG5qMll5dDOg2iLWciMm09CGdBy9ArLyiEOWjkyYJ9SrrF2XwIfGre+YABtvZD3J7ei1+IfZSMrmIubWwwZ0SvkhHHrAQBp3PzLE/gnBqpFmxRZcetrQyw8QzwxZwhJCqA38OBEmyKUW8J0tI3uEAetJXSuypv3LPARGHKjTSY2swkhSUyvwWbuOsIs/O2+jFuPDNBOkR+3HsO3wOwebZNi0WZjfGST60LpNkefhhj4Jw8GbOyHEJ5gkyhufd/Wfyad5VppXl0+gxygQrsI8HrbcTIM8nHzZ/C50F+Pm7+B8jpN2KQ2IW226FCr4vu7PcZG2K8B2YX7PbwePW8vd8xLO2D8eMHlyUMtbn2L+O7L3S2RvNGWIRXk41k2hJlkf3t6TyKtemPbm2KJdSd6LeRa9+DLg/IrjXS78kaN9RASvTbfur00iYaWksixWo8Q94EashM/Q79oim6yLyLHybhCb6jTPfX2s9EaIrcE3oDPL4FQ2BCd/IXXzRjg/yrpdwnb8X+jXKCNNPGTPu5Hz9PW1wAB4iZSvwjuvyNmJdNEbOorZskYm5g8N3X+wsVLl69Mj2f+/vyns4eC2ifrio1hirSP1vlD72PSyH13vyNwB9yx5FD7blpHgA68b0njRqV5yN1LGjnkBiaN3X8PkwYO3MaOQB5yJxvALri+AwdsYg7Ec/j1XAKuCdKzeV27pem3hyhISmHwYJvNiFP28EN3cgXad+auvbtD93Voa6LZSp4ur7ePiNFzR3SV5pMGWutqgNkQvRH9d1vqAFNyUXJ1kpFdjFs/5lFRfMqIXytoKF+IvpORvXFz9jZobm5qUkdlLW7+WUF6QS1LHdKih1J+LUTflK7JSO7cj1sPIQSR1C1G7z2G98wFqQsTBmEnQRpW9EIgYWiIU544tFpiBp3a/DhON5eq/rc8CE6sQb4fTW7oLwv00C6X9sWTaXK6aFdrohScE8vY93j6vLvA/Ic9PbQEgmGTHlWJQwXolEb+/+SHsJ37ycxai55KFf0tSXfo3R/JWF1c4R7TUQfrsrjsWdGvUrzi5tPkJ45H/FRbV39FVNVFba5cnD/R0qBytfFe9KO36770qfPuqe9lU+clSP/b2TFY73/XPTP2D1BLAwQUAAIACADceJhSUohry8ABAAB5BgAAHwAAAHVuaXZlcnNhbC9odG1sX3NraW5fc2V0dGluZ3MuanONlFFPwjAQx9/9FGS+GqJjOvENAyQmPpjom/Gh225joes1bTdFwnd3HSLddkPaF/rn1//1ruttL0b18GJv9DDaNr+b9Ut73WhgNaNKuGrrfEAvrO5pnifwlhfAcwFeB6kOW//k3ZGgjD3RmEabV2urHT8P7T8p49rFJWGhCE0TWkVon4T2RQX+bmX2m9U+I6fMUWkMinGMwoAwY4GqYA3jXabNcBPswFiB+gdNWQwt01v/PkoGyaNjEIVJPHW5GAvJxOYZMxxHLF5nCkuR7OnlxE6XXm0kqPrC139hH+dLF+C5Nk8Gim7gxc3CX/jDpFSgNfzGnc5n/uyOhDmLgLsJhcF9MDuBtoyXzThBV7nOzYEO/XASBi4tWQa9KiUTSKObNiZqr141e8H3nIEv4yTDWgRnG1A9q/6HIVGW8owLlAozW5E+GtpJohxZkotsz82ndpKcPay1Hfo2mo4xjlAlh9uDaztdplOMmdd6Zth5Zivi1RZDzeWMzmDIx607UZ+JnZzqFVRYJDRJba7Is5huo7Hr9zprptag3hB53TvtnYCuewmoJ5GiFZgxLF4VtVZn8+H2CfLkMSXyM455sfsBUEsDBBQAAgAIANx4mFKUE7MiaQAAAG4AAAAcAAAAdW5pdmVyc2FsL2xvY2FsX3NldHRpbmdzLnhtbA3MMQ6DMAxA0Z1TWN4p7daBwMZWltIDWMRFkRwbkYDg9mT7w9Nv+zMKHLylYOrw9XgisM7mgy4Of9NQvxFSJvUkpuxQDaHvqlZsJvlyzgUmWIUu3iaOJTKPFIscdhGo4VNe/8Aem666AVBLAwQUAAIACAB3iY9SRP55FlgxAAA/RgAAFwAAAHVuaXZlcnNhbC91bml2ZXJzYWwucG5n7XwJWJJZ37fNvE3PNGVPMy1jpU5NVuY26ZihJNM+7qWZuSDTpDLmQopKqEDz9FTTpuMGqQjTooy5lRuiAs005oJCiUmKQqaASIiCgAjIB2rN8r3f9S3X+33X+73X43WZ133f5/zP7/z+6zn3ubt23P/Y6pWbVpqZma32+vpwoJnZ+ywzs/cgf/vAeOdA0diXxj/L4IHHDppVM7eIjRf/Bj3gd8DM7FH2R7ozy43XH57/OhRuZrbBxvS7zCtw+5SZ2ZE+r8MHTl6IlA7Lar4Ug61m9bL40K6Pttxt3bO164ar/7qqqJzV1+M/bu0c3PVLhWvgF1+PHv70H14HPyPYP90++verWz+Pz/ki7+9fWH376VnQBiuPp6Cnqm+IPalCjbm6byi1uSLghXiyxdNa3Cuu5g+DUYRm/2C1gj5shGOGCCQsMzN7ZSawMF6YH//rxae9CLp2uG654wkYZNin/yfg+2Zf5PO+V1DeE/VxdwoK8AeRH5h9s4v6vgD+AfMO2akrri5fvsrs8fH0FZ2iVcB6HnqX3v7OYq9lcsD7a6rI1t4gn11G0laVIi5mMh8fkkiv9rI+vsGAn5qCYlRQN/68igyjKatg1zq+6dR6LLsY57p/nyfi1R2l6pAYeu2IALCiD6KfCDkStcIr54OLcX0eX3lCabNtG61hFsCbTujpG8OoE5FEmw0FohqUNG74UvxaCxe+homwomuXvUqfMf+RVRiAmlAvNOdrqQGp6iNIFHZfM9BDYl9L36dd9dh1wvIzokscVoSLTBdPVyHbfV2u6+5gekYLgIh2AnCfCkmLa8ZB0Mi80aqqLoUIZNAU8w36AER7sPN8gGEmoGV0cMh1GKNxoqP6nPs7Pu6q+6H7KPKDV5uU5j+K5JIAEErxkWFiI8RNZz1/z7rFYWUnX5sha9aI18x3S+s1gBLVcWy+SMcNl5Ts8FQUsobm8YqdGPlON6fWqV+l9NHwuV830qZm+zX6aWvDtCQrNNlgB9F0jWa0a+U4eubMWY+ZsPyWMp8Thicg3ZMX2RR/WxZo+hMZXfMLXUmGDPNBc88hKPD3ehpdHgLjr5A+jK29mc/nNe1F+OGUUI/00X7mn0HnBs4J6bO4SDd7m61kyarT1w+bj7tUl6hu29uybIMAQYX3/7YzFWS+/pFOa6mEOwxk9YOhQdYHrSDMwaNWag59Xsnl5ryHP+NKKzhjgcGd9VFvEgBq/eJARFK+KH9At7VcpRzCcCGGzTVZrMLXWuzrvVfLJPoTcTeM5nOjIz4falZ9QmamqR5bFZKx12GFNPUV4TWea/vJmhOEcFsk+y5uGxZDjIsI31Tx6alB+W05l8nBNmwitJ+KjbYMhV2hz762g6D7/eGc2nBS/KGsY2EUYntBXU9OdJ88MN3FEZpV1zrYn3uwRCDszkTHFLnzOltTnwIU0aeHGnoQ1A1V+FBmejrj51RO09yhx/WPodxBjuLHIIaivjuGGFDIlOoquQCfEvVRqtPg3WJBX/AmdlLCoDKaEhqTyKKKAnku4JY3N+NIVdFOnQvMls2PmF2M6/X4imYH+AzmtLZnoNH9G9b3SMcR5gF0ougivcxjbxxOlF+x7qGu8mOLAeEmnCaZ3t2Dw0iCJp2BnVORXgxdlWoezO1zj9482P53CnEa4O/1vFta5LTcpa1pMkB0Swwv4hY6XQYoDgsruIj9jWetEQWiIkd1nTSnnTDi1fh5KWBUvs+bcEM1v6d/N4sC0WaGH3exj3YbzYsozxFJnzXtbaDlv24VTXw8TVFHTIp257RC4B7sqIFUkGxkKJGT5Is9TjgStbfLxYzzs9GdQ5KfES7Jdd0H0JaVO6W/pDMvUEduwdJ7WtujpPIhLHf3Dxq3jPTY1JUh+nBPN4h3eEvWuqZVxV2miQzVkvwHrohrk+lPS78TXiitt3FhzzSencMLVTOrUluyWqy45dkeNeyZ7uSn0AsJ4YnkbLi7fqsPA66afiOxfTRgqPhn2ct+7ZkwAvdu0Qgye8smzg62YH8BMTRgNTGDJUCj8HcnOartUpVD55+Me40N9FEy1i52jQ7+MHKFgGSFrwETwoNfBtaXsf19vqlwSJcOcPNZ7naDRUw+jx43UBXUeKa5UrVHMN0vDZR0TPHSfIlssf47ThJnL3GuKa4EwOwCenUlo/sbo/TK9h+B1gkaz6dhUEJQpOTBzTQD0b94JNVQnZTgDO5FV7sXZrCiLQppZQz9Jlw92/Ev4Eq9DwbisncAfoTJiLlXd7Fsi4Mbu2a64UZYAEWRS7FtPNwmwR2TYaiOJi8ReD3BsqY+2SslqmgBGQ8+VD1aneCpTBKldp3tOcsMVTkPY1vRA1kUxi+y2lPIRKfLiQwxeLlmARIPoXkSHPhExIOHXpHbb9u4WWCxGGV3AL6DrXmdl5nmsnzbigmvDKT4EfIH+RYKmPiLH6AY7Ul+wcTlYpVDwT9J4C1UZ/S5a8CYzYFfugCfTCh+pVgW7mB06LezX9i8pPC5WfZ0Yaf1FueA3gfTRtastU11PdKzP7t0Shv7zsaRbUZd7EE49wagqOvGIKdORiYeMSIME1CuQPcH9xqhUaqMUaHtLUnZXsx/KLuSzCckj1up97Uv8WGEoAcPfiuIfc6gc0odLtlGSAUcuCJaY/uzEoZJVDNTYprt7wnjcG7kN+VGZc7ddk4In4RXBo5ylTFFLY2fd34ZGtnbldmQ5cs5h0Nymk5dIW0hS27xFqAFPeNypk8b41YaKODBy1MPuvvrbeelTc0YTtNeaQqSX9pEHi2TUXzDyRJ0y63/ztxYhcawcagj+kmCRdWvqh8dz2x2PHE9Zf7H89eDuhSRdf80cl53grCs6Sj1/TG4MJcBZ6aXtfZbPMP3MFhXUz7knvcKLFLMwlX6vrN7BJrZP8dHPGVMviWVcr6XsAz9Ne7haty2bAONdUmemflnT2UaEwl0IQVm2obCIPkc6IeC0MMx94Dvn7+VvqLjD7n7j8K/v9rPXVNKtMmHri28JX+bKKeepWvvzPwF+AdWYTBQPvrPo1Y/psyojiETsIG/3/3x37n7APFTZtZjilLFoIpOLnFndjFkF2ub82ZTcRL5FpbZhctLo5q9Wv/nhsWlAo0LUXPzB+NPx4uohenBvU2P434y9j5n6vNpgbF3xRFTDWMapnKDUfjFE7asbbVhJuFHS4EyIAuo6G4bG4ASJYn3IgLe3ra3LYfpvycPtxrjW/N462gJqNIXcubt010B+5WPEk9Qx+6/UVvdiIh5d59z/imyiEzXr2jJFhy32p/eZ+nIPbo4vCKr147E+ZF3lmInQ7Oy3c+iykxl0k1vJO9EetvMptox++TrcOEJAuuTJZQeXfX5p5IBCG/RJwGZr+w7cZeGU72QskczgW2APzbzDv/azraKGsvKobw3XJxW1LhvZ5cCeddUle0WII/FMqJtoKgMNuHzASxvr6oswcWBeU2eSXg3etlyF4CSW0n+urGUfIsaa0d9jd/FEl0z1Xk/54ssS0OcayhAkaKXKv5EoAEu8dp6b8Zb2IAVrcHMdk7Wr//LA1es6NBfQNZERYYjPcv+jE1c0B23m9W+QXQY6fmO+13UXKSDAOmV5J8vUhz+nb1CznEC7r9vulqgyf8L3gJoqIvRzszuBRIQ+ZGdJwnRPb9zbROExLre+x2BryC0/+YfJ3sHqG2USq79+RYUbxBp3P8E3JbVmfteFZC48w9DtZbJ8VvCfyr4C/BThLyzK+v/SHq6jWITA57881d2f6G6AbgzADj9/eTMtb80L2LA5ZNq3XcIq79qASe6H/KnIZ0dbneG02TaFrZnitEKU1ocqAlv/EA99X8ezQGXwJt7H9ayX5LBjNqczsXOWPk4JXx/6s+2VWNLbXfG7X72R70VttjP5cK7ogW2f7otRj3qL93JHcqwv5rLOq6+wmh8hxNo0Cnc+AqhTIrt8/FtdDU1Si58+7gOqH0DJ0OevbCrwOXHn21sUH86lryko9DDp24sQoauDXVY4vpIVMMSNxtyXtz9z9kw+ueFSVvPT+UNJ9WilmwWcpqAUlGKTUECpqCp9bM9Ju8WlpM8+0vS6seSaNr9oEFL3IirJ8sLVjRWCCVQUJPpo1HapUFpD+/rTFVXs14Dt57TcO/O7ofN87hcqphViBdQKzoc/bC4dgIR/kTRul06u9eonyUiNb8GCiiWWJdqmIYmo1PBy+XP7x0jg7g++XB67rRrq0OJFzOR09QiZOi7PUroT0XdF66fW5nSYhmK9itGxs2CuZHIdg/MbCpmV0e6M5AcR3GtxgZ3wl0dWNJZ1bQNPNvPf4kF0Uc+K4fqgdDT638dYpYyKMSTIxXagt1cr64EYblmsK7tqpDxcB1nE7HuVfDpuNPhBLgH4ztSzXv7ydKEWvzNuKvRFlI5V4qRrGmVqjQPovub4zJXw9o5TZX04X7vWzjBkuFknvG6E8eAG2GCS25VTSdMdxfy8h+rKs+thK1n5rM28YTPMoMJcRG54rhh9rbiKLC0UBqPWAlPVDdScbvHKSXGgkRFlrxJwJSsJm7me9KGCASBvwWMDMEuZQ3F5dKVMTZtey4/tAQ51Nvm2V4Lts/zDbKpc8wgYH89pHjxMI1wk2jHapC6AstdelzRzVJqFGF3EwUs8IjlDPCq6yUdTS1WkMaGErKwfLoWuGQcTvbBX2WM5kYu8xvw+aXbWFiIbsFBy92jnaHw7MKakO11k77szcQRAJzraFfeS+C254t8cQk9UuBGCmR0MNWfQ1wUTJS3ot9ZVuAkFivCl/rFJlztscHZkr4Sqe5o0o/Iq+X4wKIEmFNeIpuropzsrEmoqpfEO31YUw/5NG18uvQnMuabr2tbxaVDyZnvhBnXlLYVlNYWB1RhtXd8wfB26PcSl9+uCouxo1FhBJLAdZR7xpYUfDyD64mz9+DuBWNa/EITy8qlnfp8QVj7nXbcSCENRXDW1x9nTP+uLwq14puYTK3FeNqF699cR+RyUykpTF7/1FD1iNEoCrlzb5JsJNXTwZEukPXCdc/xzxM4IYyOTGqCzIbBVHzhUMtOeOC0jtH84GuypEkybVPYSCB2Q3D1jNj/tYz/v1wa/Kvhf0TDhlBkFu+Xhh9uFuuex39oehj3KBY5ryLTh/c/3pAzLe/1cdqPFlkHGCW8CosPI3wOvUubvgX7oeNxp3WXv2lv6bzDXieWGdwkrvqyfBX+linGNBwnfL9QFzZt6HI5b6oqzTgHkR8wjy7I2cV6PGCKlxEfCSz2bV4Y1SgJem9BWj70Vfz/UNiaQAJdL4XxM0c385t6ODRVQ3ENWlkh36dsbZ3p9SGz2KYds3bWYCxB08eBES5MtBUj0OMKMlIB0lm3dIdj5JdDiJeA1sjIpgVf53yrkOuUNRhq+KZoT75O6GYNymjXXnLKlDR+obp+vzWX3CpbA6NNgSBo3c2kDxeAtZUJANCTGYLj5lCv79GT2ZHNDleov+6q8Zt/PNWAoylmC0eHFhvGCAA4a7X3nS1EHMQzE/slNHC9KLqzdCjig0WqQ5HzdSBtXeLW/GjAGIqu2zn8j12IduhPTpcW5v2yEiiqjK1Z1VU75vObcKwSXvNp10iraCN9ajZ0DL9IkgtrIyEzMZOZR9R5kz+d3AozkDCZGRplOSQX6zMMAC2xCzkgnNc+WNcRuWfLfuRQEh/2KUKs0tguKkGzslcrlFIja8GG4ZPXZSj6LgfiRlHr4hyO5ItERMy80JTqeu4dy450oz3db6wHajb3++OQJHZD5xQvM2FyE4RbSJROhSXCuHHF6QqHzj6U00A1g2CXsLYqiZ0cxu7X45U9+rPM+f56abLCRU2CPstgVCG5YqEQtLeQqAhcUPDGEwTihdfvu8EujBYnKkwplHPTZ09VEgyjXUNzb73SwC77yZ/kg0TxtWid0IGv1tcw80wLAF0R0s6V5lbd6ALijoRCrkD1rm+MWTutJSssMrr6pXXXDL3KveEL4Y3aZGHaboM6yS/P4OZeFt3Qp1+zXy/gajUD/hzhNVJkK7W1OVjSJf9cEicSO5Dr2T099O2Ow55OC0wmJQkoDjSv6zBYxOo4krRARJ5/zE28SjWWBekthO1H0sN67aiCU1kOLFsmhajsc6+blyEValoMzQYpLg1ZmXD/pur6qztjvnHX4xw+F9T3zuNC4gpEeMvsNLBthddTyEGkqoorKl1wBccHwJDnCU4Y/2VVIz4MeEmDf6wUHDjsA6MUnDVeJhH8Efx8fI90/S+HOjNz3kNxSvuNsnZPsAUnHe8AdzaUAIGLoE8IKExnzOyTAJ55jTO+7jcNpR5IZiSQWpawNtw8+5H2UbkPWeLyxCeotGk/Y8jHT/1IREsP/8autExSMOS9ntvCzOV8SbnZCg6oooMTxT0YvjwC2oG8sOBGr+92wbugzI85ohx4OZwJDPBJClzeMLkTLkCGpcm8jYhLBZSSmFtjvdLmMU3+SVs/cbwMJ06Bn2vO537nkyi4/W04uxv5sxzPyoZbLYp83QVfCV/PWifGu54iGIBXmZv4BbvbNHjYJDTU9mfl8m/Z4uRCxMpzpX0pJgpLEjl5Lrzp4wKAGHVtEzdo0Z5CCPDOtMSQa9WGD3aT1xSI5u5WF1V7KvAsXzJ7uICXbAcXUDzzwMZ/FHhpLCn8cwOHvk8a3pg31w3vivVo7ZLPoI1/weVaRIHovqcPEFGoidBITYbxAoeqOkGQUEbOLPjRjRt2LA3+fOJOSpTHaIaAog+svhnw4LdG/n0w9LJkVVpuYDHR1a/YN5xR1Qd9WHGTUzrmhbJq0e+QrqoRnwO7JvjBz6E1n5CIyER6gkdbPXNG2A1bmNomouBFc657BoFrtHBIy9CcU6lzJTaIi5rY+HND58afp6cWXbWtQDRU83EEZCY4ut5ogLW2lRa8HdDKuKLt0a1Yzg5JPKnCl+QzqOy3mN47kBUf0IJ3v+Tp59Fji5xpq0lh8B91ijJENHBzWWgFcGfqh2kVXfJcOZA8zK4bV18zKDQjS/PcxWKBDLqEA9UwEoHHYg0RN/StYg0MuR8ykjOT0rxdMu5XrPR1AcOuNDAeSPEx7uCSX2iwSbg4Lbeu0rasAP9holOV/wm/RyWRiWBopgSNzdMi9OQQL1Rjc64AegFL1EjQ0YmUQk9oYRxAOSBtyJWOnXk3uNpr5Tnmqp1wm7QbY6tS+ilPS1/6wIk+ZMHkLIhojV0InU1z8gjioUh56TdxUQyn5R75Ec16rEHtMizfqfaROcMbF5NNNQ0oc5Xpp+JA2faS+7Rfiq8uprR8kV2PsW7HNQsCJq0NIsWTpVymWC/CYDAGQwBWK+gMQAumI7v7l5JVZhvSUAOcwIIoELmUD1z1NvAmzb/KNkDJuk79aK/0d/Esw/T3LYbsaICDxnB/gPA23tN1csZw7U6JUGxQve7hawZYXV0aDCEzRbviMwBee3wRhjGT57aKcIshs9ho+zkTlt/c6GjSTBrT36zb46QlTMbcLwjnz/WP8s3aT7zr+n+/rEhdK9B8BJn9tUfkqQaspTzL1DAgkzQEaaHvi4EuuPlT0PS1gKFM3ag1XTO2E4RUEA0KzIacj3rYASCUNrLH6SZPS1lYvj2oKxAFoCaC3Fj71UPSXxp/iEDT5pU1fKCi22VYDbdhOyxyygwjGNOUhmP5040OwQ7M1ASVaFcY8+GSGm50PO+0GaKa2tsv6QC6FuBuCjQZpmk9N0F7aWdcKmZlmXQRaZyMB+Mjp9bzinC6MrxGiMCoES1spQnSw5An+aJ1F/P/wWsKSp6QO/O1fMP85L4cuNAHMtfb08JTVhfTpzbO/yqRuxmEfOCDw3ZG033z4kWBCKIpgFA0r1aAZpt1z9bonyUsG++Be88PQrRxZEmRecAvs5chs5c5qxgptp8BbuBe43N7szZS/ql7ma1/KUUXqb21vPIRpGHLIKLAyLNqYqILHo4NOi9BX49jPtC3G2atWxQOXsx9JN+Z64exROUL/TpRvjh/opJecmosMBDzqlD7ftD8eN60bS91er2JG2pzszzC60RJpFXJe+GX3UAB1JseywFtrZNQSqpXXEtWSyD7RsTBwKKgLFl6QBSRqL13YkHvNdWNQLVjBfPh7hUWOJffUr3OFfxDNT8jl3h7I9cr7EVOBgFdd84ikZNTT9zaMzC1iSB2DhD2NNnXUInT7fnnc1ydh0EZnVobtmB3Fm/28KLMWiApRfgZfX9L8RnbslRQdIMD1dZcqjcu4T6xIHxb4vJMCqSmnlzGqh8oK3IkSz5+mZ+jQt+iV9z/obLwDcykTfzkbgY8/KQd4BWMcSCRTPRj6lUKvAUnC5YXTVrHGRjdxKu+dz0FLfRNYX7FgRJcwLcqtKExGU/Tm/Xbwndok7VXiZETu6+3OEpPmUyiosKeZUtl133HdsZ//GwDf91VsaDfdiSVnot0hnUdLRjxbsla99o3T3p7g3IoUeS3FnYjo/+R0O3SjS3eqs43HCn6ZRntePwcrejo2ykGMM6t9rnTI3VXhI8GniJBhwddniRM3IQ/9WMByZKOORL3eGdKKgCRu22Yx5LO+TZ0HNquhaNiT6tYaXzW/O0RL95GqSdooTaOBEcjmcvmZyqTwq8EfTDoEg+owP56XA3/wL2taZLcmRkcX4dXrZKnWEqduVHNKntEf3CpR6d7GSRtR21qrSwGU30XiONpKxbtOiSEEOQNv8jHsmMt/AF+lAQZGZoeFMFNHt7BKP+2uDZnW45LEjt1DP209KudrtVXyOzoDK4LqnDvEwmt41DZ/FRQp/6+wzMv2ZqF4jojtQBKcLKx/Q1wb4gQvIHSf9+eLKCoV+xYMLxAwpGxF/e/4gyM8y68uzFuWhe8MYWXY8cW+PqfuGlJFZC0z8CU6ZgSc+aRsWTFtYDMu1p0dVSRzWJOHOhSbKTPthWTiOi5xsPG0CCiiAgtGplBT0fwWQsucMIoZCdROyRKdOJvyGEErJzB0XWCyYy38QcLXWth9/9ww+pBHU4kmufKhnQTQfQ0RY2h51gieo6oh6+lPNTJjxmGe+iGWbabU6aqblh9fvPiFBqAIGWcNR35mmQo/CHiAHpONK/psaaeR3x/6l3Q/TVjxfi2ZIqmg64/rdZHvI3GChe6pnPyF8oPEYmeOoa1lEZ8N9slfbwwVhaI+Q4+XQMyMD2iL+qG6YbJyTh7zubFENIkx/cqnTDiTi6Mj5Uws3V6Q4t2E0O5aPKOtUADj4Q2CNs2QvLtWCswQmhzzaMImElBKm8ktucuMHvjkgVE1+1ijR5Z0vyAfZfiwluN770hB0b+q8t/8i7Oych5g+ecLJG9mSME6eYwzRoNZJYznKTuecR9GPOuXbI3cp5smAcNZSow6x/ymmI91Zpj2epGUMgT0Czc8DqVzS8oXa4mzzPqyOVcQ2wMhtlo79AkbYziGeY86FxLTuKTQ7/jMa6Orr+Czk9dLgbpIdpjMN2XpHVsSlQodQQOaGxyHH7q60EeEjedJZ/peRtgiqNjkdW5Fuwkavd6dtqFRFG8aiNE15vwvNtCvMrHUykWwUiM2Y6HKnuYzWXPUbkL7gz0dHgElxsa6QBi72xwAMRFMLzLuJFcLMhqTOTkqWHUONa4VYNld6Jr1r+jDT9XKBpfTYyp3t74BP7hBe9k8NOS2tDl+y7XXWFVuTDKD5aIJbXixqZGcsV9UVquktMYBUhFIq4omQ/JDG9nsFUALCLDcDu6Zu07kcDDSP/QHtZ978RwAonhnZTYHlLGDk6+4nakfiWi1KFaKo0P8BhOCa+95YqqZ++Q1uYaV4tbwlSb3qmMYYNHTjrYHdmH20caL9vC8gvp/BKQUSKGX0NcaWhroIKPkHsTfYQs6V5pvVdL5Xb2liBCdugfBZRiRd7eKcax+a5gG1w8x+17cltq2Ldxc80Qbq7Ly9QBdcRgtE2h+rY8s7uW88NSSVUb2r+bZdsUnMzFBxIqzu8AaCMYfp09UrFggAJhi2rHd7e7xqe3lMWSahI6awOT4+bEzbn4gerYwCtcOdAyhNHZdBZLPfq7FZ1DEja8HiKa+yQDUlEjnKEpcaZFCCOuPfhEFaOJ9MSuYWhVQBk5L+zYahh5jzoulJ0aPJhqI02RNonTjRNC3VtIe1118dggRl1E4r+8+L9wl+YOue4TkCaI3OZT7YG0zHiXgiZeG9cwS8qfiBdoEBhZ0PAlY7YdWkx+xtQp/8gwx09Z8+zImLPiDUZf8ofiQARKH6lzA6mdMI8yfnTchivIBumJzbLRhU3Pe+5xyGqgYYXh0GHHfdlWqDtaXsniG+eNJ4yZ/+b/XolgBKo45ilfa7GLyjn9dKH++9mYXDFiH0gzcrpto6BLMZYXkAY5a+H29iWXkSTtW4EmkubfjmMkqZW+NLyJJJnTv7r873SpJct1C+8H61ieHEs3vzLGDEWvU7D4wPSZ8VT2dtN7RbL4Vstvv/e4DyR9RRNoaQZhFWiqkWs6vFDkkF+wkzD7WJpi2uDkMbVZiPnziOar3o2jhVCCOKt4Bzt6bohW8Zlozw5qEu7TpXV2bSiWgExkDZb5eir72iNd0EXGZd4kr+lQZ2Z7d8abwrGxPnkmp9E09HkL0zTUlHiPNs3xWB3BDSN7MyBex/bOODon8pxRkKGN3JHQo6t9kje0YIu1tnJXR0k8LhhKq6vUvTFWfXTRMUgJvX8AK2r8DHqh/wQ3D8kV3cGyHSW574hhlAsAba7LVc9C+eve5Hfnv2w8LEJ7Q4cDLHpqnf08WnOTByP3Dm/oz+9rbI2JWD8WfzYcS1Ln7RZKH0ZVG5dDyRmYyaQXep8f3tFOworwJ0q0q6a+pAwBBM5tDY4Kf9sE1nZSVFnljoQ9VSevVdW37QVxD+I1kvkUmrheOnWfuooKPoYN5bqChSkRsqQGNtHjnU6N6QYeo3z5emiHjfNyd3KQPdflufTL4MNcXydM4o0EdONyVwVHX1TmXNLodx1OA7cwD5IltzeMFZHcqtVNjrbvBNk7sOBtmttO6i4BA/BJMde2PHgftxt8sCSWW/drIX1+c3nsVmZ9KohxjhEvq5XGOgc0plYDRYDvcM89sZT2VK+32yfF0V5IpggZhA7axY2KWBmtDeVvX+4S3VDGkO7m2da7VoL9c2PPnV5dI+aetGVKG7sbBQDGgwTmgOR+yd5OvSpQEh+ELRmhQBiVgfhvhxMRVohbLZIksPfSTg0jBqB0YbG3wIWhjp+/g18ZTBCk/4f5QDJfjjdoKW6telCuoPZ3c+iVAx0YC8ck9gk07w4K7GXkynUmD8lkFdPVjV9gZp/UdIcIANEa0zY+WQ3PCCNY70+fmZiyJ11hPDm2tLsUj7URaAagxBbkk838lPCLcI8nySAQvF9jcqIQxnQ9EBpxPTU3t+or4u/47anxLV3ymfl6e6NcbLOlelKtG6+AVgpGfkdzKF+0ToBHMvXeYJXDGut3rmX1AGjHwH3y7trfliUVFXDleJYzZ6oRKFI89xRlAn7XYyySufFS6Tq6DAVCZ9D3c3VGH56S6vHR/meqY3NJhLmX0iZv1MhtYOY71YSGEQRz9/4VVv/zdnlwYzeLaNCJYIy6mzn82Vv8cRrTOXFxczMJalwYp///fv7lXw3/1fBfDf9LNjRWO0cOG3+qt5q+WBm993J06UiuxdJLnP/J4d1/95QvoAEIUpTX8DPHxU580yGE8wrmGtT8twoaZD6PK9Vdcpr9fJlZjfKyQSOX0tdypmSFrXsDgMrXUonqkYg2N/sCCMbmREcXUlM7lVG39AeNExkwllOQDLGH28KpBYUQMwuqdrTtNfs7oGlSH76Vg9uCG5uNKo/zLMt5AkilL5xm9mHAV34n29jXEHWLfvz988PJTylq2D8jYP6a9zUN1uyOEXwt5O0JZAeZ9smkEynOy5Hx/jf85FCojP83yqT9i/ArN3GlpmPUPb3yIW1pil+n6IzZSzcBsvsPz4zrq8qt1tc6CizjMtFfyNgR59RD1tSZC+KrAuehuVqiNnKrop+YOZIGCEDL7W54OiEmRRdHbVlnY8p5zlGt9ktEv6I16oZe7eEH/Qhj8yc+t2lHj3RTiO9jTxDauwOp0R0XQk0qHdjFkszOkIiYTMnDY9lWw57qN2xKpMFGO/6xbTVVPRjmZeu5HZqRoaguwH9PY9gAV9jfA2YXlqYzfpyuzV9UpGwna4Q/F47R7m3vqi+sKTiDEdToXnCJC2cpCOg5N6vsERpPxTE8rag5kYgDtivxItEQHM3XkJz1M0p6XChcAiv9kaMrFO7kGfKy21u3qesgCSNbvTvu+OAyFJWFh+hujiOAbywWiXpqs10rciHOpSPw9qzARRPyBBPo6wr481I+zcGh/etOzTHDeLsVXwuXhv7i6+IAwgtDMEo+TUjplq66kd/TeiWHSAGlGhEIIw2U6OGG+VPYAXOWLjRER7VGcnrocyH0C32qkoPISdAKypCHwg8+IbpTIEpdopmZE0H9WFMoi/g6KXK05ZOxgiXWRVqvA6GBhCC0ecmdbknur0/0AmQ8UbauexXD2q4MmhTk6KK7ZK0rDGH1EpwN4PQaA5hRFI7pGxi/oIDofMhaP69C/zNZmya7FWLATMY99ZaZRgCx5BTB6UmRNsGxAmb4qvaFSCY4j51wGL2Th9oDuXBb5tfBymw/AGvOYc8/SroB2rSIhRlK4F66pcIJZr7ajrmcIGoJqG1tcLBlteP1PoAHr5/ox1I7JUETDRPUGFeg7MbuX0jdGBxPguHUljHiST3WiRNv5PWfitaYeUkiBACZFH/ElpSPvbqbNdAfOW3ENnpbnkk0nQmXhNUByVp1PxGDa6k7CbNYU6JDl/M9UnUuJTEzYxl2YXEbxxeNHsCA26244pqZ/lOz8ADTeMX8rBH3SnV/asZRIvgSLqhTF/mRbmmZ/KIMvSysP6WQGjsayIDLbjSWsa0VEI8qMEEBCbNhj4QGyB4rn8lune1SoDDZtkYIEn6BdssMaVc0CI8uzmB6+tP/rSbSIE4ToWEXcgX5quxnobAqeDOdA6QKXjTXOrCTEpI/aJhh3rVqwQfVGlGT7lux8UCWVJZzSPFCwc9ixWFF9mL9vPdkIAuBPlp1L1ByDoIrSnswDJu4ibTjupNvwQfk2cd9bBcCl2ZeuLLnJHjSYydubDdTUhSpwnOV7r5OBUy9WALna8Lhi6o29M3USvNnxC8+WgMmkGQNWw5DB1U/2ZVfqt5i36NHBMBXnC91C3Cy/Tv1/Xb3UXwSW+pjrueN719BTaCxMNDUccA3ha7z4Fif7+zBMV1t4MFtPC4sb0i2mtVaRdHUDm06VeqWbZtdVeIp7mH7hP8jneGeBiBFGU3W34vQAiTcV13TJVacQe4f5H/uCtm/sZBU5jeBOOJB89wITg8RvNBJ613tMd2VsdsYiSIp1dE1QXs6d9CNpB3oy30PxVezwW/Dhhrhi2QKGhDg2qp9sLNzrcK0K0cis5vfUFAoOe3n3Iwu3f6rT1kOkmoltLmIZGkllXcdwonc/9bF4n1/IfcSvdyXeKlV9fih+SthPSM+LzpKm2sPn3xsz2DJrswNOH6+aP5RoaEQc0eugaTpew9lmjxFn+Y1yNlOzmB328iuBZaWXQnRxONCJUWJiEn1FU6wdfCzIPTgdGiAfuSBStMMCrlwDozY358eMaCOmxN7YrqT/XuM4W/IDV4TrM24f8Uy3TF9VITll5Gru4Z0pMoK7/SyOAyLUzs5p+czZhAJ0mJ1z1KQodHPdsEd75Rot8Cvh133wz4vQ2BzBYH2EkACa7Dfgr+KxWoGutcEMcewpQr1kHKufcG7r+zMUSf3EF8PbRDLfxRQmN+0gaMfIYQOK6bYyAmzRH+PhOIWnmxgspLEPAodnKNEAZ5nmAdenHjj27thnOduLngGf+ys1iNKhxFBf0+HLpN5a60KsTdU2d4NQ+l6ErdESx0J/mecISsN43tuszMtMcAnrTgspEx2K+AcYIAvQeWpD3r07GEAXH2U2CR+N/WU0co3pY1Txm/VnGELyOKqCmcyipra41dcr42VGQZrUF9of0sZApeDdIexj+5nsqJtFz8TehInQCWtxjR9xwISg2T60CN7Sr91r/azvF3QjehOCaIicxcmYu/G9sU4hvrPEC7xlkGs+ENngfmHWMsYQyJ+Qf6VN9zoztLygkqQvFn1FDdoLVESExEOJMtIXG+/6GjFuFpFDUvcT+DNQwD1PV4lrjXOwYwq0Hvb2+1Ffaboj3JRhzXQj507vX9jkNK9b7YVa4E9aStd3+8NAxcM0gBSibNbwtPhhqyoSeS+fN1kZfun0gILUszSHN5XP8/A9B8I0tIIZeY/Jp+666gvJtx50G35uIAH7ATL1PEIbHFsGQhnv7NfZ+mKWwTuWjy5hooSHq+d75AMboacG1DOBZBbsGzzGlBkcHmNyz+poJiG7OjE8N1XGylkgrhx+1UsnPgOLit1dYVoGytUWNEX/J4r+sH8F844XvPuBpRGz62uWxmXaF20d3Qy7Figwp949Wyg4miVzPOtoz1GzfCIqa/gbw6w7ojjdPi/ovTXWzaM+c7cEV2MntTKulBODlV1vxQi3B0ZuxtA/RLQ8OQQ0bymjrqf6vOdJDsEUdLpew48gOXNpvvul44C6/FaU3iYLKZwHuj3Bz4x37/R1ZMFSdyJXL1GCqOmBptLfaSN3X7FfevNn0eGHi/XP9A/6dwTq773hkGNdnrrG55v3DAKN5jn3PNs2g7i/AzJOvsySkIFSeKDZL4hTqkPQQhkpOXjHnFP3pASzUoTffbliphQdFkV0Qf7CUmX1QUsdXgG+ExqGW+Vbn5aSDNUD6l7exsv+Kopb3ClV14InrGVfRlV3kkrz/uyovobVdWTP6MqyDJyOWovW/00JLSLlTYcnb43NRGg7lxwcOVtkvb0kov7o6rTJQ+6EyAwMJx9agKhTskEX/67stk6rzuEcbO0LcNxKY4jee2g+eliROuopZv13LOrkSEEvpan5ukuYabW5H+XVqOej18zL/kJ7Sith0NpJveFEbYv3ynTbF9xRnogtGXYOKdyotQ511iz+GssCxIqatfaHgB0dO9VYRFvo/dH57e4wz38qGXInqDrdX5SC2njLs5A0yCojN1f2LGbzc4Fl7qXQR3iPNK16OJKl8G6n7x4TxJCixzpKsVgWZh/P9effNRUA9DKRS7ZdZa8eavyM8oIXyI73eGcrlf0wBTNVMr+YLYQmhAeCL0UR+ighYxKENJeaSJmJxN1U5T/tmSh7e4g6t9ArdcgqSJCxmRjhN2zNwND2jpmiuCzB+b/Ruqccu/oOhAEK7pvDNUzQrFNNMmcOShlTm2Zgu6nJuw3lgJ9/BPs98DpDI+ZLQ+7wwzVUQAbrbx+H6/ANxyaTxqsWLubirIZBB1/oS0PGWPMxEdKw+Eytrf2dHghvQslQ0UoormD2kKYuxRlqiDUfvuJbFSlyRqFBHaRuu8P8/Fv0HYNne2gUcf0zxyh4gzx8aUPCBWSYFv0dJuGBSuAElEq4VX0+NVETzWFNWw6ob0tBAdDK4rd+BomkZgDPjepB6BqBJVBV4IH62IAxx+4WFAXIwC8c1loydbCLEZ6bQJ7hN3unErknxggxNoWcff21wnpdlIJomugNp8fH7Be3GotdEz1s2XWF6RhemgnZTVpBG9sYRI7mjN1KNpG9jwMXdwNYYxTs7nSLmkYM8Wjv2Mx97COyJSFGf5xvCBiRYvqMkUqqaooK4lprok63QKxan79XVElqWFmd9ahxSCAN1ZY9B+4kH6pkz5q7qN5z075pPwWLHNUlfymhbkvQD9Yox/sCdD3BaTeuNbhGnVDjh8z+1kf8V3A9WPaeVl0jzyi0EpnM5DFmzKa5WS6ubmNpLLucikZKECC1ciesvLeE2I/ePzge8PcjTU2SHSeq0HvucOYLrauIbryD1HflZSsHF0gzYe2xZ6YROiyiVX6UD2D+udyrDVroUTBubpgpH+gWTIWGfZ3OOhJtu3fwvNFNqZasW9bvx3zeThB3lodBKmrylMfWpkSKZu7OdVgk32nEvXB9HGjMR96ylgKJuiqdaJ14/0zdVDAF7cjYzSmw+pu9HkJneewYxuO4MBQbLJoADpdM4rzcWDd2475tEtb5pbI+NMqShdmmLU2jHJQy17uYWg6jnkmL7ylMhJUKvIUaLYys/wMp11Tuwck2u1Q1mTyh8ZAv+svqygRJ5AQnU0JQDKhRRmynIZc1q+WtTOMWGyZ+sSt/n93NQSpQAyoZujKryd8wNcZjYIiOFG+JXxDzlnHEJ6cUWCuZ+4Soc1PH0VauZj4HX2bW+n9QxuvCL6yU+xgv94iS+e0JJq+0dNmXo8Ip2mHZZ68vABcXZ3SKvRzysl0r9juAT7++0kHSd8Yiq89WAMwytxHkANj/sDjjhVMnxm0LTgo+av0r+crHohLuQjN+DHQoMOQWcSO3xedWY6s6YYaVFXGRYdtZ2PEgqI1esze6hJ8ofuY6cwSst2Dl9RnUOJdXhSq2jZCMoH/dtEHZ/dDuuFoh3IHf4p6Uih28HnaaattuyvXyRlOiDUPj0S1ZiqK+Zk6JojXYGiYf+nzWcW6AJBhqGtAiC/1LIt6/zygUYdvxe8EeIZ2rf/bqChf/+0JZFamKnYOuWuthZ3m9tPyaqVTg+Z1jU3g9YUQvAMXE4IW49Dixi8NeRh5QKLpgxAgYdPFuNw61sqZTwHCz0PhzjBYYbLeuGY/HUFYZt65cXSsBsnJ1WaK/T0NQ1jRbwMxFyU4pyKJvngrJ++QoWBoT7X09lFzkaf2snyVmZnZCtNmh9n5i/8HF6TiYoO1xXE95mTLRwOm/2XF64j/4eqD3/zjvwFQSwMEFAACAAgAd4mPUh1DiAxjAAAAawAAABsAAAB1bml2ZXJzYWwvdW5pdmVyc2FsLnBuZy54bWyzsa/IzVEoSy0qzszPs1Uy1DNQsrfj5bIpKEoty0wtV6iwVTIyN9WzMAADJYVKWyUTAz0DUyi3PDOlJMNWyczCXM/QzNLC0NBYSSEjNTM9o8RWydTQVM/Y3NzY1MJUSR9oJgBQSwECAAAUAAIACADiDtRONmFYAkcDAADhCQAAFAAAAAAAAAABAAAAAAAAAAAAdW5pdmVyc2FsL3BsYXllci54bWxQSwECAAAUAAIACADceJhSkV3n6lsGAACxFQAAHQAAAAAAAAABAAAAAAB5AwAAdW5pdmVyc2FsL2NvbW1vbl9tZXNzYWdlcy5sbmdQSwECAAAUAAIACADceJhSFR5gG6MAAAB/AQAALgAAAAAAAAABAAAAAAAPCgAAdW5pdmVyc2FsL3BsYXliYWNrX2FuZF9uYXZpZ2F0aW9uX3NldHRpbmdzLnhtbFBLAQIAABQAAgAIANx4mFI3ycBNYgYAAKwfAAAnAAAAAAAAAAEAAAAAAP4KAAB1bml2ZXJzYWwvZmxhc2hfcHVibGlzaGluZ19zZXR0aW5ncy54bWxQSwECAAAUAAIACADceJhS3tr5JnUDAAD3CwAAIQAAAAAAAAABAAAAAAClEQAAdW5pdmVyc2FsL2ZsYXNoX3NraW5fc2V0dGluZ3MueG1sUEsBAgAAFAACAAgA3HiYUuezsA5aBgAANh8AACYAAAAAAAAAAQAAAAAAWRUAAHVuaXZlcnNhbC9odG1sX3B1Ymxpc2hpbmdfc2V0dGluZ3MueG1sUEsBAgAAFAACAAgA3HiYUlKIa8vAAQAAeQYAAB8AAAAAAAAAAQAAAAAA9xsAAHVuaXZlcnNhbC9odG1sX3NraW5fc2V0dGluZ3MuanNQSwECAAAUAAIACADceJhSlBOzImkAAABuAAAAHAAAAAAAAAABAAAAAAD0HQAAdW5pdmVyc2FsL2xvY2FsX3NldHRpbmdzLnhtbFBLAQIAABQAAgAIAHeJj1JE/nkWWDEAAD9GAAAXAAAAAAAAAAAAAAAAAJceAAB1bml2ZXJzYWwvdW5pdmVyc2FsLnBuZ1BLAQIAABQAAgAIAHeJj1IdQ4gMYwAAAGsAAAAbAAAAAAAAAAEAAAAAACRQAAB1bml2ZXJzYWwvdW5pdmVyc2FsLnBuZy54bWxQSwUGAAAAAAoACgAGAwAAwFAAAAAA"/>
  <p:tag name="ISPRING_DEFAULT_PRESENTE_ID" val="None"/>
  <p:tag name="ISPRING_PRESENTER_PHOTO_0" val="png|iVBORw0KGgoAAAANSUhEUgAAANUAAAFACAYAAAArnDnHAAAAAXNSR0IArs4c6QAAAARnQU1BAACx&#10;jwv8YQUAAAAJcEhZcwAAFiUAABYlAUlSJPAAAP+lSURBVHhe7L0FeFRZuvV/bbQF9xASggd3d3d3&#10;d3e3BEiAuBMhAZJA8ODu0jQ02rhrjODQdPfMvd9d/7X2SZFAM3Pv9/9mutMz8DzvcyqVSlF1zv7t&#10;td53y/mX//zP/4NP8Sk+xd8uCNV/8cGn+BSf4m8Vn5TqU3yKv3F8gupTfIq/cXyyf5/iU/yN45NS&#10;fYpP8TeOT0r1KT7F3zg+QfUpPsXfOD7Zv0wdH79o6fGxv1H8T7//FH/P+KRUmTo+ftHef81/fhAZ&#10;/y7j6z7FzxWfoPrF48PGnxEI2+P/gz9njD//10+Dr7ci/W+syPjen+LniE/27xcNXYSPPf4YOP+Z&#10;If7ac+mR8f0+xc8Xn5TqFw3bhfgpED8FJSNA/9tI//uM/9en+PvGJ6X6hcJm1TI2fCtsMFjHP/3p&#10;P/+v42NQZYyPfZ5P8beLT1D9LPF+Q/5YQ7eB8DFIFD/++Gf8qOOfeNTjD8J6ne2YHunv/+cMjxkf&#10;+Vyf4m8Tn+zfzxjvNeoMSvI+CB8A80MaUD/8yRx/UPyg3/2JR4X13I96zjyfHu+/r+3/s+BN/xz6&#10;bGoMP/28n+L/X3xSqr956MS+/1zGBvwxRcoIgoEkQ3z/vS3+xPgRP/CxQj//YJ6zwvb8D9//J//O&#10;iozvm/H/S4cqHa4PP/PHvsen+N/FJ6X6m8f7Y0XpMFmNOGPjztjopTqCRgAZaN7+CW/Nzz+a49u3&#10;1vE7HRnm92+t170LAWY7voOM7y/IqGwfApbxc2X8nNZnzzju9Sn+b+ITVH+X+Gne9FGYbIpkILCA&#10;+l6g8Oe3hEMAvYvvfsSbNz/guzc8vv4Bb/Qzwzz/HV+rx/obHvW3inTY0pQt7f/LCJbCgupjqvXh&#10;9/oU/5v4ZP/+ZqET+hGrl6HxqjHbLJ0BKa3Rv80AwncExABDeF4TIiusxy9fvTXHV4Tq1evvM/ze&#10;ChtoNtis97VglarJGlr/t+xhGtgZAHv/s9saie272R5/iv8pPinV3zDeb5Tvw2QBRYje2TyFpSw2&#10;IDIC8kpBcF6+skIgvXj51oCln/XY+lm/s8VPgXsHmYEr/f816iXl+gCsdLg+VK6fft9P8fH4pFT/&#10;T6GTaD3+sCF+FChbYzYwWQC8ZsjW2QB6HxzGi7d49uwNnj1XfIfnL74zz7148b15zvycBtfLtKPt&#10;PdJh+/4dXFIvyxKmw2XyLgPWX1atn05/+hR/KT5B9f8Yf/5zRqDSe3sbTKZIIKBov96y8SrveUuL&#10;J5jU8G1A6GiL588J0nNC8+wtnjL0+OnT75D65DVSU1+b55/pNeb3b/BUsJm/Sfs7c7Tg01Hv/0oh&#10;BeP/K4tpPgehkj20leZtJXnbd3gfLuvxx87Bp3g/Ptm//6f4K0Apd3pXnVNOk5YrMWyqpHhOxREw&#10;TwQN43EaOCmPXyEl5SUe86hITX1jnk9OfmmeF2CCSn+nvxF8+vsnT98w9DN/T6AsuKRiaWFTMKOO&#10;AsymWGnHtE5A42AZAUuHywqrAX14Pj6F4pNS/V+FTlr6z+mNzGp06epkWSqrkmcVCwSTyZXYoG0W&#10;ziiOgeENIXqJZEGUSoAISXLKCwustEhO5s98LjHpORKTn5ufBduTJ4RRsPGxgYvvpb9/YoIqpv8j&#10;TcUEsCxlRmUUWKaqaHIuwWV1Ah8WMtK/6weR4XxY8f45+meMT0r1vwqdLB01bmOduIwNK6NCGSuV&#10;1jgzVvME1EsCZcuNbCqTyoavkMI8fvwaSSmvkMhI5uPklNeE6AWSGFKoREKXwMcPE54atUpKfIak&#10;5FdI0msFHcFKJWSCLYXvkUJALeXi//OMKpYGmGUVZQst62nZQuZdb6yyvJVzWd/DUq0PLaENMuto&#10;Oyfp58h23v454xNU/+v4KVAZG5oByqZObJTKmwxMVIJXr34w6mSph6UgpuEzpDACSGAkEJAHCc/w&#10;6FEq4xmB0mssy5eQ+ByPCJQge/Ag1YSe1+v0N0kCkH+fTJsowJIUVLDHhCxFdpL/rxTRAMb31Od4&#10;Zw35+V5lAExwWaV4m2p9bOA4Y2RUrI+du3+u+GT//teRrkzvQ6XGZo37GHWi3TNlcgOTZbOes/HK&#10;lqkh6/g4za6p4T+g6twjII8Ixv2HT4wKJRKghwnPcY8/37qbgvsJLwjUSz73gnBRsQjP3QePcf/B&#10;E9y9/xgPCZaefyQ14+8Ent4viT8LrGQqluCUegk42UxjDQmYlc9RPZ+9wXN+1nfKJUvI72EGkQVX&#10;BtWywaUxuHTVsuLDc/b+z/8c8Ump/ldhnayMjceoU9rkVxtQyp+Um1jFCGtcSUBJEZT7PGZDVk70&#10;8OFTApHKeIw7d5Nx41YCLl25j1Pnb+DUuRs4/s017Dx4DodOXMKaTYcRs3YXdhz4Btv3n0b89mPY&#10;c+gsLl59gEvX7xO6JNy4+Qi37yQbxUokNIlGwSw4HxHOBCmdAJNVJJzJUjT+nEz4lKc9Tn1pYDdg&#10;ZbCFsquv33z/fr6lfDHDvMJ05bKdG+s8pTeyD8/lP358Uqq/GjpJ78OksDUkC6i0xibL94aWj9bJ&#10;plAmd6K9UlVOMNlU6e79VFy98QgnTl814Ow+chYRsVsxd2Eoxs3wwcCxC9Cl11i07TgEnXqPR7su&#10;w9Cu81D0GjQDw8bOw9Axrpg1Lxge/itw6PhF3LmXguvXH+LS1fu4fCMBl68/ws07SczBaCkTmYMR&#10;MB1lHx8JNCkbP4/AUlVRFlF53VMeleuZcbCXVCx+j4yDyCbfYsdh5VoWVDawPlQsRcZz+M8Un6D6&#10;i2HreWxQWY3GwJSmUGYg1+RQ1viTqmjq5Z+zUdrGmpJpv2TpHj56YiyZGv2OfWewbPVeeIWsxrBx&#10;89Cyw0DUatAFJZzrolCRSijgUBYOjmVQiFGkRFWUKFMbzuXrwKFwBRQtUR2lStdF5RqtULlaCzRt&#10;3Q8LvJdjy+4TWLluNyJjtmLTDqrZwTP4+swN3L7H/IsQGXvJ4917tIsESzYxKVmFEVlRVR+ZfxEw&#10;2ULlXU+faeyL8TJtnMtmCY1qWcplm+70J9pfW0eTEa50oDI+/sePT/bvfwhbA7EW+X1EoRhqaKa6&#10;l6ZQz9MGbpOYuyQmPsMdWrPLVKYjJ6/CKziOKjQOtRt2ISgNUdK5BooWrwLHIhUJUVnYFSqBAoVK&#10;In/BEshXsDjyFCiGXPmKIFf+oshfqBQKF61EsKqiWMnqKG7+tiqfq4qqtdthzFRvzHYP5f8RS2h3&#10;0yoexskz13Hv0XMqVzKu30q08rfEVwSdFpFW0IRyOH5O5XFSVH3uFIImwKxihi3XsqnWDyZ3NEUM&#10;o1of5FoGLBtcamg6l/88VcFPSvVXIh0oq5GkA5WuUErkLaCshifbpMaYmPTMlMIvMFdat/kQps72&#10;oSINQrmKDVC2XE2Ucq4Kp6IVULJUNRQtVgl2DmWQt2BJ5LUrbkIwKfLaETBGgYKlYE/lyl/Q2QBY&#10;hCAWJ1jFqFwlCFep0rVQ0LEy6jXtjpnzg+HqGYk1/H/9wtYyJ9uDoye/xcUr90zh4+6Dp7hGyK5Q&#10;NS9de8CcLtEUN6RUSYRKZXuV9VWdfMLn0i2hNXD8vh1Ms4RpYKUrlu28qaF9/Pz+o8YnqH4SVo+a&#10;cf8IW0N5Dyg2JgOU5vARqBcMjQEpN9HArZRh1bo9GDVhAeo37kJ4aqAMYapcrSGcy9akwlRCkWIV&#10;DSh5qEK58xVFAftSKFjIGfl5zE+IpFYF7AkVo6BDaRQqXI7Hsga6AoVK83EZA6P+rkixyihByKRi&#10;LdoPREvmYN37T0G7rqMwZNRMeAdRvVZtM7Zw2+6vsHbTQcRvPUyreARx8YewcuMh7Dl8Htdup9Am&#10;WvmfbQxMcKlKKEsrsGyzMmxwWeu+LMXSBN10sGxwZQQrfWjiHzU+2b+PRDpQf0GhDFA/WkUJNi4l&#10;9CpIaMaCkv6vz97E+KmeqFm7LUqUqmpUqXzFuihToRYci5ZnvlSONs+ZSlQU2XPZI2/+IlSZMnBw&#10;KmcAypO/BHIXKEGIyqJ4icpUpvJ8zN8XqYB8Bahi+Z34d4WRLZcDYSyCnHkckZvPFeB72tmX5v9R&#10;CQ5UwdJla6FNpwFo03kImrcdCLfFS+DluxTefivgE7Qas91CMWG6FwYMd0GvARPRvuswDB49Hws8&#10;o7Eq/iC+OXcLd+7TLqqoQUsosDJO4rVNCNbkYM0jtIH1U8XKCNZPz/c/WnxSqndhOyk/LUzYoLLN&#10;MJfdscrm1pQfje88pe07yUboy5ypXachcC5T21i7suVqEKhaKFWmmgFDoNhRWfIQpNz5CIJ9Cf4s&#10;21cCufI6MQhI3mLG7kmdBFLhIpXg6FSR71GXUYtqVJkqxr8hlDlzOyJHHgd8mbMgsuYqhBy5C/O5&#10;wihMFXTi68pWaoxS5eqjep3mGDBsKoaNdcXwSe5o02U02nYZhsZNe6Jtp2HoP3Qa+gyehLHjZ6Fn&#10;79Ho3ncCRk9aiIgVW3Hy7HVTWbxz/7EZSFaepQ7k5Usrj1SOZRTrO1uOlTG/Su+c0sH6x45PSpUh&#10;tG2YToqtIbwPVHr+oEZkgCJMb978yVTYVHVTCbxc+TqEiVYsLcqWr4USpasyB6pIMCyFKlCI+RGB&#10;ycucKTfhMoARqBwEJK8dVYuv0e+NavE1Kljkoj3Mw8ifXzkW34PQ6XdZcxRC1mwFkSOXI7LzcZas&#10;dsiWwx7ZchZCLr5vjtwOyMn3rtuoA1p1HITqddugcs0WKFy0Mgo5VqA6VoBzxYaoVq8TlWo4xk52&#10;w7jJ7pg5ywtDhk/HgCHT4LIgBBu30h7uP4kLl+6YweQnz14z3hjFMjaQoVkkGloQWDpn6WClQ2WB&#10;9Y9dtPgE1bsgTO+A+gtjUQzN5RNQsn7f//Df+PrcDfb+81GpSkOULlOVlqsaipesRKtXkwpVh7lT&#10;ZaM4jkXSFIp2zYRAMmpVlOpUGHny6rmiBEhFiZLmtQJHQNk7OKMQgXR0Kg9H5lV58so2FqLtc+DR&#10;Admy2xGmAshKoLJkyYcvv8yLL3nMmjUfsnyZzwBnx/+/kKJwaQOs/g/lcwULlTU5nGPRKihdviEq&#10;VmmGWg06o0f/iZgy0wOTpi7A0OEz4OYZha9OXsK3317HmXNX8eBhKmyz4Z+/eGPyrIz5lTqfjEtJ&#10;3ofqHzs+2b8MYbvoH6qUBZU1H069smYUpDx7i5BlW9CsTX+UKVsTZcsqb6pFqKqb6p7AMvkT7Zsp&#10;ldsr31HBoQTy2akwYSmTUZI8sn1OVCtHky8JLlNSpyXMY3IowVaC71fBFDgEqn5v/sb8jkrGx9mo&#10;WBZUufDFl3kMXPo5S5YCRrnyFChsvW/aeyoHK8DPJcgKOaoQIvj5mYvSOpaqbsbPuvYcjXnugZg2&#10;wxOBoXE4e+EGLnx7Eye+voj791PwVMULVQaZZym3lGJ9nzaW9dP8KiNYH78G/wjxSalMCKifqpQq&#10;WZqWo57Xtnzjxz/9F+3PW0ybG4iyFeuidOnqjGqoUKEO86jqzHkq0VqVh32h0jxWgJ1jWhVPJXFj&#10;+YqbwoJypxy0a1IZKY6gyJO/GF8rZdJrnc1jqVgu5kh5+Huplxp+Pr5XrjzMp6hA2XIJTuVRPMoC&#10;MrfKlr0AFSqPUamshEr/R9ZsBYyqGZUswCDY9qoe0orKhqqimJ/5neBVSMlKlKqFWvXasePohxlz&#10;/TFnXhB8A6Nxmup86fJtXL16Fw/TFEvVT0Flqfj35nz9ZbBsFcCPXYtff3xSKoYNJltPqotvKVRa&#10;cYINRAO8PF+4yfxp8CgXVKxUnyDVQMnSVeBMdSpVugaKlajCHMVqqMqfHPm4SLFycChc1lTp8lCd&#10;pFL5GbJ/+QqojF7MRD41bD5XkDDJKgpM/b0avqqFRakesn8FCVw+wpc1ix2+/CIvvvg8DyMnvvw8&#10;N3+mKhkbSGXKxtwqS14eZf+Ya/FxFipX9hyELoedpXK0nipq5MhDaO2Y3/HzKE9TzqfPoeJJQadK&#10;qFq7DRo2643RExdhzoJABC6JZW51GzdvPqANTEJCYipSn7wyY3SCSmquiqANKgus96HSebYa4cev&#10;ya85/omh0gW1esx0qDKolA0ohsaj/uv/AKfO30av/lNQoXJ9lClfjbavFipVqo2y5aujSImKaepS&#10;lFCVhBOh0DiUQ+EyhIgqwOc15lSA6qPBXFkwASbFUuQp4MTXWEplxq0ITj7+nTXLQtasLPMf5kL8&#10;WymLpUoOPBZMy52YR32Zm1DlIUhUJapVrtwFCbIDoaSNzEtV5Ou+kHrx99mokoJN1cPsfC/N2sjL&#10;/zsf1UodgP5vwaXxMntC7VyuLspXaoLOtIMuC4MRFbsZl6/dx9Vr93D/QbJZrvLkqcCyChemzP5W&#10;VtnKRW3jV+9D9bHr8uuPf3r7lw6UBZMiXaWsXlb/jp28iqYt+hCieoRIOVQ1qlUd5lG1zViSQMrL&#10;nMWpaFkqlip/1Uy5XAokqJRDycIVKMjGS0VQg5ZVE1B5CVAu5la5chfi75zM72UZNffPqSjtJPMy&#10;R4agykfgjCWkugiqbNnzGxUy9i5HfgNYNqqRYMuWLT8KUQUrVa6OEiVV4BCE9siqv6Ga5dL4Vtr/&#10;b+VZRWDnwLyP+ZXyOcElK1qYqiuoSzpXQ+UaLcykXv+QlVSslVSsW7h3NxGJiU+QlPzUjGMJLFnl&#10;7wiVbOAPP1iKZUGV8Zx//Jr82uOf2v59eIFtQNmWw6sh/DeBOnziMpq36osqldlbV6iNcuVqokaN&#10;hiaHKuSkJJ+WjzlIocKlCJg1U0JQ5MlX2KiKSuH5qEIF2WDz5GMuRZjy5qcyFShh4MhFtcjFnEgA&#10;qpChkroUStOYnIpVMPmNoC1IpdNrbIWGnAQkp5QquwBibkYoc+S0J3QO/Bsnvl7l+aKoUkWdQCWU&#10;KlWOoGvgmBZRapVNVrCgUSt9Ts3MMGqq/4d2MC+VVPmVxsRUKXRwKouiJaugWeu+zK+CMXGqG+K3&#10;7MftOwlGqbSEJCX1xbvBYQ09CCxjA3k+38+tbFDpWtiO/xjxT6hU1hfPWD63AaX4gd5flk9KpX9H&#10;CFTrDgNRsUItVK5SB1Wr1UfVKvVM+dzO0dnkOPY8Fi1eEUUJlBp/zjyF2MuroVKV2PsXMMm/VXTQ&#10;c7KAgipHTtkvB6MQml1hGjOByS9raBROg8CCTOpBJVTFUOqUzZ72TkDZIQfzo+wEScWJ7Dn1uCAh&#10;KELbWRKlnCuhePEyKFOmAqpVqcHPXQNFipQkyPxbAii1ypIlvxnXsnIsq8SvYorsnzX3UHa1hPle&#10;dg4ajC7HjqMq6tbrhFlz/eDqHogDR86YSuD9h4+RlPTUyq9UDWR+JQtoVQPfh+p9sP6x4p8Oqg9h&#10;UugCG4VKs302y/fVqWto13EwqlVriMpUKYXK5iVKVmQDK0FbZk0jKsafVVxQrpSDQKkAYcrhVCrH&#10;ws5UMUFUhI2dFrCAciFLUSzw+FqBJGUgcCpCFC5c2iheMeZpTsXKmv9H75VDRYastHgag1JVz1T2&#10;8vO97PheDgSFapW3IN/PAUWLlUYZ58poULMBqjPnq1OjHqpWrgGnwlQe2lTlWqo65sjlgOwC24yX&#10;yXoK6OJ8L3YAsoXGGgpwgl1I41pWficr2KZ9X4weNw8urv745swVPGBulfL4ORXrRdrkYuZXry0L&#10;aM1ot85zOlQZc6t/nAHhfxD7Z/tCGX/O+HuB9CFM6RfVBpUFlKVQJ765hjbtBqBypbqoQahq1GjE&#10;Hr8ac6XKtGXl2NjLmfGposWqMKHXfD0nY+VUfFBIYQozv7J3lH1S1c8prXQuZVLjFWRSBRUnSsCR&#10;1kqvdyxSmu9ZlopSAYVMJZCAlawE+0KlDJyFtDSEVlKVRFk/RbYcBZgb2RuYHGj3ijqVRPnSlVCl&#10;QnV0atGe0Q71qtdDhbJV4cTf2TsIFqmk/tbeAC64jVXNozxKk3RlTS1LWsBOA9HKGYujYOEyKExL&#10;Wqx4ZVSt3gQdOg3GqPEu8A2Oxs1bCUhOeW7A0qCwqQTaxq5MJfDjFlDx4fX6Ncc/iFJZX0Yq9O5x&#10;hgtmRTpEtrBd3HSo/tMAde7iXXTrMRqVqEo1afdqEahy5TWzvIIpdRejimgun0rlaoyCRMDkZZ4j&#10;mNRoCxdlXkSVUvFCIKlQYaygvRqvDSgLLuVaGnxVKd6BKlWUcDkVKUOVU74myPh/EjQHWsCCtHaq&#10;5OUiTLlyFuCxAEGwQ0E7RxQhMKX4ugrlqqA+lal5/cZoUqshOjZvgxZ8XKlsRRR2LGbUyq4glY/K&#10;lpW2UdXCbLSTqv7JzmrKVD5+LkEmtdLAtfI8qZmmWTloZodTBVSs3JAdTz80adkT7TsNwvr4fWbM&#10;SgULqdWz568NUJZaWZVAhQ2sjNfCum4fXtdfZ/xDFSoyXqSfRjpUGWGyAaWbqunflRuP0LPPWNSu&#10;3QQ1atan9dN4VG0zRqRxoxIlKxuF0niUABIY2dnAVQ7X4K4DozAbvx3hUQ4lq2dV86gOVKs8+QWZ&#10;I1XC3sAoW5efDVhVtkJOzrR9FQgUlZBQOTtXQQmCLKAKO1Et7PjafIVgR4AEUdHCxVGquDMqli6P&#10;6hWqoGIZqlO5qqjD3KlZnYZo1aAp2jVuhj7tO2NQ125oXq8BijOncnSkmuan7SOUqhhmp9IpJxNc&#10;gkljbLKwuVVoIVRW4cRaiaySvr5nQVNIqWJmd3TtPgTNWvTAwCFTceX6feZU2sPwKdXqlTV9SVuf&#10;ZRi3+phafex6/lrjVw6VdTHSwfkQICusC/gXYDLxn/jv/wZu33+MoSNnMqGvi+rV66NylXqmwqdq&#10;XgmqU5mytH8lqxj1sKe6CBaVpKU6moGuGQn2zLU0uGtK3jns2HhVmOBr7YoYmMykWYJo4KK6FaQ6&#10;ODhqpoQz7AuXJEylUcq5IkqXrszcikpHiHIxT1IeVJBQ2hd0ROFCRVDUsTiK8/Wli5dBtbJV0LB6&#10;XTSpWQ9NatRFq3r10bZ+I3Rt3gpDO3fBmF590at1BzStTdWtVAPlS5VHYYfiyEWlyp2noClwGNDz&#10;0ArSEko9C9PiqpppVDZvEX5nKiWVuTCBtydkms7kWLSi+W4VqzTEiFHT0ahxR3j6RSIhSZvOpOKZ&#10;2SVXakWoqFimaJGhvK7IeN0+vK6/1vgV2z9eEB4zXhRbZATHFjaAMj62xX/9F3DvYSrGT3JB1ap1&#10;UYVQaTyqXLnaJn8qSvWoVLm+Acqa6aCFgrRhBEaWL18BLd/QQCnzI/tiVCEH5ikF2eDYGAmfnb0q&#10;elIljQlZQAkslc/t2bgLMA/Kx/ezZ75UjFavaFHavkLFmB8V5+NSJg8qSdici5UxEJUvWQ61qEz1&#10;mDPVKlsZTarVQrPqNdGzWQsMbNMBnalIw7p0wbRBgzFrxChM6z8I/dt2MMA1qFYblZwFFXOlfASG&#10;1jEXwVJepc+nz6/qZD6qVBF+Fi3vN+u18hUxnUths7aLgGnGiPI+ngsNEjdu1g19+o5Cw8adcPDI&#10;GTx/rn0vnhuopFba7uy7775/bxb7h9fNapTWtf3p9f71xK9Wqd6/IFaP95dA+jBs3l5jJzoJL179&#10;ALdFS1CnViNUq1qHYDVAyVJVTOWuCG1Y0ZIVmUdVMI1MMyQ0rUiNTfZNFkmNUHmRoNLYkebXaWZE&#10;IULjwNfl1+tMmV2FikJUsuLmvaVw+QiY8iQHKo8T7Z+DgakYihOsYkWcmSOVQZkS5VCGFrBKqYqo&#10;TojqV6yGllVrokeDxhhBiIa364DRXbpiSp8+GN29Oyb06Y35o8ZiYt/+GNSxM0Z26IIBfF1dgtis&#10;dl3UqVwdToTKroAGnAuwE8iPnDnz87G9UViV8B0cnfnZivKxViPT5rIDke1T1U+zRWQJHaheRYpX&#10;MpDZ83H/QePRpEl7zJjriXuPnpjyurY9e/HyO3OjuvTB4P9NXvXTa/5riV+hUlm9WMaLofhLMJmK&#10;HuExY0/mmL6MQ1NnyCPiNx9Eo4btULNGfdSu2RhlytQwJXLNjnB2rgzn0lUMVPa0aQWoOrJqefLL&#10;xhU2ds9Rk2alXMpBpDh8TmojSDQmJAulFb56LID0enuCY08bV7J4OcLDfIWgypIVZz5WnPmTorRA&#10;KlOZMFRDnXJV0KhyTUZ1tK1ZB70bNUF/KtPIjl0wrG17jO3aHeO69sDgFq0wqmMn9G1K1eLjvk2b&#10;YXiHDujauAkaV6qE1rSG1cuyk3BkrkSochMqo1aygrR+uTXZl59TnYIKJ1JVM0eRNk8DzsotS5rV&#10;zNXNTA9BVpKPnWgFy5Svg05dBqBNu94ICIkxBQtVAQWVKoEWVD+tBGa8jumN88Pr/uuJX6X9y3gR&#10;FDaQ0u/sLhX6TwORrIaByLZJiY5pFuQ///O/ceb8TXTpPBCVKtRAzWoNzFiUk8afipc3g73laQFL&#10;O9dgo6lglEXLNzSOo7K5He2ZA/MOgSbbpPK5I38uUbK8+XvNlFBepSlDpsonoAiOrF3hwgSI4Khi&#10;50jVKMr8SGpUoWQFVCtTBXVo7RpXrY3mNRqgY91G6N2kBbo1aIYuzJUGt26LQU2bYkybthjRtiWG&#10;NW+M4U0bY2yb1pjUsT0mtm+DyZ07YGLnzuhbvwE6U5168veta1Y3UDatWgulnYrCwc4BeWn98jFn&#10;y51HilWAOZwDf9a4lSNtnTXwrHxLYMmu6vurYKEChXaC0nYBxUoKrBpGyRo0ao/2HQegWfMuOHn6&#10;W7PWykAlC6g1aATq4+V1C65fO1CKX5H90we22b703s12UT5UJWsvibRFc7Qcsh220Ixzld8f0KKM&#10;H++KyhVqo3q1eqhapT4bSCUUoUJVrMS8ij9rpoR6YU2WFTyW3VOeRGtHVbFnWHP8nIzdK0sgnJxK&#10;m3l2JreiQhXg7xz5OgEla1dUMBUugSJ8rhgfO1OtytLmVae9a1CxBpoxr2vBPKlDvYbo3rAZBjZt&#10;hYFNWmJ8+y6Y07M7pnfpiIX9esBrUB8s7NMNLp3bwLVrW3j07wH3nl2woEcnTG5LFSNsw5o0xRAC&#10;OLh5c7StUYO2sQY61KqL0g4OKG7vCEe7wiiUj2C9g8oe9vZFTQ6Y315zATUuZlU5FYVoCzX7Q52M&#10;MxW9VGkNNVRmZ1KBgFnWsGXr7mjbticCg6Jw934Snjx7Za21sg0EyyVksIAWVNb1tF3nX3P8ypQq&#10;PZfKCJMFlKVONjUSTDaA1EMqUVYVyhqI/DNef/dnBIesRJUqDVCrZiNC1dCs2lXepJkMyqlkc5yY&#10;mAscWT+N0+hYkBAVZuOSokmBVGzQ2FJxwmFHxdJUIQNVLjvYFXSixWPuQUXSoGxx5klSpaI8Km9y&#10;ZlQrVR4NylVFq+r10LluYwyirRvesiUG08KNoSrN7tENHoMHImDkMISOH4Gg0UPhM7gffPr3RNDQ&#10;gQgdNQTh44bBn1D59O0Cr95d4N69A+Z374QxfJ9hLZqhe6166FqzNjrVqImm5cujomNRlCvCz+NQ&#10;FEXs7AkWc0ENIOcvxFzLEQ5Uz4JUZnUkmqKkGR/62Y5hFJsqJnUqXrIKtKmNQ+FyZvmLqoYax+ve&#10;fQgGD5mMzdsPsvNKgblvsaYtfVBat4H1PlS/7vgVQZVRpSygbFAZhXqnUtbWYeZugQYia7VuenyP&#10;P/35v7H/4Ddo0qiTNQWpan3mCNpHrwpKOFc1QGnenHIqzetzKl7BNKJCUhvmU6rmSc1kAR0JSDGq&#10;THGCqEqf5tTlycs8hDmXciZV7opQjZwIXhFaPgf2/hqgLVeiHCoWL4N6ZSuhVbXq6Fq7HgY2aIxx&#10;zZpiXreOmNulExWnO8InjMZSghQ+ehiiJozFsnGjETVuJJZNGIHVsyZhzYyJiJs+BjETByNiaHdE&#10;j+2PFWP6Y+nI/vDp1xMTmjdF75rV0K9OHQxp2ABtKlRC/VKlUbtYKdQuTbtZrBhKFHKCA6GSDSzA&#10;z12woFYIU8WopgX4HU1FsEAxfr9SPA/F4MDvI9AciwigKmZfjtLakIaKJVWXirVq0wMdOvbH+Emu&#10;uHn7EV7QBpq8Km1JiA0s23XM6D6sHv/D6//riV+J/dPJFlQ/BerdjHIDlNTJuoWNDSZdSBNalcr4&#10;jrbwUeIzTJzoilrVGxGqBmYZh4oKGtStVLkeyleoZYoRDqrGFS5DeKx5fhqULUxrp+lEmnokoEoQ&#10;Js3VM8ULlcyVi9Am2ZmKHnMnJ9pEqkEhO1onhooPVZ0roHGFquhCG9avQSPatKaYT0vnT0sXNrw/&#10;Qob1w3Iqz4a5U7Bx3jRsdJmCHYsXYLfXAhzwXYhjwZ74aonCC0cDFuFIwEIc9HHBAZ952Oc5F5td&#10;J2DFhCEIoj2cTxs4o0VDjG9UB32rVELP6tUwoFYN9K1eA/3q1UEd51KoVozfvRBViRZQg8v2/G6F&#10;CH8hPleQVtCa8a65ibS+/NmRKqvFl5qqpVn0pUpXoxXUFgJUd+fqPDLP4nnp2GkA2ncYiOUxG/Dk&#10;yUtrIJjXxrKAlg18X6mso+2aW/FhW8j88StRqr+mUrR7ukCyfBlusKY5Z4JJd66wTe40d+J4/SeE&#10;RcShVo0mpjjhXKYye1hV+aoyH6rGqE6QBJNmEZS2EnNV89SACFZR5gwaTyqhMndp7TKr2Q7aSEWD&#10;vCpGyCYVgSN79CKEzslR6uSEomygZWkP65WrYmzY1HZtMLdbF7j17IaIUf0RN3WkAWjTvOk46Dsf&#10;XwUvxOlQT5wM8eBjRoi3OZ6N8Mf5qCCcjQrEhRXBOLPMH2ci/c3zJ0N8sN97PjbNGo+1k4cjcnhf&#10;hA3th0UdWmN+m+aY3aopZrZujsW0hQu7dMCUFk3Qq1Z1tCpfDk3L0PbS9tnldzD2T59dUZBAqVMo&#10;XFhzDwmYXRGeL1lkBhXcmeesFM+ZQCpO1SpVqjpVqyaVvDzqN2xnxq7GjJmBa9fuskOzNs3JCJUc&#10;hnU906+v1Th13X+d41W/CqWy2YKfAGUUyoLKWD7j29PU6VWGvc3T7mLxmkCdOn0ZHTr0RvWqDcys&#10;heKEo3CRMihvLExVFJEiEaAimlFAqARMqVJMwjVOVbSMsXiq7Mkeyg7aGwBLsVenvePfOtDmOUnB&#10;mCuZggR/Lsafq5auiNZVa6EvbZhbj45YMnoQIsYNxbrZE7Bz0Uzs852HA35uOBXubWC5uCIIl1YE&#10;4lJMMC5HB+FK7BJc5uOLfCyIzkT44ZtwH5yL8udzS3BuaQBOBi3CHne+12JX7HabiXgq3LIxgxE+&#10;uBeW9O+GKD4OGNALkbSS/n26w6NLO7h27oDBdWuic7XKqFaCn51qVCifgymgKBfUBF17dgr6fiX4&#10;vVWQcaQlLla8IopTpTT8oB13VQUUVLKAeqwhiXIVamPMuDkYytxqy5Z9+I7XS0tCzB3yf7DASi9Y&#10;/CWoftoeMntkYqh0Uq3H6VCll88tqFSU0HJ3FSKs29gIKsFkA8oEL6TuFqhbycyZ640atH0VaPGK&#10;l6xABaJ9oUqVLlcdRdjzFuHPWhdlBnoJVHE2rBKlKpre2Y4qVIzAaexKY1HKszTZVAOlpUpWZKMr&#10;x4ZGmIqUMkUIgeXERlmpVHl0q10XM9q0RNDg3oidNhZxM8dhq9t0HPJ3w7EQT3xNmL6NtiD6NjoY&#10;12JCcCsuHHc3ROH+hqW4tXoprq0KI2ACLgAXqVCXCNil5YG4TAD1/JkIX5wMXoRTVLSD3q5ULTes&#10;nz0ZkcN6YeW4QbSFUwjUIMROHsOcazDChvQlZH3g1rk9hterhXaVKqKiUzGUdKAasTOowO9Zht+p&#10;MNVWNlDTphz4vTUmJ/tXnOereMnKVCsqFe2elsGYYkWR8gYwwTV42CRMmDAX48fPxeUrd0znp4KF&#10;KSgZpfqwCpjRAv46IxPbP6uX+hCodyplbJ8FlbmNTZrtswGl0C6qWoWqx6nP3mJF7BY0pCWpWJFA&#10;0b4IlBKlqqBsuVomfypMJSrJvEADvZrcqpJ5SaqU4FJOoVJ5aTagd+M1zKVUWrcaWDmUdq6IklI+&#10;5lIlijozfyqNysWdMaRJEyzq2QXhIwdgvctUwjSN+c8cfL1kMZVJahOA66vDcGtdBO4QoLvrlxKk&#10;KDyMX45HG3lcR7DWReLeOv5uLX/H5+9vjsb9LdGEbhlu87nLMaE4vyLUKNkFKtlpKtkh/4XYOHsi&#10;ts2bgoN+86hckxE9YShip4zGBkK9ZsoIhA0bgID+PTGvQyv0q1kDzcuXRbVSVCLmVFWp5DXK10CJ&#10;YmWM+irXKsaOQlVAJxVn+J1Llar07hzq3JXhUdU/AaaB4dp1WmH+An8MGkhLuna7ZQGZW739XsUK&#10;a7zwr0P1YbvI/JHplcoCyjrR6UBZVT5FxjxKOZNRKF403ctWG+pr8FHPa5C3W/dhpnQu61aMjb9U&#10;GTaGCjXN2IoKDUXYUGTz7Gl1VIQoU1aTZzXYWRLObDylS1dCQW2ikp8WyeRbJWiDyps9/2SVVC53&#10;InAlaZ0qENratHxjmjWBT++uCBs5kDnTFOzynIPjwe4EyddYN6nNzTVUpPWCaBkebYpi8EhoEjcv&#10;R+LGSCQQnIRNAiwSd+PCCBx/v3UlHm6JMXBdW7OcCheGa3GhaWpm2cEj/otwLHAxjgW440iAG7Yw&#10;Z1vFXGvbghmEej62uE4kZMMQNnwg/Af2xNSWTTCkTnW0qVgR5dkplHcqiQaVaqAilbokOxRVLjVw&#10;7cRzpcJOSZ6T4lJoKlLp0rSAVC2t/SprXEAl4wLKMr+aNGUeunYdiFmz3ZGQlJpm1W2bwvz4AVTp&#10;nehP28SvIzKxUlkf0DrB1uTLd1ClAWW2DiNQtkqfASrN7imP0l04rBtF/wlLo9Ya21elcm1rESBh&#10;UJJdmqG8SWulHIuWNXP4nAhFKTYkrWfS4KdUTWX2QmY6Em0QX6d1T04MZypZ6ZJUPALlWLAIShDA&#10;svx9DefymNy6FQL79UTo0D7YOHc89vm44GS4F75VviSLRwhuU5Xuro/EAypT4uZlSNyyHAmEKWnz&#10;CiTGRyKZgCVv5WPCk7ApGg/5ukfx/HlLLMGKxS2q1PW4pXiwZSXu8vkrK0NxlfnXxWXBOB8ViNPh&#10;vrSDCwnWIuxwn0ULOJmALTJVw/3e87Bm2mhawQGIGDUYi3t0wZQmDTGsQV00KFvJQNW0UlU0qFIX&#10;lQmQJvUWog3UEIGiRPFKxjqXKmndDkgD5RqnUjWwXMU6zDHL81yWQ48+w+Ey3xvDR0zBkeOn066Z&#10;VbAweXEGC/hTqD5sF5k/MjFUtpNrWYJ0lUoDSirFi2LLo0ylLw0q3XRNtk9K9fL1n3D2wi106NQf&#10;FcpXpyXRZv/OBEqen49VmKBSKfHWGilNIJWlETQa9C3Jnli5gxqLZhSoKOFYRPvxlSBMFVFaRQza&#10;PAMUn6vIPK1yiTIY27I5lgzqjYjh/bF57gQc8XXFmVAP5kD+zJcCmS+F4d6GSDykMj0UQARJ8CRv&#10;jUYSFSiFz6XwdykblyNlHcHaqOdXInFrDJK2xyGBSnWbdvDO2gg8IHB3N6zATeZdN2IJ6uoIXFu5&#10;hOoVQivoh29CCJHffOxaOAN7GCf85+NrqZffAsTPGo2Y8cMRO2k0wof1hVfPzpjTpjm616yO+uWq&#10;okmZ8mhSpTpq89yVVw5FsFS8KEwlL85zUpzglCtbw7LT7ExUESxS1LrjiHOZWmbcqmLlBpjl6o2h&#10;QyfDdZ4PEpOemLuEWJvCWK5DU8vSobKOH2sTv4bI1PbP1mPpZL8PlVU5UhVJU1/eAUV1Mncx1L12&#10;mUPp9qDKpVznB/DCV0cZgqQZ17ImFSrXNblQUTYGJdmlpESFSprnVOXTOJMsokrHUjIVJTSTQqtw&#10;7e2Ls3cWTGVNvlGEiXxJWqJqtIFVqFpDGtRHYJ/OWDaiH7bPn4qv2IgvhHniSqQPbkQH4s6qENxX&#10;3qScieqTQNVJIkwp2wnTthgkE6rHW1bgyTYG4Xm8joBtoHrx+UeMBxuVR0XgnhSO7/Fg/TIq2DKT&#10;dz3g83fXROAmob1Ca3l5eRDOhnnjqO98gj0Px7zm4pT3bJzi4+N8bse8yVgzeSTiZ49H1Mi+CBs1&#10;AP69O2Nio/poWbEG2lSuhk5Va6BlzQaoXa46KjhXMDNC7NjBKL9SIUd5pPbDKEbI1AmVKKG8VKuj&#10;1YlV43ktjX79RsPTawn69h2B41+dSesUrUFgWxXQdp1tHWnGldy/pvgVKNX7UL0DKoNKvVMoqpNg&#10;evrsjbmX0ouXP+LYySto0rwrypWrRjuisSbaPgOYNaWmOJVGd+lQmVwl8dJla5pZFPpZK26dVP0i&#10;ZPnyOjJnoGoRSFX5nAmVGpWqZCXYyOpoQi5VsEeNWgjq2QGxo3phh+sEnKDl+zbCE1eXB+BWbBDu&#10;MX96JAtHdZF9S9y6iiCtROqOVXiy04rUbbF4TNWynltDuOIIVCweUrUeEqBEgpTEv03ZEUcQV/Pv&#10;qVybCJtyLarfIz6+sy7KVA+/XRZEVVqIM0u8Tcn9whJPnPaeg9M+zO28XbHHbRq2uUzAjgVTsXL8&#10;YKwYPxAxk4ZgUYdW6F6tJtrXqINeNeqidZXaaFurLmqWqYRy/O4Odk5mLE45qFYna4yvBM+NGURn&#10;56VzrGqqoNLMC41ZuVCl2rXtgQULvI1FtxzHh8vsbUqlFQRqpB9vG5k5MrFSKZ+yeqwPVUrz+owv&#10;J1Aa5LVUSoUJQfWducu6bgadkvoWE6cuMgO6Wpouf19ak0DZ+GXtlBsJFO2H7kRbV9KUzplLESr1&#10;uMqpVBXUgK6S82LslUsxVyqrUjNfW4qqVoJ2qF7lmmhSsRq6VK4K/67tEDe8N3bOHoUTXrNwOcwD&#10;twXT6lAqiuwelYnqk7BtFRIJUzKhSd25lvCsxtNda/Fs1xoeCdLOODwhNKl8PomvE1SP+TePaf1S&#10;duj3a5HCSN6xGsl87iHtofKuRCqZ4Lu/PgpXY0JxNtwPVwjW2VAfnAvxwMUIH5wNWECo5uIrz9nY&#10;7zYF+zxm4oDXHGyeMwGrp47GBtdJCB3YFcNq1Ua3Oo0wsRUBq1oVbQhVq1r1UYnKrnEs7XWhhZRO&#10;Tho8r4LSKgBJ/dkJqYChYQl1WKqmylprzMp9oR8mjJ+OS5dupO1T/+F41T+EUn38F79M2Gj/+NjU&#10;h1ORMhYnTGFCKkWYUh9rJ58/Y/uer1G5aiOUK6P5fLJ4lWkDqVhUGvWemnqk3KocbU1xqpIqecqX&#10;NPCrnEHz/LR3hNY/FddgJ6EqW5oJO19bylT7CFSlmmhcsTo6VayMJX3aYu2I7tjNPOVr77m4ygZ8&#10;exVhUt6zLgIP41eYql2CIOExaTshIVRPd29grMez3etMPEmDKlUQbY0jSKuNYqUSoCcKwpe6k69T&#10;7FpvIJOFTOHrk6haDwjuzbVLcWV5MK4RqOsqt0f440qUP1XTB9+GU60C5uMbXxccdJ+G/Qtn4jA/&#10;727mW6unDscW95lYP30s3Nsyt6JSufbsiemtmqFpuYroVK8xGlasidLqkDQOR7A0z1EzTHQe1UlJ&#10;rQSXYCupDogdmbYbaNqsCzxoAccTqnXrtpjKrXXrnY9BZRWn3m8bGdtK5o1MZv/SR9AzAmWDyrIL&#10;toqflUtppoSshPIoA1Tqax7fIDn1O0ydvojWhB6feY6gqsyEuVKlOmZ5hwYsS/KovdDVEDRbQPbP&#10;bMCiYgRBkl3UMo+S7IWLMfnWso4SxUubCbFakVuO+VbjqnXQqFRZ+HZtg/ixvbF//gQCNQeXwwnU&#10;ylDcE1Bs4LJ8qtgl0rYlKW8iWCkCZdc6AsXg8dluKtWe9QYgxVMC85QQPZUymdcJPAK4S2CtMY+f&#10;7N5ItVqHFD5OJHwP1i/HnbVRuL1uOW7HLSXUYbimmRiR/rgeHYJLS32NWp0PWYTzgQtwmCAdXjQL&#10;R6hWhzxmYePMMVg/cwJ2e7hg+fBeGFGnNiZ1JAw9u6JH5SpoWaEKOtZuhMpSJnZOZXhulV/Z2RdB&#10;WUJViqqkCcaaEymVksWuVKUBVay6uQHe2PFzMH3aAvj6hpn5gLYNYWxgWdfbZgHVJmyN9dczZSkT&#10;KhWBUmSAyrJ+aVClldFfq0BBlZJCqconldLd1R8TKiuXuoymTTuZi6z8SHv2VaxYF9qkUks6Spas&#10;bLZwrlBROyWpZy1rJsZqgFezswWR9tpzoBrJvpShtSlduooZiyrLXrkiQazHHrtuqXJwad0E8eP7&#10;Yt+CKTjhNw8Xwr1xi0DdWRNGG0aoaPsS4y17lrTVKkY8Zr6USohSjTqtxQvC9MJAY1nAZwJqF6HZ&#10;QZsnxSKEsoipAlFBgB4TuCQeE7etYY5GCxjPvGuDyu4r+H9SFdctYw62HNeig3GLYN1gKLe7qvEx&#10;2tJvCdbXPq44Sph0PEawtruMp0qNw56Fs7Fl7iS4t2mOcc1aYFHv7pjVugXaV6yCttVrmVXIqnQ6&#10;q5hDu5e/gKOBqTzPs6xzSVlEU/TRPMHKPM91zbzJps27YLFHiBmzOv/tVbqO9y2gpVQ2qDJOU7La&#10;xq8hMmWhwgaUQkBZ1s9aK/VhgcIUJwjV0ycWUKnMp1KffQ9vv+UoX74mIaLH58UtX04lXuZOVB/N&#10;phZc5alayq8EnYNAYs+rHlb2xYGK5aAxK0KlZLx82apm+lFZqlM5vqZO+epoSds3rn5t5lA9sG/h&#10;FHxNS3V2iQeurgjGnZVheECoHq0PZ+MmVBuWI3nLSgOHYLDgkOKsx3OC9ZxAvdizES+pPC/53Is9&#10;m/jcBgsugvVkO6HaYYFl/p42L5UKJhuZsn0t1Y/Bo9RQcKVsX4eEdVG4tyoCt2PCeAzHTQ00rwjE&#10;zeV+uBblg0u0gWeC3XHC2xWn/BfwOBsHF83AxlkTsXPBTOzzdEXkkN6YTes3q0sX+PbrhcH16qFz&#10;jepoXqkaalCZyhKocjyHjo4l4ER1r1KxllF0uQBNwtWsC6m+xq7KaEiDz48ZNxsjR05FSEiUmV1h&#10;AWWBZXMm70NlO368vWS2yMRQWSfXtkT+XT71nvWzVMpm+4z1o2JduZGADp0Hmx60pKp0tIDlytUw&#10;E2VLqfRbrALtSFUzM107zhYVSMylVLWSUml1q7YgUwMoTZtThlFCpeOizqjC19StUNMANaR2LUQO&#10;7IxdrpNxKoh2KswTF5f54mZsMO6uCsGD1SFIIFSJ65eacSdBoEKDwuRDsnIE6TkV6Zmxf1KreIIV&#10;jxd7CdXeeIIl0AQZVWyP7CFfy9DvpWSptH6puzYSNEK1lTmVQNtBSyj1IlQP163A/dVR/CyRuB0b&#10;gjuaU7g8EDei/HAlYjEuhHoQKDecDFiAk77z8JXXXGydPR67FkylWk3H+qkj4Nm+Baa2bgPvQX3g&#10;0r4Nhjeoj/aVq6FuuaqozPNbjta6GDsf2cAiPH+VeH5KsPPRsIPJValg2llXa9ZkBxs36YDZcz2x&#10;YIEPEh6lmOtqUypd638AqCzJyhxhfSibSunkGqV6Z/1+sGai26BKK048oUqlQ/U9tu04ilp1mptc&#10;SkUHDUgqYdYYkwZ8y5apapbLm2ULpauiMBPqMlQx/U7LN+wLaeFhWVPUKK/nCaOqXcqh6tDyta1e&#10;B92rVIN/19bYPncMTgQvokItwuVllrW6tcIf92ID8GhNOJI2LkPypmikaOxJCkPlSd2pvIkKtCce&#10;z/ZtJiQEiKBIrZ4RFCnWCz5vwiiWZQ2f7xVYVDW9llCZqqHAIlSqBkoFBZlyrGSjYqtoOQmXsYJR&#10;ZorTPeZZd2KW8DMG4FqkDy4sWYwzVNjThOprX6oVwdozbzJ2u83AwcVUq0XT2HF0xayWzeHesxuW&#10;DOmLqc0boXftOlSseqhRmopPqJx5brT+qoCdI0EqQ6DKm2EHwVW8hJbHECqe69JltQS/KsZOdMGo&#10;UdNx4sRZ02Ga2RU/2RMwI0wftpXMG5mwUPFTqKx8SvED3jCxfWWqfpZKPZHdM0C9MWX0+4+eMxme&#10;a+biSV00kKs5e048akqNmZ5U1ppNoQKEPL9mAqgyqAqVBngdjUpVMDMwSrFRFFO5nT1wLfbMXeo3&#10;RvdqdbCQvffasf1wwGuWmQZ0OcoXV5f54wZzltvRgXhApUrcuBxJmwiTihLbmUNRnQTA091UGarR&#10;Mx6f7d1iQor0nJA9Nyq1Gc8F1AEeCY+AMmql414Cx3hG8ATgM/6NihXWe6/DY1NmZx5GeBO3Mefa&#10;ypxrUyweMadTnnUvNgx3Y5fgDtX0xgo/5lZeBMvDlNlP+rpSsdxwgBZwt9s0HPV2wWE+t376KPh0&#10;b4sFXTpiyfAB8O7RAcPq1kfvBo1Rv2xFVCYkZVVO11bXhay1ZJrmVZQ/l5BT0HgeHytnVfFCu1M1&#10;bd4ZnTv1Q0hwJK8vrT2hsqmVBZXlVkxbeNdgP9ZmMl9kQvv3fjndgkqzmdWb/YDXgirN+imXsimU&#10;4jlV6quvL6Jeg1aEShUoLSrkkfZPiw4FlGZJaAZF2bLVqVRSKWtMSuVfs6qXUYyQlWVDqUhVUoMo&#10;xffQTkcd6zfFgEZNMbNFC6wZ3Rc750/CMb/5pre/ttyfUPkSqCDmL6G0XRGmMGGKDEahqComR2LI&#10;9hEcQfWUSvSMj1/s41FBy2cUaj9h0mPGy30MqpNyrZeE8rmAkjXcQ+gYAvSJ1IqACdoUqqCgStq+&#10;HsnMrZK2rEbC5pV4tCWOeV4k7seF4w5V6/aqIFxhfnUp0hfnQxbitP88nAlcgGNertjjPh1Hvebg&#10;iI8rdrlPw8rxg7CwYysEDe2PkCG9MK9NM/Sv3witqtZEGZ4ja7qWNcNES0W0RVspnmvNbi/Kc+xU&#10;pCS0f7sT81JnAteyVVf07z8KXj4hdBuvLSdCqIwzec8CWu3g420lc0YmtX8ao7AsgFkuT6h00s2a&#10;KVX90qDSzAnB9ITxOPUVnj7/Hms37kX58layrCRZhQZttaUxKfWSUq4yxv7VQWE2gCJUM+06q2Xz&#10;WuJRhA1Dyla5Im1KiQqmQZTha5pWbYC+jVpgbKPGiB3RH9vmjMV+j9n4JtANlyM8mfj74hrt391V&#10;4bhPq/VowzIkEarH25hDUT1M2dwUJAiEgYpKJTgIxHNBtX8blWkrj1QuWT6jRtZrXlKtFK/43Eup&#10;GY/P+ZoXe7aavxeYAuoJAUvle2vcKkU5FvOqlB0WWAlbVjFWmulMZimJZsZTTa+tCMSVpV78Dl4E&#10;yh1ngxfjpJ871WomjnjOxiHPOdi3eBY2zZ2MiIHdETigl5lxHzSgG8a3aI5udRugQhFaO3ZiJTUj&#10;hR2U9pJ3LGztrisrqIWbhZ20groYdKtUzaWsVbc5hg6biDHjZuDchavvoPrhx48MAhuoPtZeMmdk&#10;Ovtn9UwfgUrLBQiVFrjZ5vk9eUrLZ8uneLz36BnmuPqjDO1FyVKydbygtG52vKhKkrUXulRJN8DW&#10;al/NkNA2y8qhHAmVWSbPXKBc+arG+mkpfEn2rA2r1kWPBi0wslETRAzuiS2zx2CPx0wcozW6EOqJ&#10;y0t9CJQ/bsYEsrFqoJdQaSLsVlXrrPGlp4JJELHxmyIEAXq2n0pDmJ7tFVDb8PLgdrw8sN3AJdv3&#10;TK+TUqWp1SsqmeCSkj0nfM9pG/W+Uj1ZQB0F1WOplYGJeRaPqgQmUaWSBNZmWkHNuODnvLdqCe2q&#10;P65EehMsH1wM8zbDAed5PE61OurpYuYK7mdupTmMa6aORHC/rogYNxxLhvXHgm6dMKRpC9QoWcbs&#10;Yehsck9no+7ajs1Rq6H1uHAJ2sJiBjSzdISvrVSlDgYMHocWzTshMCgSDx8l48+83sqrPg7Vrycy&#10;vVJZuyTZoPrRmpb00po0K6AUKqWrYHFC8/wad6S90Lw9QVPO2q9cvSNhkc/Xpi7y9EWcyvBYHY66&#10;2UBBXnDHUuZvnAldOeZcsi1F2AAaVKmNvo1boleNWvDu1gGbpo3EHg2W+szDWVqmy0s9TU8vqO7E&#10;hbCxhpnZE4mm2hdnVEl2TfmSoFKR4cU+qpEUaT9VxwCyzUD2glC9OEigDsjaCSRCpKAVfHmASsXX&#10;q4hh/Q3tI39nHhMmM1DM9zb5lYohzK8EVuoOQkawVbhIpmomEqqETVKrcGNTlQOqvK7Jvlei/HAx&#10;wtvYwdMhVCzmVyd9XMz42y6XCdgydwKWDu6GpWOGIXzMcPj064PRrdqiQTnmT4WcUEQldEIlK+hI&#10;VdJeF9pRqjChsrNzMjvwFipYlM8x53KujNZtexCqzpg50w3fnP7WqJWBitdcYL0P1cfaS+aMTAeV&#10;pVQZKn+MdKX60Vg/KZXm+EmpVKAQVCqlb9t5DNWq1ze5lHpIDT5qlWoRJsmq5qk8XrZcDWM/BJxu&#10;NFBA+9nZF+NrypnZ1gJKA732bBCVCFj3xq0xoF4DuDCHWDNuAHYunIED7MFPBy5kz06gojyZS/ng&#10;+vJAQhWKu6tD8SieKrUt2oxDqbHbbJwph6tAQaie79+Kl4d2ECKq1CFCxcfPqVYGFkL0nMC8IEgm&#10;qFLP9wrGjbSHhE0Amtcy9F6EylQRqWJSKuVXj3cKJh3Xm3J78i5CtX011WqlAV4LHu+vZl4VG4xb&#10;0QG4SqgUFlw+uLDUG2dCPIwlPEIruGPOGOx0nYBYzWQf3AfLJo2Bz4DemN6lM9rUrI3ijuyYCJJj&#10;oaIozdxV68tUtMidtyCvgWZcFOZ5doLuQaz9LlS0qF27KaHqiOHDJmHLlv24c/uhufa63pZaqS1Y&#10;YH28vWTOyHSFCguqNOtnA8oo1Y9mtegrqpTJp4z1swoUjx+/RmLya7gtCjJJcMkSWq6hu6prSbwU&#10;yKruaWBX05E08VM3ZZOKFbS3bgygKlVx5VvsQbVDa2Em1S1rNkLXWg0xq11LxIzojd3uU3HYZ66Z&#10;NfFtuBcuRXiwEXri+go/MwP9dtwS3NfsCU1+pUpZU49UKreKCwJFudBLqpSxewTpJYGSDXwhqASJ&#10;ChQH+bMU6yCBUQVwP2ESXHr+wBbaRD2/nc/zb6R6ChU8aDOfSK0IskCyVRsf79qA5DS10mCxVhFL&#10;re6tDcedlUGMEGMDrxOmq1Spa8v8cImPz4d54VzoYjOOtWfeBOyYPRpbp49E1KCuiJ0yEoHD+2JG&#10;147oVL+pmbJUyK6IuZOI7ijiXFKdVFnky69NOguanW9VqNDOVPZmawJnODtXRL++w9CpQ1+sXr0d&#10;585dZhv4P38Fqo+3mcwWmUqpbCqVUamscrom0f6QPujLfEoDvoLKmkXxBtduJqD/gFFmGlGxYqVR&#10;hLmQbUGhyuPKpTS4q3ETAaQl85qpLiXT7zRrQiVh3Wg6X95CZj/zNoRqSP16zKM6Y/OskTjqvwBf&#10;q9qnPIoNz1IoH+ZS/oTKUqqHG5eZhmtUSoUJ2T0CZXIhKoopkROKF4dk9yy4nkptCJGxhFKog4SP&#10;v7dyLsIidZIFFHBUJFUKpWj6u6f7+Dopoexf2vxAY/8I1dMdmnC7CSkGKmtGu2a2J/LzJW5ZQZsa&#10;ibu0gBq/0sDwjRUEikploKKlvRDuiQu0g6eD3HFo0QzspAVUxI2hUo3sgxWTRmJut67o0qApKmvY&#10;gvYuXx5tymmPYqbKRxtI65cnD6EiWLp9qhOvTz6CZzouWuzmzduhVcsumO/mj337jtONfM9r/2EF&#10;8JNS/f+Oj0Jlm0mhcjqh0v4Tmu9nK1A8fvzKLEQ8evwCWjLp1W5GRXRPJ15UFR50I+oSuoka1Uk7&#10;KGnKkqbP6OJqdyQzlYagFVUpXc/ldzR33mhFoHrVqmvGZ+LG9cUh7zn4mjnG2ZBFVChvXGVPrkZ4&#10;M8YPt1cG4PaqAFNR02YtWmRoJsTuXkuo1lNNZN8IhSp2goIAvTgksGT9LNv3gnbwOQF5IZD2Ud2o&#10;TAop1HPlXlSrl7R/CoGmAoap/Bnrx9fxvc1cQdo8zWbX7I3U7WvwZPtaM0amybsCSrPYNTs+iVA9&#10;olLdl2VdGWom/96kDbwWyfxQFtAULrxwUYWLJQtxzHs2di+YamaPbJk5HDGj+iJuxmh40QL2bdSc&#10;UFVEKSqTXf7CVtA+m20GeP61661uhJA7tx07Mf7OXrdYtaf9LoFKlWqgabMOGDp8CjZs3INHCSkG&#10;onSo0tvEx9pMZoxfD1Qmn0qb72cGfdOhSqH927bzCBo2aGl6SKmUttPSIG6RIqWNMpVyZq9JWDRt&#10;RnP9NBVJsydUdjfrf0wwDyjghJrMqzrWqI0ZLRpj+bAe2D5vMo7R8p0JXoSLtEdXmdBfX07LR4US&#10;UHfjgtjrh1sLBOOjkLI1mo07juohqKhWzIdUBjdFBllBQvBKQAkmAWZyJMFG0BivaPNe6bEKE8qj&#10;DvB4gEDpaPKqNCtJUJVLPRVUUizla1QqxVMC9FhQMbcSXFo+onVXyVtXmYJFstSKHcBDfmYVV5QL&#10;3lmpamCgKbpcivDFt2EeVOXFuECoTvq5GrXaM28its8cgdXj+2PllGGImjIO49p1Qu1y1cyNFgqz&#10;I8unm8fppt5Uo/Llqph5geZ2PbkKULG0X7sj1cue1rsoKlfWrsDWLXiWr4jHlau3oJv52aDKCNbH&#10;2kxmjExu/zSJ1oLKNjNdlT8tRrTlUykpr/Ao8QViV21GlUq1jH3TWIi5KwdVqAjVx5kqpZ1/zOJD&#10;5lUqUGjDfZNrUcX0Gs0TVAm4dLEyaFezDobXr4ugnu2wdtJAHPKYwUZF28c8SgO811fQKkWH0PIp&#10;yQ/Cw/URJvF/FM98SntLqEixY6WVUwkmDd5SWV5RVVT508DuS6mPgUVqxOcFkKp+aWApbzI2UBAx&#10;XvN1L/mzqQJK+YwtpDoRKM0fNIPIKooIKh6fMzR1SdOYBFuqFIswpWxlaKbFllVI3BSDR5uoWOwI&#10;7q8Lwz1tkxYbapb8X17qTaXywLnghWaZiKYxHfeajQPMK/fMG4cNkwYhdsJgrJgxDlO7dUNDKk5J&#10;rbGiE9C9rvLT4uXl0bYHoiygbvit26Hm4jEPcywdVZWtWq0BOnbuDU+fUHx78Rr+88//5wOoLLCs&#10;dmI7Zt7IBEolv6yjoFK8P0ZlDQpqzp/yKdo/M5PCUqmUlJdUqjd4kPAMAYFRZmqS2fiReZI2fCxI&#10;j+/ECyqlKsrcShUn7aRkx9+bjTG1bKF4GXPhtZmJIxPo+hVrol+duljQvqkpTuxyGYcTfrPNqtmr&#10;7MWvR2t6j5ZSLGEewt6dYXY2YuNM2BTFfGWFmTCrNVCaJPtUUFBRXu2lAjFnekVleq1ig4Foc1rR&#10;QaAJLKmOqn+Cz1IiKdIz2kFT9eNRcBr7ZyylVVW0zWY3R0G1k4+pUM9pBaVYKlxonqDWcCUTKKmW&#10;KVioCsjPrT0vtETl7mqV2ZcYG6jiy2XawPNUqrOBC3GW1vcr71k47DkTe92nYBtzzJjRfRE1cRhc&#10;+vZEg4rVrelcPJ+m6kclypuvkLF9ylXt7ZyoVPnNfbBk/fT7XNq7nYpWrnx1NG/RCWPGTcfx49/g&#10;z39KX52QDpWtndiOmTcygVLZPoxNqaxeSSczfX+/tMpf2qDv82fWfL/k5JcE6zXu3n+MseNnMS/S&#10;lsslzL2VtBGmuSeUE1WIOZN1/1zdPZ72xK6wyaV061HtN6EEW/PVSvPnVpWqY3zDOgjt3xEbpg3D&#10;4cXTcDbYnQ3MDzfY4K7TIt1eKZUKYiMMw/21kXi4cYXJpRK2LEeK9pWQ/ZJC7GHDljWjvXtNq/eK&#10;RxNSKkKh/MqUxw1YqvzRwgkiqVja4K6ZA0h4BJkZs5LaqXqov9V7a3bFO6gslXqqAWcTKlZYix1T&#10;+XlkBx9r6hLBMgsmN1Op4pfhAcG6R7Du8bvcZY51R2DFBBpVvhjuSajc8Y3/PBz3nouDi2cZ5d41&#10;fzxWj+mNyOG9Mbdnd9QtX8XYPe2/Xorn1NySVVaPilSIeVRhh6LIQ+XKlj0P4aJSKcfKS9Xic8qB&#10;dYO97j0HYe06np+X31mdqoEqPbey2omg+lg7yjyRSeyfdcIsqCygzEk15XTmUwRLy+dNPqX1U2kz&#10;05OTX+AxoTp74SY6deyFksWcodnQ8uwqqZsVvE5aylESBdl72jsWMzesLqCBSBUoipVPs31FzWBv&#10;ZSba/evUhHv7Joge1RM7Xcbg67RZE9dWBOEGgboZG4hbK4Nwmw3v3kbaprQGqY0tE6hQqrQ9IQyp&#10;afP6ZPc0U+KVxqRsUMneGcsnhdrK3xMowUXFMgO6fPz8QNq4lQaE+Tqreigbqffk3zLveqlih+Az&#10;1k9g0W4qj9splZRqMfj6p/w8j/ds4WfbyLxqg1nUaKYsaaItwbpPG3gvfgXVSjsyRZlS++24EKpy&#10;gKlyngtZiG8CXHGMKnXQbQqO0AbuWzQVGycPwLKhXTGveyc0JFQqSGiQ11nTu+gKBI9yKBUtChV0&#10;QgEedW9hgZWTqiX7lyu37rzvgNJlK6Fnr8EIX7oKjx6lmNkVH+ZV77eXjO0nc0WmLFTYTqQ1RvWj&#10;NfD75kdrjIpQ2dZPJSU9N4sSd+05jmpV65pCgypLBhpCpdu+aJxKqqXpMfntdJd1B3OrGyXPZo4a&#10;n3d0oBVUebdSRUxtWhcBPdtiDXOpA+6TzayJi8wvbsSEGJBuxS3BnXWhuLdBQEXjgRrl5mg8JFCJ&#10;Gmhl4328Zzse792OJ/t34ul+QnFoJ14e3oVXR3aZ48tDfHx4h4FN05KsQWCNSxEiUxFUAWO7AeuZ&#10;qoICj2FgEkSEz6oOEiwplwoUu6huZkxMMPHnvSrJ78ATvseTg7uQuncnkvdsQ9LOTUjYuoGdwDo8&#10;3LwG9+NX4e6GWNzdGIM7G5bhzvrlfBxltp6+QUW+TKt7PtwHZ4MW4iuvGTi4cBqOejK3ooJvnzMS&#10;0YM7wr9vF3SoXgsFBU1eOzNFScs+dDOHHDnym3GqAvkdzOrgPPl0K1Q7A5cBi0olRVNxqX37nnB1&#10;9cb5C9fetQFbvJ9XZW4LmImVyjbwq3K67B+VSkWKtDEqLZ2XUmnpR3RMPMqV0cYszsjLi6fBRdk+&#10;3exaYGlMSjdqk0rppta6HYzGSQrqKAAJVgUCOaheLcxtURfLRvTE1lkj8JWfC3OKRbR+Kp0Hm/30&#10;dMMAKZTp2bcotKf5SkYcEnbGI3HXFiTv3kawdiP1wG48Pbgbzw7txssjewnVfrw8uh8vDu8xwLw4&#10;uJNhgfacoD3Tz4Tt+WE9L2XT4K4GeaViUi/BxMcquxMoMzPD2EMN/kqx+JrdmlmxHc8O7MLTQ3vN&#10;Z3jCeLx/N5IJVuLOrfycW/FwazyDcG2Lx5341bilzTgZN9Ytx8310bi1PgrX48JwJTYY30b5m8rn&#10;Sd85OLxoGhXLgmrXgklYPbIXIgZ1x8AGdeFkXxg5chWgWhUxE2k17asArXaOHAVMbpU3vz1toZVn&#10;yQrmyJGPcBUwcCkP7ty5LwYPHoNjR09+JK9Kbx9We/lYO8ockYmUKr36Z+udDFTmrh5/MmNUVuUv&#10;faWvyakev4Gvb4TZ3ahUqfLIy95QymTdn9fBTI2x44W1pxrlZuKsG7MJOqlZfkKnG7EVtiuKhmXK&#10;Y2zD2vDp2hLrpgzBATaeM1SpbyO8cGVZgMmntEXz7fWRpke/vWE5bsezh9+yGve3bWBsxMOdW/Bo&#10;+yY83k1lOHAAjw/tR+rBPYRqH54d3ofnhOqF4vBeqtFugkG4+PsXhwmegc8CS4+fCzD+bGZNUPE0&#10;jcka01IQNEJnQq/R6w/w9Yyne6luhOiZ/t/DB6hSBIuPUw8dQNK+PUjYvYOfc5uJ+4x7u3bg7rbN&#10;uLlxDa6ujcW3q5fjwqrluLwqEldXhTNCcWFZIM6Fe+PsksU4xnzqmPccHFLBgo/jZ4zEKuZWM9o0&#10;QmlHdlrKl9hxqQIrSy1YcuUpZJTJFCgIXS4+li3MwWMOApWdcOXInh+duvTF0GHjsSJ6DWGy2sCH&#10;xQoLqoyN+MN29MtHJoDKJuV/BSozO11QqUiRBtXjVwaqR4nPMWeuB8qllcbzECQVKHQTAY3cF2KC&#10;rLlnGhPJnbeQgUnKlY+KJkuiil+xgkXQtnIlTG9cB5FDumLr3JH4yncuzoR54oLGpWJDcHNtFG7Q&#10;Gl2Oi8CVuCg2wGW4uWkNbmxah+ub1+HGlg24Q6Ae7dhKRdiP5IOHkHL4kGnIjwnPk8P78ZRAPdVj&#10;W8MnXE/Y4KVmRtH0eD8Vhr97fkjAERiC8myfpVwvaSNlJQXcMx6fCiK9fh9h1OsJ6hMq1BOq0tOD&#10;B5ByYD//7314TKCT+XPSvr1I3LuLMO3ALYJ0a/t2XNuyFZfj43Fp/QacX7cWx6OX42BoCE5GhePc&#10;8iX4NiYMF5hPnonwxpmlPjjq54qvtHiRYO1nbrXNZTw20iqHDuqKBiVKIC+h0niUzrXyW0GVO48D&#10;smZRgSK/mW2Rm0fNsJBaSaVyUsmyZ8+LCpVqYPzEmQgMWvpBscJmAVUZTmsrmRuqjNT/EmH7MBmr&#10;fxmgMjnVD+82ejGbvJiJtFZJ/f7DVEycNBdlSpSjly9heknthyCfrqXdsnkFCmgE34EXt5CxgLKF&#10;Zi4awSvI/Kp0ocLoWa0yFrRrjLiJA8xSh5NB7mxIXjivnYdiluDiyjB8Ex2B42Eh+DoqDBfXxODb&#10;9XGMVbgUvwYX16/BtU0bcXf7VjzaTat1QFAdQRIbduLevWzcVK0jB6kae5Gyi/aQVizFAEcQBAOh&#10;kk17QkCeEBYBohB8UiKBZdSIymRUTkASJP1N6h4q436+F2FKYSTt3YMk2s/EPTuRYGIXHuzeaeIu&#10;len2jh24tnUrLm6Mx7mNG3Bm7VocjVqBPWER2BYUgt1LwrB/STAOhwfjq6VLcHJZME4v9cepcC8c&#10;4Xk57q+FjC7Yy/O0y30qtkwbgtUTB6IXz2G+7Jaly85cSmqlDk65lFTp88+ymTvg6xaouahOeXPr&#10;huOqABYwVlA3HR86YiJmz16IW7fuv2sD/7NaZa7INEpljVGlQ6UTmXGKkjU73Vrta5Z70PZp4PfW&#10;rQQMGTwWpUsKquIERmpEcPLQvxMq3YM3P+FRlSmXxk4KONDbW75eiXXeHHlRrWhxjKxTDSH9OmCL&#10;61gc8XfF6XAPAuWHs7Q+xyMCcTDED7v8fbGfvfjxFZE4HBWBoytW4PiqGByPWWEa5iVCdYs5yt0d&#10;m3F/Fxvynj24r9i9B4n79hnAUvbvpZKx4ROoRNpEPU6h2qRQvR4THMFmFTikWFQgQiLVspRorzk+&#10;ZU729AgViI9T9DcEKpHACKKHO7fjHsHW8RFzp3tUz3s7N5vPdGt7PK5s3sAOYB1VaR2+jluNPRER&#10;2BwYgq1BYdjkF4JVbh6Imb8Iaxd7Id6H3zkkGDt8PHAgyAenqNpfLfHA0UCC5Tcfe2j/djO3Uv65&#10;aeYwzGrbGPmz5kTWbKruFWCHVsRsBKN96eUWvvwyB778IodlEfOpvJ7bVAB1rfT6HLwWDRq3xqzZ&#10;i3D8+Gla/reEKT2vSgdL7cbWiD9sT798ZFKlkgW0Taa17kGV0f5ZUFk51a1bjzBm9CQUk9UwlT/d&#10;Gb6wGXjMb0eAClCdChAq9oi5qU5Sq7yCS/aDF7QAbUcz59KY06IeVozpgx0Lp+F4kJu5f9TXkYHY&#10;7ueBlfPnYe2ihdjo6YGt/mxoS5awMYZjd3gkdoUtRbyfPzb4B2F7yBIcWbYUp5mTfEvluhS/Ade3&#10;baEybDeQ3WfDv79rOx7u3YdHjAeEKkGxZzuB2EbAdhhInioHIlyP926jcsnqESITVn70mLAlE7wk&#10;vj5h9zbz9w+pfve3E56t6xm0olvWmQLEDcYVqunZ2OU4syoax2NX4FBUJD97KOL5meM8ArDc3QOh&#10;sxYgZLYbwucuRPgMFwRMmIGgyTPhO34awqfPQtwCV+z0XYiTET44HOiGw1SrfbR/exdNx/Y5ownW&#10;cIQN7Y7ydgXx2R+z09Ll43UoRKicUcheNrAYFSwfPv9jNlrBXMhNddLP2bPlNp2c7GJ2QqXB+BEj&#10;J+DEV2fx4vlro1R/Wa2sdpPZItPaP6NUafbPQEXr9/KFdk+yihSa85dM+3fj5kMMGDgCRR2LG/tQ&#10;sFAxXiRHkzNp2YEsYB56ek2PycscK2dOO+SmPbHjhcz6ZU4UoU3sXrE8fLq3wrpZo7DLYxZOMCnf&#10;H+yFaJfZCBo/HktnzUb47DlYOn0mn5uHVQs9scHHHxvZs6/2ZqPkz5Hz3LHMxR1rFntii78/dgUF&#10;YX94GL5mI/523SpcUyFgYxxublmP21vjcXsLrSJV7bZysW0b8YBKkribcDGkWqmEKYWwKFIJkCBL&#10;3Ufo+LtkPpewcxMebl+PhB3xzOOojszvbhEgFU9ubIjF1XXROBuzFMeWR+BQZAR28/Ns8PBElIsb&#10;PCfNhMuoSZg0cDTG9RyO2UMmwX3MdCwaPxOLxk6H38RZCJw0Cz58zby+Q+HSdzB8x47HmnlzsYdg&#10;HQmmcvktwF5v/kyodriMxjZCtW7qYLQpWxp/+H0WfPFFdlq+fMxfi5r9EzWDRRb888+z4YvPsyNb&#10;VuZYtITZvsxl4MrHTlAgOvI6DhoyGt+cvsC8+Tm0g60FVTpYf1mxMrarXy4yj/3jh/lLUOk+Ru+m&#10;KKVBJeuXQqW6cuUu2rfvRqUqZmyG1utIrfLmoxIxNBgpkHLltufP9PK0HvmkWkyQs/LCV3RwwvAa&#10;lRExtAfiXSdin/987PB2Q+T0qVgybSrCps9AyFQmz1OmIHjydCyZOtc0zOULFiJi3kJ4sYG6jZ4C&#10;12HjMXPwBEwfOg4T+43EnIFjEDJlOuLc3LHZ1w+7QwJwPDKMDT0KF+OW4zob/fV1K3Bz/Qrc3hRH&#10;m7YOD7argrgZCbs2U7W2GzuYtGsrkndvxmPFni1I3hVPkDbgwRb+TXw07mxeaSqQN9ctw+XYMFyI&#10;jcDp6HDspV1b6TIHoROnwG/8VMwaMBqTeg3GkHY90bVJO3Rp1ApdG7RGp3ot0KtxB/Rv3gkTCdis&#10;viPg0n8U3IZPplrNRPC4KfAZMhL+YyYgbPJkbFg4HwcCvXCQFnCP1xzsYye0c94E7Jo7ClvmjMDo&#10;xnWR5fMv8cfPsppOSxVWzXDR1LD8zG2VO/3xD18iS5bcvC75kTNbXvO63KoIqtRON9GiVWecOnWe&#10;1/cpO9I3BqiMapURqnSwMs/Y1a9Eqaxl9GbgN22zF9m/pKQX+PbiTbRt29lMgylIgOTdlUvp4mik&#10;XgqVXRdPg4x5CpiSrmzfF1no7bPmRq0iRTC7ZT2snjoU2xbNYP4wD+vd5iDWdS5768nwmzAVQZPY&#10;e4+bSLBmwH/SDPiyoS0eMxXuoyZiau9hGN2hL0a06ope9VuiY63GaFGtgWmsQ1t3wuBWnTC5Rx94&#10;jBiJNe7u2Onnx/wskMn/EpynklyKi8L1DdEES3DE4f62dbRyGwnWFqrWFirSejzSzrOKbavxcEss&#10;7m1agTsbonCLcXN9JK6sisD55cE4FuKLTe6uWDppHPxGEIwBgzGrSx/0I0DtatRH+5qMWnXQp3Ez&#10;DGraEuPadMT49l0xoWN3TO/UA+79h8Nn2Bgs7D0Ibn0GwbX3YHgNGYXg0WMQMHwYlk6dgtg5s7Bl&#10;8XzsD1iIvb5zsc9zltnObPf8Cdg2ZxQW9mwHxxy58Yc/fokvPstGtSpgcto8uVUkUuW1GHOr7PiM&#10;0GVn7qUihexgNtrAnLmobA7FULtOU6xevYl2XzfusyygtdT+I/ewegeV7fjLR6bNqd5TKs2moFI9&#10;50k2UD3Rco9XZkbF6TOX0YYN14lQmQFdqpVgkippLMT0hhpgZOgCaua0bIYsSL6cudG2THEE9G2P&#10;DS7jsd1zDrb7ujOHmoPAiRPZU08x1m/JtBkIn0XIqDw+YychlGB5DRuLOWx0Y1t3NQ1zfOv2GNu4&#10;BUbWbYiBdeuZ+1R1q1kP3eo0wIAmLTCuXUe49OmDkAkTETt3FuIXzcdufyb9oQE4R4W5ui6SgETR&#10;xkXjAeGRaj3YJkVaZWZu3NNmLRpw5lEzHm6si8BF3S0xNhhnlvqygbtj44LZiJw8Bp4D+mFu1+6Y&#10;1rY9xrdohcGNG2NwkyYY3bwFprZtAbceneE1oC8iJo5DzMzpWMXPs5E541YfL2xevAhr57lg1eyZ&#10;iJs1A3EzJmMdbXDcrOmInT4ZqwnVhgVzsItqvof/p265qilLmgu4be5oRIzsgyqFCuMPVKPPCc6X&#10;UisqlKxeztyy4IUJjx0t4hemaKGqoErtWbPkNGNWyrW01m2xZwASqVRJuutihj0BbWqVsQNWkeun&#10;7eqXi0xq/z6EKm0ybQb7l8R8Kin5OU6cOI/GDVvAqRCtn6ky0foxl9JETpXNs9Fe6MIJJF08jY3o&#10;QsvzF8lbAENrVsbycf2wZeE0bPaah9XucxDJBhQ4bjwimEOF0fqFTJ1OwAjZmHHm+ZCx47Bs6jRE&#10;8vmlkyYiatpkLKM6RE0cg7DRw+DXvzcW9+yKSS2bY2aH9pjRoSNmtG+L+T26w71nT/gO7ofQscMQ&#10;O3MSNhOuA0HeOBO9BJfjQgnLUtyhrbu3NQ53t64hQMsNUHc14TVed/SIwI1VobR6wTgb6Y+vQ5n/&#10;+c4jUDOwxnU6IiaMgPcAKmP/XvAb1Afeg3rDo083LO7dDUuG92feOB47F7tgv78bjvBvvwr3xzfR&#10;YTgVHYljESE4TBX9Oiocx5YuwZHwJTgYGog9AV7YtHAe1s2djm1uLthCJd/j4873WIiDtMv7vWZi&#10;l9tE7HAdg9VThqFNhQq0eFmpRsyt2HnlkfWmY8imsaqcmgtY2BQojA1kTqXcS7Ywa1bmV7xGmpEx&#10;fYarmQOYkvLMXH/bzeH+ugX8sG39MpG5lcqU1LXhS1pOZeb9WfZPlT9NU/rqq/NoWLcpCtsTKoa9&#10;8qm8zJuoVLnZI2bLSqh4wbKb2dFW2dbqQbOjqmNhzOvYEnGzR2Ozx2zEukzHsumTEDV1EmLYS8fM&#10;4M+EJ4Y99Pq507DBdTbimVNs81xEG+fDRheGr5aF4/jSEHwVEYijYd7YpxtWe7og3mUa4qaPRfSU&#10;MQgfPxTBQ/vAp093+LHBhwzti6VjBiJ2yii+5wxs95iHQyGeOKsbbK8MwbXVYcyRInFnU4yByczg&#10;oIrdWROO65o2tJzqFumH0+HeOEil2DJvMuLnT8Val6mImToWEeOHI2rySCyfNByrZozH2hm0Zm4z&#10;sNtzLg75LcBXgYvxzRJPnI/0weWYINrHEAIdjotUzHPLQnE6MgRfhwXgWLAf9vt5YrfPImxf5Iot&#10;PD/b5kzBdpfJ2OY6FQf83XE4eBEO+c7HvsXTqVbjzG1OBzVuQOuXFb+nGgkq5U+aA6gB4BzZNGWJ&#10;YPE6Sam++Dwbr1FuwpaPHaAFlXZfGjhoFO7fT+K1fmFsoIZVdC+rj4OljvljbeuXiUygVLZIh0on&#10;Kx2qH62tnl9bM9TNvD/mU2YtFePgwVOow3yhIPOoAlQpWT+VywvwaC5k1jyWWmlQkp5dA5B/+MMX&#10;yJ41Jxo7l4Rfv24EYDI260ZnbCib5k1nA1qArYvdsMVrEXYFBmCnPyMkBDuXLsWOyKXYHbkMeyKi&#10;sDucERmO/QTrSGQwvqJynIj0xYkIbxwNWYjD7MVVdt6hsZyFU6gSo7F8LGGaPALRE4dj3ewJ2DB3&#10;Ihv9aNPgv9YWzATrMpXoGkNToqROUisp1O3VVLJYgrecOdkSLxzxpmK4TsDWOWOxefZYbOD7rZs9&#10;jjEWG2lnt8ybiF1U4P1es3CIanKUx9NB83Fpqae5rc5NQnR7VThzs2W4xVztcnwMLm5YhfOrY3B2&#10;5XKcWhGBb/j9TkcswSla1RMeLvhq0WycXDwbx9ymY/+iWTgY6IZDUizvudi7kOeRudWM7h2QhTD9&#10;7ndfmPMteLIxfzLXIqsUKQ+vUSFzfQx0VKvsvEZWiT0vr11h1G/QEl+fPI+nT17i2dNXJgUQWOpk&#10;1TZsYFltJn2mhRW/bNEiU0P1fdrtVUxOZZZ9aDaFBVVyitTqBQ4fPoWG9ZrCwV4FCg3sMvIVZHJM&#10;60d1ykqlUuTKacdjbnz+x6z4t3/7DXJ8kQUdq1bE8qljsMl7IZbNc4XHxMmYMXQkRvUaiJHdemNg&#10;524Y3Kk7RnTohVHtumF0u04Y2bYjxrTujNEdumF4x84Y0q4DBrRqg7bV6qBJ+SpoXbU62jGf6qkc&#10;piPzqAH9ET51HNVtDg4ELCBo85iHzMbWBVMQP3ccNs4ciS0zCRUb/7Egd5yN8sPVNZFUqwjcWheO&#10;O8yf7hCuW6uX4MbKYFyLDsClKNo+2rdDi2dgrytzmVkjsHnqYGyj4u7Vzdv85uJEsDvfj4rq6Ypo&#10;fsdg2tLImdPgPXE8Fo4ciRkDhmBC30GY0rMfZg0YhrE8Tuw3CCN5HNyhOwYxTxzYrisGd+yNYV37&#10;YmyfQZg1ZDTmjRmPJdOZE3p44MCSACr1EpyJCcUJdiL7CdWaqUMxoW1zlKTayGZ/+UXuNHBymvNv&#10;A0iPczHPzfKlfp/NdHp63vyOyqbxquXL19DuvzZQadOft+xctWLhL+VW6VB9rH39fJHJ7J91ct4p&#10;1Qc5VUalSk625v599dVZNGvYEk5pE2c14KhSuqa/6OKoh8xGy6dR/kL2RVGvViPUrlkPzeo3R6+O&#10;vdCyaVs0qNkQbfge3Zu2wOj2HTCvby+EjhuJ1bOYgC+ah6OBXsYOnaIanV4ehm+WL2VDisCZ2Ah8&#10;zeeOh/ljX6Antnu5I5b5mN/IoZjbsxuGtWiGtpUqok6xkqhVtAS61W+IKb16wYfvvdnbnZAx0adt&#10;2k84DnpSTXSDANoyTWK9symWuRWtH6GSYt1aE4YbcbSGMYH4lrbvpOcMHKAS7Z8/HocWTcJBKqFU&#10;cb37XPhNnIBRHQh8hw5oV7022lepjt4NG2MMO4FxfG4Gc7vFgwYibMJorJwxGVtcZ2GfJ62c9yLs&#10;XeSCnfNpc2cSkCkTEDV2NAIHD4Ib/2Zy+3YY3LwlOtdtgqY166Nhtfpo1qA5+nfvC89ZcxHruRjh&#10;E0ZhEF9TtWItglGWSpXd5E6aTSGQBJgsua6NQFLYgBNQGr9SJVDjix5egQaox8yrXr96m6ZUtIBp&#10;avXXocrYxn7eyDSFCn0Y6+RYE2rfQfXWuh9V+gx1a+A3STkVjwcOfI2GtRqgqGNR2BcswlyqoBn0&#10;1ZodjX/oomXLntfYjRbNOqJRo7aoUb0J7AqWwm9/nxP1KtTEwglTMG/YaCbjLjjCfOMYFeWrIC/2&#10;vn44FcpEPkx2KxDHQ/xxjL3z8fAQ2h5f5k6LsM5lDlbPmW5gWj59BmJnzsI6V1fmYDOwc/E82rr5&#10;2LJgDvObsfAc2A/j2rWiQlZCh1p1MJRK6DlhAtbPn2mU5fSSBTinO9lrRjxtn1kAuckC645Ua30E&#10;bjLnuhLugYu0cad8rcHXSOZMbiPHYEzXXhjQsi36UyUnd2iDwLEjsGIKraH7LGxlbF/sip0+nlSZ&#10;xYj38sRmLy9sWOiOHXxu5yJa1QWzcZz54IUQb1wOJ7zBvjgX5MejHy4Ge/OxB86qg+F5OcBzsWbh&#10;AvhMnGK2KPv8D9mQp0AxVCRMLVp0QEnn8mjTuhPPf3789jefGwsoldLx3WOCpgKScq0sX+Q09jwH&#10;r1WOnHnN8MfwUZNw9dpdYwFNXiWlSoNKe66nQ2XbzdbWsH9x+/c+ZT9/2D7M+0qlOydaOZV1+xxr&#10;Mq211bMGfpOkVKmvsffACdSqwl7RQOVkqn4KVfyyfMnEmL5dapUrZ0HUrdsSDo5l6PWz4/MseVGu&#10;qDMCx09G5dLVUNmxOGKnjMAej9m0UC5UDlccXuxCi8XHC2fhwIKZ2DWPtmfaZESPHI7FvfpiEm3g&#10;hDadMYbWsH2tJmhZswlaVK2PjrWbYnjLTggaMRIxk8cjesxw2rwpfG++J2Hdz/wkbvYUzO/dEb3q&#10;10GdMpXQuVk7+EyZgp1syJfWL0fCrjVI2b0Wj/euYfC4ax2Sd61lfhVDsH0R5TILE/oPQqOqNTG8&#10;fUcsGjoIEeOGYOfCmTjm744TQbRjXvP4fy5g3jad/980M1bWr0VbtK7eAM2pMs35WbtQdWQBXQcP&#10;QzRfoxtorxvaH3umjMMpdginPd1wmvb4G99FOOXjhq8951HR5mOnrxtip43hOeiAZe7eGEZb/Jt/&#10;+yP+/d//YEIzKZxLVaJS5cDvfvu5sXhSqS8Jjx4bsLLkMkUMuQiplcl7adNVTNK8wOYtO+Lw0W/w&#10;6uVbM0XNqgJaxYr3LeCHOVXGxz9/ZAKoFOptPoAqzfoJKttaqvegStKmL69x6PAZ1GU+o5K6fUHa&#10;P9o+jcwLpCzsAbMSHvV+lv3Ia5bYZ8tRAH9kT9mvXUdMYoMScI0qVIVPny7YwEa1fe407Hadir1z&#10;JmLf3EnmuJ3ARfXqCs9WrTG+YXN0q9mUeVUP+M12R4dm3WCXqzDy8H3t8zoiD21MGadyGNyiC7yZ&#10;p6yeMhkxo0djHdVqm8tU7HCbjR20lbsWzcWuBVZ1sUrR0vjN77Ka/chbNWmFCcztfOa6IGqxJ1b6&#10;+iPYzR0uE6ahT6feKFe6Cj5jrlKY3zNs3Agzq2G/JzuDxbOxix3AHvc52D1/uvl/Vk4eB39avdEt&#10;WqOc7n6iJTFUjzwMh7wOKJjbHgO7DcT8MdMwvHlHTOneA1ETRyK6V0es7d0Zh12m4Cv32fhq4Rwc&#10;4+c9MH8Gdrnw+0wYDs9OrdC1RHE45yuMOf2HolDugvgDc9bf/zELochn3IEKFb//3efmqIqgwDLV&#10;Vx5lAZV3ZeG1kXLJFubme8j+ZcmaA5Wr1sERQvXi+RuzFMTkVWnFivehsllAWwf9i0OV8YP8UiGg&#10;PsypdOKsio8m09rGqJ5o4JdQJSa+hPZRP0yo6ldviCJm3ZQj8pvxKeZTWa1eUJU/2Qr1jL/9zWfI&#10;b+eEPPmd8Ls/5jBFiN6tOqOwfXF0q1EPMxo3gn/njlg1YgA2TxpOkEZi59QR2DJ2MMI7tYZn0wYY&#10;WrMOmpWtirFsiDEhkYgIXg5np0qoUb4GurTvidzZC2HwwDFoWr892jTqAs8xM+DeoRsT+BmImzQO&#10;G9m77yBYW+dNx0aq1bqpIwnAZMTNnQW7nPnwu99/gX/5l3/Hv/7r72BPAOrXaIiGdZrBuUhZ5MqW&#10;H//6L7/HH9lwv2DDlb075ueKra4T+J4TmQvRcrrNIajMkRbOxerJo+HRpRNcuvTA0E59kOvz3Bg1&#10;ZDz69JmAgvlKwcNjCZwKFkfLRq2xae0WBMz1Qv96rdGGyjm/WyfE9OyMDX07Yw/PxZ4ZtJETR/Dc&#10;9Edkv64I6NIa3oTKr3835ozOGN6xB6qULI9//ffP2KnkRK8mDVGWz2dhjvSH333BvCrLO+tnA0tj&#10;hVIom4IJLOXDKqurvF62fFVs3LQzzf69NVBpGZBNrWxQWWDZoPplrZ8iUyuVwkD1RgO/1k0JbPP+&#10;BJXK6oePnqVSNUBJ3f/I3sncWEAL4VRVUs+nfMrMoGBPKRvyORtjscJFzUUcwQS7U7P2qFSiDO1c&#10;V/h06QzP1i0Q3KUVYgf1wMaR/bCZsZaNKLxza7g2rItR1WpiQc+BCPUIxKZ1O+A2xwuFcjqiXrWG&#10;6NlvOq1MEfQfMhOVy9VDw0r1sWXtNniOnIoFrdth1eSx2DR7ArbPYbhMx7rpE7B28nBayqHYNm8y&#10;KpYsg3//t9+jba26WDh8MAIJd9joIVg6fjSipo1F8KTR6FKvPv7IRurIxrd+7hTsUEnddRK2UVG3&#10;LyBUC2djHy3r9nkz4NO5HRa074QNwZGYOHgc7NnBVC5THRXLNYJdXidUr9GCamWPJrUaY+2K9Yjy&#10;j0Tw6Flwoe0aXrUKAjq0w/pBfbBhYE+sZizt3h4B7ZoipHMLRA/vifWzx2HzgqnoUbUahnbojhpl&#10;KqOYnSPWzh6PtdNHoVoJdgS5rEm0f/z9l8b2CSAdbWpls4FffiFLqEm4VFF2jBpTLF6qHGbPXYwH&#10;D1JMocpSqp/Orvg4VB9rZz9PZBKlsk6I7cTYoNLJ00l8p1TvltELqhdIJlx79n2N2tXqonTx0mYr&#10;LHs7B+TLY5dmJ/KZ5QSC6jPZEl7Y3/3uM3SoXhENSjtjcOe+aNuwDVpUYo/IRrl2yhisZE8c1a8b&#10;YgnS2kE9sW5wH8QN6o6lPTsgpHsHLGEsHz4C0W4BiF+1EyG+UShftIK1OO/znLSBdlQEHrPkRKsa&#10;TbF/xyFsXLoanr0HY3Hr1lSqcbRPBGDuZKynam2YPhpb547HPs8ZKOtUHK0J1Jnlwdg1fyIVoQ3C&#10;+7RCzIgefO1g5neTcC5sITrUroOC2fNg8/yp2LdoCqGajG1us7CdQO1ZPBeHfdyxbHBveLRpi5iZ&#10;83Fg814Ez/dHeVrTwtlzomDWnCjCc5T38yzsEPJjZG+CvWw9VvA7RQ0bhRh+54i+XRA5oAei+3fH&#10;8t7qVDohrGMbrOjXGfGTBhPcaTga7I4jgQswkao0vmtvVCtdgTawG86EuGHNlGFoXqES8ucvYip7&#10;n5u5gJphYVlAha6JBVVOWsFc5jmrYGGtCNZN4sZPmonLV24aqJQG2CqANrA+hMoC65eNTACVepb3&#10;obIqf7a1VO/bP9tsisTE56YCuG//SdQhVCXYIAVUAa3NYS8nW2EN+irymAtoBiN5cSe3boSp7Zui&#10;R5PW6NCwFQY1aoCDPnOZl7hg37xp2DlzHHZMHYPtk0dh84SRiJ84DJto01aN7IuYIX2wesRgrB5N&#10;O+QZhD1x2zC8y1A4ZC2AvOxpCzDBdmBOUIEKsGjUVBxhg95LFdjiEYRlQ8cgsk837KSyaBLqDvcZ&#10;tIFTsI29fej4YahVtjKiZk3BqSUL+bsp5ragJ8J8cDJKVUdPnAhyw+XwxYilbVTVMmTKJISPGUKQ&#10;mEt5uGKXpxuO+Lubzx/QtjmiR43BNq8AbPIJwZbACExp3QWNi5eEM/POooSpIpW9H63fWn62eHcf&#10;xI4ehdhh/bBmDPPA0bTA00di44RhiBvSH3FD+2Pr+CE4QEX9ymu2AedMhCe+JuQe3TpiWrf+qFOh&#10;Ctbyux3zdcFWl7HoVasG7Gi18/Jc6Lx//pmlVpYFzGauiSbW6rFyYE2w/fLzHGbVsFYI6+ZwQ4eP&#10;NxtsakK1QrNrfgVQfVzCft6wToZOjE7Qh1BZ8/6sybTWGNVLJFCpVKw4fPgbNKrdCCUKF0PBAg6w&#10;Z14lZZK9UzlXE2qzZ7MWxwmqfPT77j3aYPOsEVgzexKGte6AhX264ljgfHwTvAin/RbglMdsfL1w&#10;BmM6jrpNxeFF07GPyhE/aQDhGk3rNhObp43HlhkTabkWYIPLAszu2A19GzRG58rVMLJxEwQMHoKN&#10;LrMRP2smNs2YhHUTrQYb2rkV1o0ZwJxnmpntcNBrDnwHdEfnug0woBOVYWQngtyNSjAbV+LCkbgn&#10;Hg93b8KV1UvNnhnHfWZhy5yRGNa1DyZ36YoxTevx/5+IA94u2Ou9AEc0D1CzNgZ1wTqCsW7cUKyf&#10;OBIbpo5lQ5+BmCkT4NG3N1yZa4VPmox4Vxesn077yN/tXchORcMAbtOxfRZzParjgRkjsY955YFZ&#10;o3CMVvM0gbqwZBEuLfPG+ShvfBPhhaUjBvEcDsAK2tuvNJPE1xV73KZgXMvmKJTPEbqhXpYvcqWB&#10;Jag0KGzZQI1haSzrCz5nxhSpaipUaEhE28r1HzASp05dMBVAA5XUKgNU6cWKD6H6WDv7eSITFSo+&#10;hIo5FaEyN3oTVGnz/sziRNq/hATaPzOj4hu0aNiSUJUw+ZRdgUJGneTTBVdOjVNRseThf/u7z1HK&#10;riDCh3TDwcVTcHX1EngM6I8I9swnQxfjvMZ/QhfhYuA8XPR3xUW/uTjvMxunvGfhqOdM7HOlTVsw&#10;GUf93HFiiTdOhPrgsBcbsrcbToYF4aC/N3YvXoD9Hm7Y67EAO+fPxI6507GLuc/+BdNxiKDuYk61&#10;ZdoobJsxGjvmTYT3oF5oVbkqerXpBNcRQ7FybHOsHd4aRz1mmtnqT7Ud2aFteLRzPc6EemDnrGHY&#10;OLUP3MaPwcTetK/166Bvs6ZYS0t5wMwYn4U9C/l5qRZa8r7XfaophOxymYpdC2Ziz6I5VOX5OOTr&#10;hkMBHjgS5EMQfHF6aTDORAZTDT1wyGsWDrhPxBGXMTjlRsu5eDrOe83Eed9ZuBg839yT68pyX1xc&#10;7odzkT6ImzoK0VPH4d6GSKrsYhzxm4e9i2dgQfeOKELnoF2BtU2ZiiumQCG1MgUK6/Fnel7P0f5Z&#10;UOVFrtz5UYDOo0OHHti/77gpVLxmXi2otL7uf4bql4tMolTpUCl0or7nCdOJsybTCirbwO9Lo1BS&#10;KhUqDhw4gUY168O5aAkqlT3y55MyqZSeO232s9X7qYf8DfOpBqWKYc34/gRhJi5FByCOvfTqaaPZ&#10;qLzwLRuLbjd6fakHbvLxDR4vLnHDhZAFZlPNUwGuOOo1FceY/5xiLnE2jCDSmp1jDnQqPBBfh3jj&#10;OBvqIc8FbMxzsZsw7ZoxHjumT8DuOZMI1UwcVBl9Hhv4rDFYNqYfKpesiMplq2Py8LGYN7gXwrqV&#10;wpqhrXAp0guJO6x7XL3cuwHPDmw1+/BtmTSQFrIpAsb0xtTRU1CxdBWUL1sTvRo0wlH/uTjgNQ+H&#10;/NxwNMAdR33mYT/VduecsdgxazR2StEI9hHPOfzdApwIWYzT4b44w/iG1lLf77i3BoCn4SQ7km94&#10;js4RpCtL5uFGhDuuRSzEtUgPXF/hjavRXri0wgcXlvliJ+3rjsV8XWwQ1XSx2RjmgOds+A3sgWL5&#10;C5p7VOXP72CgUVldxSLZvPRKoAWWAHtn23PmhTaM6dCxFzZv2o2X7FT/Z6gygvXxdvZzRCa2fzao&#10;tN3zW+hOH5qiJJAE1aOE56ZQceDQSTSu0wClnIoypyqEfPkKmMTYGvDNT9XKbQAzSvXbz9CtemVs&#10;mj4MJ/xd2Cj8cVizyhdOxdllPrQ0PmZj/tsxfrijG7nF6K6CXuYWpN/S6lxgQ/8meAEb3SzGdHxN&#10;wE74zDBbIn/N9ztBZTjIXGnXrHHYOW0kdkwehp2ThmHv7Ik45M7en0DtdXehckxj7jYO22cORJeK&#10;JdG8en0Eu/tiQYc6CGldFPtmDsO9NWFI3rwcT3fG4cWuteYmB8m71uGw22QEta+NgP4tELDQC20a&#10;tEYpNj7Xri1wzG82ldMFJ3W/3lBPWtpF+Irf75jgoo3dKbAYe+aOwX7a2cPM244umorjiyfjhMdU&#10;KvIMnPanvWMnIsX+Nswd37JTuRq5ELeWe+PuygDc5Dm5Hu2DawTrCs/X+aXezOPmsVPyxmWeu/Ph&#10;zP0C3IytDRraG8WpVI6FS8KBVs4qn6vyZ1X/rIKF4LKsoKkIEjRNuFWBKX+BwmjXtitiYtaxM31h&#10;HIs6WcXb/9VSkF8mMoX9s52Ij0L1bjKtZf9sA78JhCox6QUOHTmN9q07oqRTcTgyn8qXV5U/9Xa5&#10;zTZYOXnMRqhM9Y851YimjWiDJuAk4fiWsJyjhfkq2B3nl/mx99UdEf1xLy4Id+ICcJuP76wKwC3G&#10;DT6+Gu2Hi+yZz4d54HQwe3bfOUzamXctmozDC8YyiZ+Avcx39s1ho507AYfmT8dx2sATvh44GeSL&#10;44E+zHkWUa1m4MD88TjpMYJK1gy+Q7tjJe1hZOciiOldFxdCF+LBmiVI3hCG5zti8XL3WnOzgxTC&#10;dZ0dQezADgjpVB0rqBALaRnDR7Tm5xlDuzcbX/EznaGNPRflY5aGnAnzwdlwP1pHP6qRF+HXLXFo&#10;DalWJ5gffeM/39wq5zJVWTd7u8pc6ZoJdijL9bMXbqzwxF2ejwfrlvAYiJuxfgaqy3yd7g18Opwd&#10;T2youbOkOp6TwQsJlQvCRg1Aifz2ZqaLdqvNndvewCNVsiyfVVI3FUCGoBJw1vXLA22+2aBec4SF&#10;rcD1G/fwmm3B5FRvv/+JUv0Uql8uMnmh4n2onqTZP8GUkEioCNZ+KlWb5m2oVITKbPKSVvnT+ikV&#10;KahasoOC6os/ZMXMTq1oTdgjM4e6EuWFa3FLcGG5Py4xrsUGWndEXBvGxhNsQcVGdHdNCO6sDsSN&#10;lXwNFUwzxa+uCGBP7Y/Lkf44r/0Bw9TA/GgJ9dgXF8ICcI7H87SF5yKW4GyEVugGEV7mLwHzcJzq&#10;eGTeICpYD1qxUTg0qybih1fAQcJ2g+9/NzYAyRvD8XxnLF5JqXbrLolr8WBtKI5TXeL6t8KWKS1w&#10;KIjvwzgRyPwncC7OUFkur6CarAzCt/yMF/j5LiwNpE0L4eNgXIoKpCIH4kp0CF8Txs4iFLdW8vvF&#10;hVCJgnF3FYOPb/OxuY+xzslKPwuqtSG4t1Y3afCjWvlaeRUhuqBbDGkGPSGToiuvOug1l7nqEBTJ&#10;o33UHc0tYrWxplGlNAsowDQ+pRkVsoY2JVOuJbehbcxatuqIiKUr8e3F62aq2ps3Uqs0qMzMik9K&#10;9RfiY4WKP1t3+2DPZLvbh270liKomE8lJDwzsXPXYbRv0Q5lizqjaKGiyJ82RqUihaDSpFqNgWh5&#10;tzZ6ce/Zwdy14qzu5MGeWEsqrsaF4jJV6saqINquEPbIhIqPbxOiOysDcW+17jqvW+jQ/rDx3FgV&#10;wmOQaXQ3YpcQshBGKIELwdXljKgQ5kShbLxhuBgVSnXj/xETiuurww3El7SnYMACHFtAVXMdQPvV&#10;HXsmlMchl4HmTo3XCIUad+L6MDzdHmvuM2XdeGA9Hm1YSkXxxjFat/hRjXHUbwAt7HQc8RiHbyM8&#10;cJnf6Rob/W3+/U1+5uta9KjPZSIY12P4nIDi5765KhQ3dXvS1WEG1vtrGGvDcW9dJOEJM4p9bzVh&#10;U8fCzkZxX2q1mt+dnct1AndZHdKqcAOx7n+se1qdpvIJqvDRQ+CUSzckKAgnpzIoWKiEuTbG6n1u&#10;Lbc3NpDXRUBpKpkU6guCpuX12pynebO22LRpJ+7cecgU4I1pD++golK9D1XGibUfa2c/T2RiqCz7&#10;Z02mfWvm/aUSKuVRNqVKSHiKuFUb0KpRC5QtVpJQOSF/bru0C6LKX17TM+piqZyeg0ef/l2ZY8ym&#10;iiw2CfcdNpy7W2JxU7ePWRNOVVLjYs9NmKRSsjz32HPfE3B87W0ebxGqO1SyO6tohdhob7Chqsc3&#10;jVXwRBOemEjaRQKwIhS349hAN0SYVby31i01CnmZFu9CiBtOB7rga/c+ODC9C84Hzjd3vBdU9/g3&#10;ifybJztWWfcNNvedWoOEjZG4rrvi8/PvmTaA+VdXWkvmdVQpqYeAusHGf5v28d76cDxg3GMncYeA&#10;3SE8+iy3CLcWPOrxHX02fm/dXlW3Kn2wdinur1eEEyBBFoL7BEvfX1Ddk1rxve8ISIbU7hr/5jbP&#10;xY0Vgop2MHgxjni7ImTEQDjksjPL6Z0cdTsjqwqoNW1WDpU2VqXCRVrRwnIZeXnMbq5hvXrNsDF+&#10;BxIeJVvrql6/D9X79s+aWJsJoHpfun6p+AlUVKl3UKVNptVcvxTNpmBOpWlKDx6mYvnyODSt3Qjl&#10;i1OpHIoit5ZlZ81hLohyKV2kLFlz4be//Ry52UsGD+uLr/ytu3lcZyO4SzVK2LYK93ZsYBKuXniJ&#10;geoue17ZnUcbQ/FofSgbHHtzHh/Q/tyj2twzNom9/Co2TIJ0m3FrBR+z1767eimPCt0ULsLctvTR&#10;pig82LTcLOFQj341cjF7eSoKrd7JheNwcvFkfKvBXcJ2nTZKICduCKdSCap4Bu3fzlVI5HvdUJVy&#10;yUKc9p2LgzMG8//1wm12CjcI1C12Brf1HQjkQwKYsEkRgYT4pRY0hMUc+TnM9yE4D/R6fidzm1UC&#10;9WgjQ3+zean1t7Sh91ezE6ENvMejsYexVPT4lbi3bQNuSd2k2jyfuqu9lOqIjwv8BvZBwWx5zdYG&#10;ulOlNuXRHoxWocIqTHz+WVp+xaNlDbObfFjbH2jQvmHDVvD143e7cTcDVO9X/yywBNSHS0B+mch0&#10;SqWjTpIGftOVSlC9MZNp382moFrdvpOIJcGRaFi9LspTqYo5FqPl05qc3LR/eWn30qbAECpNT8pJ&#10;Gxgyoh9OBLiYG0SrsneHDfEulefW+uXs3QkOFegBe2Yd1RATN7FhqXExHvHnBDU4NshHtGYPdANq&#10;2qh7VKm7sezxV7KhsoElsHEmsnHqb5M2L+PfLsfDrSvwiMcH/Ls7q5S/ESg25qshrjjlNhYXg+fh&#10;vN8cMw50nZ9LjVcAPdkeh2c715mbcD/bvc7cVf4mobwU7IZLIe44sWA8znuMxz1+rutU2Ttp9lVg&#10;JPL/TtwSiaStUUjZorvmLzOPEzcTNBOEaBM/74ZQRpj1PQlh4uYo/j+RSOZrk/k4MZ6ArmNHE+PL&#10;78z3p1XUTbdvrVlO5Y02UN6mfb7GfOoire3pkIXmRgYLe3ZHPk2Spf3TnSx1H2DNQrdUyQLrSx4/&#10;+4MFlnneDATnoKJpo558qF27IebMZQd05aaByjarwhoAZhuh/bOpldV+rDaUsW2939b+/pFpofqp&#10;/bO2JrOgeoFkqtXVq/cQ6BeKFg2ao1KJUoRKG2dq6TytH6EyywsIlJJeVf6yZ8mBkJF9cYpKpQrb&#10;1aUeuE2rdT+aPXB0IK6qtyVg99Rz085InRLZEBO3sGGxkemYxJ8T4qPYCAWPIAwxR0USe/SUrZFI&#10;3b6MMCzjcTlStuvG2jFI2raCjTaKjTgSd7SZy8Yo3FzmgQveU3BlyQJcDJqHc97T8S1t3A1CI4uV&#10;tInvoVuMMp8yN8tmTpVCyNSgL9E6aqHiJcJ4evF4XA2dj7vaD3DzCjxM6wgE0OPt0VS4aDzdweOO&#10;FYxopG5bjsfbCAw/o14jeFL4c5IJfl5+7sf63PzbZMIoAB+yI7kfq2KFrCQt30rto0FLG0NbHOtv&#10;zuM1jfWxs/omSFC5YHK7NsjxWU7kz2vZPwsqa58/W6VPJXUdzepgWXUCpZ81eJ8nrx2qVauDsWOn&#10;4/Llm3j+7BVesS3I/hmoTE71l/YCTG9b77e1v39kEvsnoGxQZbB/b60SqkbT06F6QaieQff61Z5/&#10;C929CFUzVHUug+KCykyg1QBwbkKVFVlVUqcF0WTarIQscERffM1e9MISd1wLX4zbtFL3lnvjEcF6&#10;EBPA/CgIV5gnXdW9fZl3PKBaJGxl49sWjcc7YtnYYkyosaUQslTC9oSNMXUbjzuWE4IVeLYrxsST&#10;nbF4uksDuFpkuBoJO7QTLWPrKlpGNsKgubjN/Or60sW44DuDUM3AReZVN6lUymcSN0ezscchVZU/&#10;xmMClsK86kH8cjZgT9rFeQTSzQxWC8brkQtxf1ssHmzn/7V9JZJ3ruTnWcXPspIqtwovdq/EC36m&#10;ZwTrqQDbxe+0MwYpfPyYz6WY18fxs8by8SokbY9F4tYYPIxfxpyJIMWE4FJ0MEP3PF6CR7SaD3ne&#10;7hCom7SsV8P5mZYsZp64EIdp/3rXq4MvP8th7vKhO7IU1A61muFCWy6F+uILa1xKuZRmsVsW0FIx&#10;hbaUc3augFGjJuLmjXuE6rUZBFabUIeb0QK+D5XVpqz4sK39/SOTKJXVu7wPFS1gGlSa9/X+sg8N&#10;/L7EkcMnMXncVLNfQoXiJVDY3hG5BBUT3Wzs6XRhsmbNSSuRnz0hE2L2hp6DeuNrf6oCLcrVMCoV&#10;7co9Noj7y3zwkFAlrgzA/Rg/XFsewJwnkIAtwY31y3BzcwyBWI1Hu9Yjec96PCYoKXusBpgqeNhg&#10;U/esYsQRAK3aXY+kXWuRQOv2YPt6s/Ps3S26HShVKsYfN8Ld8ZCN8j7/zyu0gBf8NA1oNi6HLGCO&#10;xM+wOhzJfG0qIUzlez3eqRtgx7GhC5hVzJ2oVsyrLlOpbi3zZB4XgiuhC3AjygMPqIKPmCdqd9sU&#10;WsbHjFTGU37uZyp67LWOz/avR+o+wrpXsQkpCuZvSYxHezbj1pZVuLEhBlfiluLSiiBcZYdzKzoI&#10;CWvCkbhqCRKW+eF+pA87Bm/coEpdjfBiZ0X7R6j2LpqBJs5lCUlOs5TDTts+53NkZ2ddG8GjApI5&#10;fmEplWUBNRCsWRZZzOtKlihLpZqC27cfmMWKBiqjVH99VsXH29nPE5lEqf4CVDxppqT+0iqpG6VK&#10;kVIxp2Ls3XMEE0dNRgNahMqlyhCqwpZSmeoRbYSgUnk9Z0F8Rkvx2//4DC49O+NkAKEKdsfVJYtw&#10;K4wNkmpxj1Ddj/LBoxV+SGB+8Ihw3eNjFQWuq8FQGS5FWMWFqytpE5nY31oXibu0W9qGWUUI234S&#10;9wngw60rzc21H/Jxwlb1+NF4qEoagbofF8ScJ5yWiu8RuRiXglxwPmAuzvnOwZWwRbhNFXiwNgIp&#10;fO8nhEN3uk/ZQbVjI3+8bQ3fazXBicYVNmjZxquh7uYG3w+Yx6kUr0qdcr9kKl0ylSZ5xyr+DT/P&#10;5pW4vykWd+NXMHjctBJ3NhHQjYKHx/UxzMuicI0QqWp5NdKXkPoSGsJD0BMIegK/d0JsMB5F+uFh&#10;hDfu8dzcjiRUfHyFndT5ENo/QrVu1lhUcSyMPDm1zbZulu1o9mW0dkuiJVcJnfCY1cAEyVawkHpZ&#10;SpXFvKZ4sdIYM2YaTp48h9fsXAWWxqrebQLzP0L1sfb2941MAJW+uJZ/KK+yTogFlZVTGaVKG6ey&#10;SuqC6gUePXyKbdv2YeIYQlW1JqqWLgcnKlU6VGmDiIRKI/nqEf/t336P0W1b4jj9/mn/+bROi3Ej&#10;dBHusKe9u8IHD2hfEtiQkthokthAk9QwCYsiaT0TfuY5CSv98SDaCwmr/JG42h9Ja4MYS5DM4+MN&#10;S/AkPhSPN0YglXnIE+YqT5m/KI9RbiPLmERQEmknBdU9Jffhi3CBUJ2jSp3znYsrEVRONdyNspex&#10;eL5jjZmi9GzvZtq4jUglXEmE4+FGArA8iH+7gNZvHi6HLcZdwpq4VVaOimkijjZvNe2ejqv4eWhd&#10;N/MzEPzE9RFIYH70iDmh8sIHVM0HBP5hTCAeMXdK4M/JzJ1S+NrH7BhStlAlN6xAUlwoEmKCqVK+&#10;eMhzdZ8hqK4TqMs8n+eCF7PTckP4yIGo4eCIwgWsW5Nq12DdnT5HNlVnNTdTRQlrrEpQaa2VnITG&#10;qDS74ssvtSQ/F5y0sebAUdi//6hRKUH1+vXHobLAslKJ9Lb184OVCezfX1pPZYNKc//SB3+VUyUx&#10;7txNRETYMvTp3AtNa9VFNXrvYg5FkIc+3EBlbEQWU1LXnT40/+9f/vX36Fq3Lo54z8UpH1fTCG7Q&#10;sqhR3GXc52NZmsdsTI8JUuqWZXhGq6Wq2/PdG/Fy9ya8YeN+s3cjXu/bhNcH+PP+jXizL57Prbdi&#10;/wb+vAGv96zja9bhFZ97pRtg741nI19DsKJNwUKDy5eDF5qxqdOaO+c9C99SQW9IMWWv4qPN61/w&#10;/3x9YBvfYzte6n5V29cR8lg8oiVVWfsS1facv6s1xsUc8f4agkCFVB73gjbuJYF8pb8/tD3tfbbi&#10;JeM149X+bfy8W/B6/2bzGv3+zcEdjJ3WUa/fu4Xfm5aRudwTfqbHmpMosFYQvmX+uEe1vEO1ukGo&#10;LoUswtmAhey05sGjdxfUK1Yche3Y0fGaaJcrTRvLRaXSLBddl8/Z6X2mNVbmWmWztommUmmA+Ese&#10;tQ1CsaKl0KZVB+zZe8gA9eLZG7x6/fYv2D8LqPehsq0E/vkiExYqbEplm6aUXlLXOJWgSk5+jstX&#10;bsPfNwRD+g6hUtVC1ZJlUMzeCXnz2JnxDWt5tkq2OYxSadDxX//996hXtgz20++f8p1nGuSNCE/c&#10;YtwnVI8IVGJ0AFJWL0EqVeq5ZjOwl39FqF7vITxspN+zAf5waCt+OLwdPxxlHN6KHxk/HNqC7wmP&#10;iYOb+bpNeLuPf8N85RUbtmZEaJpR8raVZgzqKnO5s1SmbwjTSc/ZOOszhzZwHq0m4V4bafKnpwT5&#10;1QE27mO78eboHrw5ssfcrT5123pCtZy5F3M+Ku35YDec8eZ7UIGv0ao9ZMN/Qsv5nJ/7JT/zK4Lz&#10;5jDf5/BOfHd4F747shtvj/LI93zL+P4ofz62l8HHR3bxe+3C94d24DsC9Ya51Wvmka9UcNkUgyeC&#10;iucnUeNUPF93I61O6VqoBy5QpU77ueOAx0zM7dga9UqWgl2+QmYPRm3IkytbbuQ008ZyG2snlfrs&#10;M20NrWulqp+gUhXQUiutqSrJvKxt207YunU3nj59ZcAyUP2Pyz+sdmXFh+3t7xuZpFBhhXVSLBnP&#10;qFSmUPFC41TWds+628eJE2fhsdALA3sNQv0qtVHJuQycClpbPmfPZtvzwEqCteWVbn/5m99+hlKF&#10;CiPedRK+JlQXghfhOnt3QXWXudWjpT5IYu6QRPuTui6UUKlatgYvd63Bd+ytv6fafE91+pFQ/chG&#10;+sORHTxu489bCNc2C7aDW9kg+Zg/f3eQjZIq9opgPSVQqbRiD2nrrrIRnqE6aUPM0x7T8Y3XDFzw&#10;n8scz51KRXtJFUrevhbP9lE9ju61gGK8PnYQb44fhu5qn8Cc6DZzvmthC82AsdZ/neX7nA9cgBvM&#10;+5LWhtP2raJ1pGpSVd/wc33Hz/SWsLw9tBNvjzAI6/dHd+L7Y4ToOB8f34Mf+PgH/s6Caive7KaK&#10;7SKcPA/PqJBP1kQihe+duJJ533JZPy/cpFJdCfUk3MynfOdjy5yJmNCkASoXLgKHfLR9ee1RlPlu&#10;IV6DXFShHMypZM+lTOkDv7TrsoJUry+/sPIpld9LlSqLFi3aIWrZKiQkPDYW0Cqr/7WcSo3b1q4y&#10;Pv554tcBlZQqDSotUnzw4DF27z6EWTNc0Ld7XzSoXAMVijvDsYC9sX/ZsuRkT2cplS6UWQaSxx5/&#10;/Cwb8mbPbe6M8RUtyjn2qtdowW5SNe4y7od7WWDFBNDmEKqt0XhBpXq5cxUb13oqD+EhMH+iSv2J&#10;UP14lCGwBNERBZWLx+/VKNVo2YjfsEG/UPVtZ5wpHNymddLk2xPszU8tnoJzZvHfbFwKpMoQjtvM&#10;5+5tiELS1jg8o0q9OLIXLw/uMor14uBuvDi839wTWDnVrWgqFaFSWf1KiBsuBc+nWrniylJ/3GG+&#10;lrIpimrFToEqK4v3HS3fW8L1llbwLT/391IkHt/ye3x/XGBRqXQUZLR/3+0hjDtpe9kZPN8eQ6iY&#10;r62NQCJzvkexQbhPqG+xg7jODulyyGKc91+Ak1TMleMGY3TDuijLDqwkLXlJh2KoTidRzsGJYOVD&#10;Tl4fWXMBpTzKTK7ldbLyKymVLGBuA1Wzpq3QsUM3BAXz/yVURqnYyX5sqpJNpTIBVJZkZYawnRSd&#10;oB/NLPW0O36YnCoNKirVzZsPsG7dZkyfPAM9ecLrV6mJCsXKmFnqeXNbUBlLYSyGtZQgX35HMwj8&#10;2e+/hEvvbgaqs94LcDVwIW6ELsZtqtU9NpAHjEQm66lM5J8xp3rJ5P4lFevVztVUq434kQ1TPfmP&#10;tEkC6gf29ILqT1IqQqVGql7+e+Yj3/O1b6huL6h0qbR9D9ZH4npsKL4JWoyvCdU5n1m44DcLFwNd&#10;zSDu5TA33CAMt9dE4P6G5UikBUxRcYIW7gn/75QdG5C8YyMeblZJPczsqX6eFvZyqJsBUlb2UpAb&#10;Ldg8o4aaFfJ4M/NCfvZXfI83+wgWIX9Li/odVfU7fu7v2Al8x8/9nUBi/Mjv8wNtoj77W9rW1zvX&#10;44XySnYwqRsikMTO5iE/44Nlvrgb5WP+z2s8f98GuuGctyuOLp6JZSP7o3PVyiicvxBKFCqKWlSb&#10;zrXqoGnZsijr4IgcvA66LoJK41MGLAHFsMavVLXNjRzsDBs3bIauzJvDQqPM7Uo1VvWa9k8VwL8M&#10;VcZG/vG29veMTFKo0DEjVCpUpOVUgkp3/DAbacr+vWA+dQtRkbGYM90F3doyIa5cExVLlEPhgo7I&#10;Y6DKZS5Mlixpa3R4oXSvKt307be/+QL9mjbGER9X5jPzcDGAasVe9la4N+7QztyLZl61ko2RUD3d&#10;upxqlQbVjpX4jrnF92xoP7Cn//Gg8ike2ctLuX6gcn1PsL7Xkb/7Tg2XIev3bHsckjauwJ24cFxd&#10;EYoTfotw0svKoTRN6Xr4Ilyl4lwKXoBLhEHjY9dignGbqvCA6pCwORYJW1bhgW5HSvt1PSYEFyJ8&#10;cTrEw4y3qWJ4PZK54VI18EX4hmp1Lmg+lcwXj9aGIZXfQTb2FfO617tVVGFQud4YuLYYRf1OikXI&#10;vj+ozoA2kd/zOxVkqLIvtlGlCGfKOquk/ig2EPeN9aNK8f+8smQhvvWfjzO6XanbNHj27oTyhRxR&#10;ME9BNKlQEZ2r18Skdq0wqHZVNC9fDrmZ82pfCtv0JI1RaQs52/J6jVWZibWEr3Gj5hg3dhK8vQPo&#10;UBLTqn+C6u17UP34F6H6+SMTKJXtw3xcqWwbv1jVP92T6hkuXbqJsKClGDN4DFo3amUKFdVLl0dh&#10;3UGRUKm6ZFmINKgYmkumhPl3vJBNKlbBzkWz8LXPPJwPYE7Cxnk93JM5ij+hCsBDWpukdWyMmyLx&#10;dMsKgrWCUMUaqN4qt2Li/wN7clvu9KOgYv5kFSn4vAoD+zZSHQgUE/zUrVSptVFmJvvVqGCc8FmA&#10;0z7zjXUTDNejvHGVYJwPcsVpWrhzzFEuUAWuML/TjPI7ayPNrXQE05WoQJyhfdSK3q/ZIZyRUvHv&#10;b1I9bizzIpyLCJpV2r6syiYBSNwQidQty9+BZeCy5Vr7CdgBWUMCxs8tFXu7jyqm12jJCTsTAZW6&#10;MRLJBPThqhA84Dm6v0zWTwO+HuwM3HDeew5OeszCDuar45o1QfF8BVHesTBmd2qNofXrw6VLO4xv&#10;VAs969ShBc9Ly2eNTSmszV+sybWfG/un3WsJFcFq0aQ1pk2dg/HjpuLipevWBjCE6rvvrGJFulLZ&#10;Zqh/CNXH2tzfNzKJ/fsIVDxRGqvSidMkSkGlJdWC6tDBEwgOCMOsKbPRpVVn2r86qFS6HIoUdEA+&#10;QaUpSrIQRqmUEOuOfUx88xTCF1nyoLS9E1bNHI+vCNU5QnVxyWIzG+AWE/w7bMgP1BDXhCCZdudx&#10;/DI83bzC9NYvaaPe7F7LXnwjI940QFX5VLx4y/xDDfENQXrD3v3VnrXG9j3ZFotE3bBtZahZIiIo&#10;Tgd54izzj4u0bZcI1ZUoX6qTF86FueN4gAtOLV2Es8u8cX6pB8Hy4+/8cZGQnQ/zwplgDxynZd3v&#10;7WI20TzG9zE3bmOHoMWJek8NbF8I98WlCB9c53fSYLPGp56ZwssqvGSe9YrfQ1XNV4T/Nb+P+dyC&#10;jN/rFXMwszBSQNH2PSaUyRq3WxuOB/wed3WeqFA3BRRt57cBzOW85uKE52ysnToKHSpWRIn8BdGn&#10;dg14dW+HIbWrY1GPjpjfpTXaVq1mVElVWVNStymVrQLI59QZZs2WC3ly5kfdGvUxesQEuM5h3nj5&#10;RgaorLEqOZpP9u8n8TH7lwaV2fZZm2l+j6fPX0N31dO8v7VrNyEwIBTTCVXPDj1Rp1JNVK9QFUVl&#10;/7T0w0yDsaDSuIcunEbvc+W2MzfVtstRAH7DBuEo1eK0v7uZBXCZSqVZ1rfYiO8zp3qwKsgMkKbE&#10;R+ExE/4nSvq3axXuGlqitQwd1zGZX88Gud5UBwWcci+95gWPGnBN2bQcD3SvKUG1cgmuRgcTjgCc&#10;psqcpf07E+JulqJsGNcP3i3rwaVWOXi3qoNNU4fiZAihj1hI5fLAN6GeOBXmg+NBHoifPgpeTatj&#10;nFMezCjjhJherfGV90ycZyM/q4HkYKrvMn9cXR5AqPxxN9YfCevD8WTrMjzfmQYWwwaYqptasv+K&#10;3+MVv4d+1lCCvu8TdiiCSrPuH60NpUoF4+4y5lL8TJrm9S2t3/kAfg/vuTjGPDF4SF9U4nVoWrYM&#10;Qkf2g2/vDpjevAH8+nWGa48OKE7Yfvc76y4gplDxxy/T7v9rWT6ttdLvdCcQLTStXas+xo+dDI/F&#10;vrh18x6hsvZUT4fqf8qpfv7IvPaPJ8rYP5445VRPmaBqj4r795OxMmYtQoLCMGzAcHRt0wW1KlRD&#10;jQrVUaSAI/LmyofsZsJmVnrynCb5tWZAW3eVyJHDDjmz5sXUzh1xgA3ha78FOEelusgGcoW9rwZf&#10;7zCvuk8L+GhNGJIIVjIbZGo8rSBt0PNtbJSqCDJkj17vWmdCQAkyNUj9/hl7+cdbomm9luGeWRQY&#10;YfKhm8yrriwLouJ4EoRZOLx4ElYNaIU5Ze3hVqMsgtrURcyAzlgzdjCt1Fgc9JqMA54zqUxuOODj&#10;jl0ec7Fj3lTsnD0B8WP6IbJbcwQ2roA1A1rjgOs4nPJ1pe1jo1dljt9Ba5+0Pkyz6DXL49n2aAZz&#10;pB0MjcMxNLj7UsrE0CCvOoOn/P2TbSv4N8ylNkYhQSrF99LUrTuaBMw8UHMPzy9h5xCgu4Ho7ijT&#10;MbNDaxTNkRejmzfC6qkj4EmQPLq3x6KeHdGsUgX87jd/tK4HOzkLKhUrrJtqW7PXVVjKYWZdqGpb&#10;v34TTJ82B3Pmzsf585eNUgkqpQUWVD9+Uqr/KT4KFU+kllILqjt3HpnVvt6efhg+aAT6dOmNamWr&#10;omb56iimlb95ChAqjYNktcaraCusfbx5oQhbzqzWLOk+jRthx6IZOE4LeIb5xwUqwaUIT1yN9KEN&#10;tAoWD1cSrNWhSNAshQ1LaQWpWoQrlVbqCXMU2SnT429Xz7+ajZK9uxor868nbKyau5ewLgoPaf/u&#10;C641um9vBHOrEHwb4cvcaj62Tx+OuEHtsHZsb+xlnnc8kNYwMogq5YNdrgRn8gCsG9UL60b3x5bp&#10;Q7BfOz+FeuNKbAQVjPlZoBe2zRqHDaP64NiC6bgS4U+1JUz87FoerzmAZl1X/FIzQ+Sp1Gr7CgPW&#10;E1o7dRIvd641nYGmMz3hd9LUpie0u4+ZT6Ywr0zid9ck2gcrg3F7Oc+Pcinmbt8SqPMhbjjrNx9f&#10;6RZE7lPRs0Z1OPC8T2vbCKGDu2Je+xaY1q4ZahYvjt8SKN0BxFbtk0oJMMv+SaksZyHFUk6l+zK3&#10;b9cZi6lSkydNx9Zte0z1TxMCDFRmR6WMUCms3Mpq4D9tXz9HZDKoLLWyQSVpf/sd7V9aTvX06Wtc&#10;vXwLK5avwuKF3ujevgdaN26FKs6VULdKbUJVhDlVAeTQiH0WawWpZkLrouki6qLl0N1AeNGaV66C&#10;DXMm4jChOhW0EGeXeFpgyQZGWjZQtum+JqrStj1iA03aKDsYyVDvHUlrpGlMMWYMx8BEFXi6LRqp&#10;Kj9vXYFkWsYkvjZJirU5Go8IpWaQ36WV0lIK5VjnBRfzoq/8XHHSzw1nghYxf2J+tCwQZ5k7HVow&#10;CVsnDcSWsf2wd9ZwUy6/vjwYVzTvL4SW0GcBjiycTcvniVsxobi/KhQPBRNBSKYyPd62DI93UHG0&#10;hmpLlKlovtghtWKnsDPWUid2AlLWp8z/HhM6zVN8zNfJuiZr5TBV7mFcsJlRf4u53k3leppBQet6&#10;LngRzvjPx7HFM7HNZRIalCpjNs0sZ2eH2kUcUbGQA/LnyIXf/fYzA5Xutyy7p+uhzk7r3MycP+VZ&#10;adOVpFhaTq/Fpj169cfiRb5wdVmI5cvizFiVUoLv3n7M/n0Mqn/aaUrpoROisJTKupWOllBrh1ot&#10;qT9y+GuELYnElPHT0bZxazSqUQ8VS5ZDrYrVUcKxuIFKc/+yGguRyyS86hHNFBhZQuZZn/0hKyoW&#10;KY7IccOx12MOjgcswGkNXi5hQyFYl8O9cT2KHl4WKlo5SYjJsQSWKmlWnsXGR2geU7GeslfXZNUn&#10;BEkKpWMqG7AaZAohS6YCJLPBJhE2zRpP4N88jF9hQndLvLt+OW4wV7kS4U3rRqiX+Zpl+A82ROHe&#10;xuW4tmopvo0MwJUVzGfWRlKBluJmdIi1mxOhvBYZiPtxEcx5wpHIvCeZqpSiz8L/2yxQ3EXod0k9&#10;+dzWKDzbpom+DK2rMqrFTkCdAZUsVTBRoZLZYahTUC4mSO9rmT7PxU3mnaqUqrhzTirFDumk7wIc&#10;IlTRE4aiRD47/Afh+c1/6OZvv8dvzOPPTB6lu64IIkGla/EHG1TKeWnPzZw/OQpaPzkMLW7s3Lkn&#10;AgIjsGDeYsRv2s6cOtW0iY/lVBZYH0L10zb2945MpVQ2oN5BZW6kLaisHWq1Rdn+vUcQGhKJ0UPH&#10;oHXDloSpGsqXLI0a5arA2ak48psJtdrrL4fZ50AL3TRibwNLvaF6S7vc+bGwX2/sdJuOw7QvX2vQ&#10;NGQR8ysm3+yFr4R74UaUjylV36HtEVj3GJpXJ8VSw01io0vZrIWKFlwqW1tH/qzn1ah3rcbjnXHW&#10;AkDlWbRXKQQvibYrcWssHm6Oxf31tIba80L2KsbaA0JKk6igsj3Q/X9pHR9sWG52U9Jydk2mvRkT&#10;hJsrtNMRlURAmcIK1YmqmErQTV5kFkvS5hmw+ByVK3VzBO1rFKHjZ5WSUZ1SaGkFUTI7iyTNytf+&#10;FvyeZpel1SFmDdhNdjLXaP0uR9AumxnpC3GaHdJxH1ccXDwDXn26Igdh0HSw3/9eIEmZPiM8Fkyy&#10;foLrM55/zVAXZL/7LaHiddGEZ0EllTI7KtEOFshXCG1bd4KPTyjcFnhh1+4DSE5Oh+qng78ZobKF&#10;GnrGn//+kamh0gnTiVP1T3f9SE19hQP7jyIs2Bqj6tKyI2pWqIryxZxRvUwllHIsxt6tAHLl1Pyy&#10;nMjOHk93QFfR4o+Eyuz9x4v++eeqBmbBhPZtsXnueOz3mmvu86tNIM9opjXjApVL64NUEbyxwpeN&#10;inmKxmfY8B+u0SYptIRaRq9ZBmaph0CSelGdmMM81pKPXbRUzFWemNW0qwxMmlCbtH0NEnasxaNt&#10;cXi4KQYPmW89FCxUwXva/4KWMYGNWyqhQsf91ZF4wHi0kc/xdVIkQaRtxO4S8oeqzFHVEvl3yZtj&#10;qIarCEqsWfphVivT/kmtnvH4jIClapn9ZuVY1mdN2sTvYI6EWPtwxFP1+L0U2uhGe3jcZo55g9bv&#10;Cq3fRTMWRuvHc3aKdvQIz98hjxmY0Lwxfv8fypvSoBJchOgPjN+nASSQdO51swLdhE+wqbOzQWX2&#10;UudjzVwvXrQU2rbsgEWL/ODpGYh9+44iJeWJyadk/2xQKTIZVO9L1y8dOiE6QTaotBeBuekb86qU&#10;lOc4eOAYlgSGYfzwCejUvD1qEaqyxUqjSpmKtH9FUCCvHUHKY6bCqAqoMrqSXuVVshnWqH0Wc9G7&#10;1quDNbPGYCd72SPMC04EUq2CaWkMWIuZiHuY4oW2FFODusMkXTboPq3gfW1ftiaYDXwJG344GyQT&#10;ejbGFDZQ5TKpWq5OdRJQWtKeTNVIpNVKpFI93EKFYsN/pIWDtICPqAom3+J7PFSjpmpo05dk7XtB&#10;UDQjPYFqlsDXSkWSCVAybeNDHgWUjo8InwGRv0/g+ydu4f9Hu5kgGyo1Yg6VQphSd8jiUZk2aYkI&#10;/480qBI3hlOZ2EnEC2rtuKSftU2ZtiMLMTZYG9JoJ1uV0c8EW1CdJFSHPGdjn9sUtC1fHv/+H7+n&#10;OgmiPxqodBdFgSOYrMefs1Ozyui//Q2fowVU5c+6lSw7wxxaGqK9/7KjVMky6Ni+K6HyxiJ3bxw5&#10;chIpyU8tpcoA1f+sVD9vZLJChaVSGaHSiZP90+YvKSnPsHPHPri5LkLvLn1o/1oY26fdaSuVKsdj&#10;MdgRKm1TpuUfOTWRljmW2aHWBpXW7zB+Q2tSq3RpRE8ehu3uU2kB5+G4vxtOBrjjdKC7Aet8qFUV&#10;VLldm8RoFfBtbWsW6497K7WCN9CoVoL2k6Bamd6eCqCNU7T/QypVIpnqpIWD2kDmEfMprQi+v3kF&#10;HqTlUw+oPmYLMwX/PsEUN6ggG8LwmFCp4pgkFVpvFT0eb4o2+Zwm5ybob6luj5h3PVKOZtRFkEn5&#10;ZBe1JZl2SdJ2Y/x8+mxbFewACFXSxlC+J9WQn10b2Tzi/2mLBwRMYGnh462VAcz5mLstt6BSGf0M&#10;7fIZQqXZ/oe8ZmP9zFEokTc//oNKpQ5MUGnvehUjrAqfwJKC0f5RmaRSCrkHA9WXWhKSF7nyFDD2&#10;Txv4VKpcDT2698U818WIXrEWJ06cM/P/dIOCd/bv+78GlRr5++3r54hMpVSaXWydmA+h+sFMqE1M&#10;SMWO7fuwaP5i9O85AE3rNEb54mXgXKQ4KpYqi3JUrIKESlOVtAJYcOkGcBqfsu6NlDUtv8pi/H7x&#10;AvYIGdkf29jL7mPDOEq1Ou7HhhLghlNULdMbmzGstLuBRHnSCmpKEO1gbIAJbSX2kGr1iGA93EC4&#10;pDBpOxJpdyJta3afDf0u4bgje8e86D7V5D4bvcIozUZtfxZltgcTVHqPx6bwEWsqcinxVK51tJSE&#10;UTvWPt252mwEk7xtlVGkBKkZ/95YNkL0YF2EWeio3WbvEPr765gL8rM9jA9DolSJIEmVHq0PpgJS&#10;bWllE8z+hgLKgktQaeNMTXO6vtyXof3VvXAxnLkUlepsiDYCdTP5lG69Ezi4B7L85o+mSGFZvz8w&#10;mFMZdbIA+g2B0+wWS6WkZLrBtm0/dalUPuMszOwX5sK1a9bHyGFjMWH8VKxevQnnzl5mbq2S+vfG&#10;ApotygxUNvunTvlDqH7+yGRQ/TSnkv0TVFqk+OhRCjZv3okpoydheP9haFa3Mco4lUKpIiVQtkRp&#10;YwPt8hVEXqqTASpnfuQhVALLjIuwh9SIvelJeeFzZc2Beb27Gqh2e8zEQTaQo360gYTqpKxgEBVr&#10;CfOrsMW0gYugDTC1X7hyLG17fCvGj43O2nNCG29qN1sbGGZPvY3MR9iotZ30VdrGGyuDcGd1qAmz&#10;aae2/VpPy6d9LGjZzMRZ2cE1hGQVrVo87eNWAsQcLGUTcyQ+frZtLZ5uXIPkNbFIWhON5NW0g+to&#10;+aRUhO/++giTl90l6DelMCuZC8X64iZV9XacOoEgdgDMCfl7Y18JXMIGhqCSSkmh1oca26fX6oYN&#10;pkChGxKwU7kgqEItqL4JWIgjni44QPs8oVUT/Nu//Ad+85s/UKGoUqr6/eb3PPJnPv6tci0pF8+9&#10;9mDU81YV0FpFIKUSULrXr37WDkwtmrZBdzoSl7kLEL9pN7755hJesnPVJOuP305HbUfHj7evnysy&#10;faFC/lmFCg3+3r+XgBVRsRgzaBQG9xiIelVqoWKJsgaqMsWdUaaIMwrmt7dWmebKh7xmc3wHU0XK&#10;xp5QF9TAZewIg2ANa9UMW1wnYbdudObriiMBVCt/JuA8qic+qyXvoW7sod2ZWzG/ivTGVeZYN5m4&#10;3yRUOmoDf93YQHv13WfDvM+e/542dVnpi8vLmIMsXYSLmuO3zAfXYgJwfSV/t3ap2Tjm9oYVuMu4&#10;HRmAq/5URbfZ+HbmFJyfMR1X3efhdpAPAVuB5I1xeLRsCW57LsbleXNxfvoEnJs8FhdmTsS1xXNx&#10;O9gb95aF4A4Bu0k11L7tV6IDcIH/v6Y6nY9chCu0b7oVjvZGv7eGeeHaIAKkTWioZPEEjWAJqAf6&#10;/AROobue6HteXUYbzO+gqVCC6gzV6iTt8kGPGdg9fwJalitt7qpvIDJQ/cFApdL6b/7deu6Pf7SV&#10;1T/n7y3rJ4Bk9zRfM38BB+MqVLSQUtWv3QA9OvWA+3wPrFmzDV9/fQ4vXxIq3f3jL1b/LLg+1r5+&#10;rsiEhQprvCEjVC9ffofnzzRFKQmrYtZg9ICRGNJ7EGqWt8rouol2uZLlDFR29OT50/Kq/ITLjhdK&#10;YOXixbKgstbwaGqMLnrb6lWxbsY47PKYjf0+LjjKPOFEIBsMVeqU8gaGGtH5sEW4RAuouEIbpBzj&#10;RrSPFVICxi0qku4QojzkJpXsEiE8FUz185+NE6osRvrgQnQgLsSE42xUEH+3GMfdZ+DE1HE4PmwA&#10;jvbvhVNDBuP0kGE4PXSEeXx29ChcnDkLV+bOxcXJU/m7kTg5aCi+GjgAx/r2w7EBfXFscB8cGzkQ&#10;R0cNwSnXaewIvHB6aQDOLAvEN0t92VG44IjvDJwOmWc6hptUH90q6E6cdpwNoEJpe2uGjgwp7gMq&#10;2H0DFe1ftLcp1ugOH+cjPM3N7gSVBq0PLJ6GtVOHoUSevITqN4QngzrRAhqo+PPvf08ryHxKMAms&#10;3/1GBQtreY42ztTS+fz5CxugtFlPwQKF0KltJ/RmTuXpGUSl2omrV2+a/PrNa2tJ0PtQyfZZUKW3&#10;JzXy99vXzxGZsFBh9TrvoOLJM1BRqTRFaWnYcgylSg3tMxS1KtYw96VylkoVL8vcyhn2ee1pAZlX&#10;ESrZQMdCTrxAhY16KZ9SCC5Zj//gRS/jUBiRYwZi+8JpzKvmEoB5+CqQSkWovgmxeuRzobSABOvi&#10;0sUEivkVG5juGHKNj6+xwV2P4WPCdd3sZW7dz+oSX3sy8P8j7y3A7C6y7l0knnZ3d/dOuiOdjru7&#10;E3d3d++4dDruSoRACA7xAHF3AjESHAYYIOuuVb8+hJnh+9/vuXfCzH0u89QcP31yTr211t61q2o8&#10;9ozqju3DumD/zDF4a/40vDV7CvYOG4htHVthZ4t62FW/Ol6tVRPv1muA92rVw+EGjXCsYVN82KQ5&#10;Pm7RBsd5+2j9RjjOEftEk9Y40bg5TrbsiOPN2uBw/aZ4v0FzvFu/CV6vVx+v1KmLl+vUxK4mDbGz&#10;U2u8Mqwv9o0bhm1De2N1lxY4MLE/ztDGyspd4WeWwt7aPNfEVrKqRrG2F0JFe6j903XyiQ55E4zn&#10;Vs4wh7zpcAcdpK0Ds98hVHM7tYADlej5F4obiGT1DExsRahSgqhUSTvLGhqorFS65qLMDsKEylcL&#10;TL0CjXI50ZbrQPT6dRujdfN2mDc3H7v3vI7Tpy+YE+q/ZThgxVT/p+yf4LK1f+1nz7L9F0L1VKn0&#10;pVkrf7WZ5ne4cvkmFsxZhG5UKWX+yqVlmcxfXEQsUmKSqVoxCOaPEUhlUizl5eGPsNAI+PMHU3PU&#10;fFWh9bOSFXZwc3DBtNZNsG/SIBwgVO/PG4/DCyfhmIBaPB0fL2VHymcssZwjtcpztGapsAkoddBL&#10;a2YZ2C4IsPVzcHHNHJxYOBG7BnfC+PQ4TCqbinm1qmJ+lcqYn5WFJUlJWJGUgs1p6diVXQ6vl6uA&#10;dypWwgeVquAIn3O8Sg4+rFoVx2vWwuFq1fA2X/NeVjm8V6YcDvO5x3Ir4WilHHxQjvexvVOhIl7L&#10;zsauzExsS0/HhvRkLI6JxOTISMxMSsS42Gj08ffB2rb1GQtNMJ9bUGkR420q1d1dAsrWlHBZZiZ9&#10;Zf+uESpzaiIHknP8N5/k9/DxkhkcMCbR+g3HG1MGoW/NKnie8VQRA43VLIUqbhRLANniLJv902S8&#10;VZnuaqxfUECYqUrX3hSqhPFnbFy5YmV07dQd8+ctw5ate3D82ClTXG1Vqf/fQaX21wOl9l9i//Rh&#10;niYqbCploPrub2aRoqrUr1y6gbkz56PXSz1Rs2I1U00RExKF6LBopMQmMbaKRiDhCdCOqLQT3oQq&#10;PCQaAX4hZiNHV2ev36GSDSxR0spCda9WGXvG9sOBmaPxLuOqg4ylji6eZg6G+3gZY4gCnQc8F+do&#10;33RaoAUSOyaVSbbv4lqq1wrGQ9oYk6P5GQbz780YRUXqi739euKNsSOxb9BA7G3fEa82boq369fD&#10;oYYNcKJZc5xp1QqX2rfDp7364mGfAXjcrz8eDx2Ox0OG4vMhQ/Bw4FB81rsPPuvZC3f5nPtsn/dl&#10;430PevXA/e7dcKdTZ1xt3RpnmlPNGjTEsVrVcah2LbzbsAkOdu2KD4YOxt4BPbF/WE+z3EQKK/t6&#10;jQp0Zyuh2q0tpvPNSR86sEDJCp0GorO6lIjRv1UnLJ7lv132Twsjj8wdj7ep7q+OG4DqifG0fs8b&#10;JVKGz2qygVYBreajZPcEm27LfpvqFjtrCzkvzwC6iWCjWAJM66hUHJ1bIRcTJ01DXt5irFu3HadO&#10;XjDxlNZT/c+nKf4ZVH/W555d+69MVOjLsUFl26H280dfGaWaO30erV8XlE/NRrnksgak8NAoxEfH&#10;m+shgWEGKH+CpR8qJCAcIUHhjK1CzIl+pUtZtWdSqlK8/hwtS82UJGwbpvmqIXh7zgSTrDiymPZP&#10;qWMDlTpUHoGxOtclKpEs0VXap2ubdPiZlZA4u0KZwim0i1Pw0TKN7DogbjnOr17E+/Lw4cI8nJg1&#10;CUf7dceHndvjXDfC0KcHrvfrg0+HDsWjkWPwzaQp+Gb6LHw3fQ6+mzqTbSq+mzwZP0yZgh94/YcZ&#10;s/A9H/92ykx8MW4C7hG+O/364Vq3brj0Uiec79gWp9q1ZCzWFacnMQ5bpDOjFhKiJbhs1lfNNUfe&#10;aFrgOj/3pzsW4t6e5bi7dwVUSaFUu9LvSrbocDclKcwZv6v5HWihJAcMTZC/P3sUDkwehI0DOyPC&#10;y5tQWZk/y/JZQEmVZPcslbIKai2gtHReCxVdzD4U/v6hxlloHZwSFIqJI4LDUKtaTYwcOR7Ll6/H&#10;urVbzdIPAxUHWcXa/zul+o/Yvz+n7a9tlu2zAWVZPyUprHT611/9gPv3HuH8+SuYMzUPLeu1QEVC&#10;VSYxkzFVBFs04qMSEBkYiQgB5OltUut+hCo8OBIx4XEmE6jbKlkSVLZJyRfo+WMCAhlXdcTe8f3x&#10;BmMfTQQfXkQwjFIphTwNZwqoRmusIzl1YPRlZf4Y7F/dOI+XVsc7v3I6O/AME29pece1zctxfXM+&#10;wVvKx+ZZK3dlnfIm4sTI/jjVpT0u9+mGG8MG4NaoIbg7chgejR+NR+NG4vGoEfhi5HB8PWY4vpsy&#10;Ad9Nm0zAJuHbqRPx1cxpeDQnD/cJ2J1p03F7wnhcHz4IF/p2wcc9O+HDUf1xYt4kWrU5OLdaZ/QK&#10;kKW0dNb8lbaG1nE+Nzkg3GEcdXf3MnxGhdJxOZrTUkx1mzHV9U0Lfo8XZXd1UuPHHGiO68Dw6UNx&#10;YHxfTG/TGKUZI+l7NPHUHyyerltxFJuZt7JS6qqW0CJSlSV5U6V0JrAr1UknX+oUe62JiwgJQ4M6&#10;DTGg3xCsXbsFO3fu46B6w2SCv2U48L+HSpd/1ueeXfsvgco28Wt9OTb7p7kIa9OX7/DpnQf4+OOz&#10;mDZpplmYWDe3BsokpZvMX0xoLBKjkhAZFMUWwZjKH4G+gcb2hdEeJkQmwpc/ng8DYS1cVNCsolpT&#10;5MnrjrQi41s1xu4xfbF/mgpsJ+AIofpw2VR2zJkcnWfgdAGt3RpZoQWEJg+XDFTssARLanWFnfSi&#10;YhV2QKWhVRR7Q4fCsWle6vLaBVS7uTi5ZCYVa5pZw3Vy6kic49+8OKIXLg/rg+tDe+PW0F74ZEhv&#10;3BncG58N6YO7Q2n5hrCN6I8Howbj3uiB+HTUANzhc273J5CDe+DmsN64Mqofzkwaio+mjzPvfyqf&#10;yrKan2njEtzYVgBzoJupsBA8BIzw3No838RRn+3S/JTuW4RbW1UJz6Z4iv+OS1Jh/rvOMZ48SdXW&#10;pPihWSPxxqQBeG1sX7SpUMaolCopBI4GrBLFZKsJEaGyKZRuK+NqV5qxFONYByqV9mL0py1XdtbV&#10;xcsMfJqf8uXvF+Dty5iqKvr1HoglS1dh6/ZXcPP6HWvlL/vEPycqfvrJBpWa+pQNrH/ta8+6/dfY&#10;P8v6/UmSgl+gdiYVVCdOnDL7UjSr2xg1cqqjTHImMtOyqFQxJvsXERSJ2JAYBNHmBfkFMfgNZUwV&#10;g1gqVYCSF/zRPD00EWxBpQ5QkgHzCy8WR4vyWdg+vAdemTgYb84eh0MLJ+M4R+UPl3J0JlgGKgbr&#10;2jNCSnRZyyCU7SNQ1zZbB3BfZVCv+2SbbmvpuTZKYdNiwes6nkd7TdBKnl5GUE0ChEqyci7OL59t&#10;1idpV6eri2fg2qKZuL5kFm7w+vUFU3FrzkTcmjEWn0wayTYUt6aOZhuFm7zv5txJuL5omtkX/jSV&#10;SYd6n9b7raHV01GkWxQf5eMzlTO9vBqf7BRg+myasFbWT/V+S/Cpsn6Mr27x33Jz4wJc06QxB45L&#10;axlLFk76mrmpuSqeHYrXxvfBxkFdEevnTwtdxFg8qZMmdhVP2WIqM1dFoFRQq+p0s80zgVLTDld+&#10;/I28vQKMSunERWVpvWnfZecrlMnG0IEjsWHDdmzdthc3b9wx81TWYdr/W6j++vZfoVQWUBZUNpUy&#10;UDGe+uYrxlOff4XPPn2A9949jH7d+qBz686okpWLtMQMpKj2LyyWYMUijPFUbLgmgIMQTEsRwlEw&#10;grejwmJoJ6JMhYVGQmMBFTDTikitdHBBbEAQVmh17fgBODBjJN6bNxGHOSofY1D+kcn+MWbiaH1O&#10;uxxRcS6z02q+R0p1fctC3GC7zpFfKWhN/H5CZdApHHe0Lkpgbc0neIyxtAHmqnk4x85/hiP/uQKl&#10;q+da77l2kVE0wXdh1XxaLirFSrYVbFSeS3z+FdrIq7xfyz6ubcrHFZ25q7VY6/i+qxeafSmurOPj&#10;OpOYYKui4xMVxxIoFd2qPvCOSpmoRLJ7sn1WiRKh4ueXylq1fho8LKCUeDlF1T6xYDw+UCw1ZTD2&#10;j+2NiS0aoBQtn4pozdyTiaGeZv1MBrBYIVT8nlVoq+0NFM9qPkoK5U834enuB3cqlYDSDsO+bClx&#10;KYgPj0aXjl2xePEKbNu+B3fu3DWZYGvjl//J/v0zVP/a3551+69QKhtUf7R+Wiqt6nRt8/vw4Rf4&#10;5PZdbNywDX2690WrBq3MSt+M5DKICmE8FRGLiEDGVgQnLiIegfyhwkMiEBYcTgsYTKCikRaXDg9X&#10;qxZQKVuNmsaqEK6i7AAlizugf/1aeHlUb7w6dQjemjMWBwnW0YWTcIJgnaSSnCFcNgjU4a6yA15X&#10;7EGgbtI63aBCKQ2tQlSrXEjHehaww66AzuDVQW46Cf7KusUGnstSvQJVOVAZePva+kW4SlgvrWB8&#10;pnpDNimY2tmls3B22WxcpNJdIXTXCNX1DVRAHWjN6zodXhts3jB2bxlu8u/dogrpQOw7KpjVKY78&#10;HJ/u5OVOnflrLV8xNYA7NC+lc47576E6XdGBdKtVllQYRy3jwLJ4Mo7kjTZp9NfG98Pe0b1RKyXF&#10;TPgWLy6QrElfK66y4iejWKaqQvWAljtQhboqWjzcfA1UqnZxc7MOPffzZjxFJxHgE0A7H0+ootCg&#10;ai2MGz2JMdVePHr0ldlaQfOW/1xRofZ0cLb1LXXyf+xrf0X7L4LqH62fAlF9gVrx++D+I1y5cgNL&#10;Fy5H3+79Ub9qPWSllEUa7V90cCSSIuIMXFIrqVJQoGxfJEJ1eLNPIMJoC8sklTGjoSrWVWyrJSDG&#10;rmh0pXV57rliyI6NxbpBXahW/fD6TKrV3PE4PH8iji2a9LS4ltbqvFLrKjKVTdrMTqwqCpX2sKlm&#10;TodRq1BWUAkuqzNLIfKpGgXGjqmkSfV/Wph4ixZNhxbc3MT3ospcKdyk8hI780Wz0eZ0gpZHmBjD&#10;EbrrBPAm7aTOHNbfuU1wb20WtISFf+cW/+ZtwnOb1z8prFzXGcA6w/jT3Sq+5WVhnZ+WdwgunWl1&#10;fW0erirTpxS6yfbRovIzqM7v2LyxeH/mcLwxeQBeHdsHS3q0hRfjU1nn4gYmax7Ksn1WYqJokeJG&#10;tQSYybgSqlKES3NTvgTI08OPEPlZ1el0EbLrHvxt5DLKpmchNiIadarVwbAho7Dv1QOm7s9sUUa1&#10;sm2mqWZTKkut/iug+kfp+qublaB4CpXN+n3Hkegbcyq9qtMf4OOT5zB39iL06toXjWo1QrnkLMRE&#10;JBh1SoyMM2oUGRyNiNBohBKoIM1N+QbTEkYQrkhkJpaBn0eAmQvRqKg1VfqB9YNricKL7Bz29o4Y&#10;16oBXh7ZA69OUeX6GLyXN5ZgTcAxwmUWLy7T8gd1PDbZPy3gY+e+KcuniVMz8ms9Ejs0O7Js4B3a&#10;MKmXqQA3Fem0XLsInhYDCjTFXkoemOwcodjE6yq0pV37dMdqPqZq9lV8nPdtIUBUp0+2rMDdXWv5&#10;ONtOLQNZgzu7aO/0voUwqVkKyb/BZs1DKbbSEpMVVC/rsxioTPUEoaVSXVxNVdR5xNoebamq0Sfi&#10;0OzReHv6IOwb0wP7RvdBmwplTYLCsnslUERWz8xP0foVXlqxlcqTBFXh/CCtn7HhXoEGJC0idXWS&#10;9Qswg6GrkwsCCVdaShnGVQlo2awNenfri5d37KH1+944F8VUgsqWAfyfoVL78373LNt/WKn+GE/9&#10;46SvMjzyz59T8u/efWhO+Rg5ZAzaNmqFOpVrEZJ0k9VLiEyg/YsnXLSB4XFmIjg8LAqBHAkDfIMQ&#10;Rcgi2ZJjkxEWEG4mG11cPeHk4GKCZ2tFqpX+fe75YqiSmID1/TsYG7h/6nC8O2cMbeAEHCFYHy60&#10;FjCeWUYLSOW4SPt2lXGSTpm/SShu00YpCWAqvdlZP1FlAm+rItxa/Gepg+ncVAwtKLy7e41ZJ3Wf&#10;lzok+8G+Lfj81W283IoHr2w1Jyd+/qqOJ92JB3t1exN0ouIDtd0b+bqNuLdrgzkITu9lloC8TPho&#10;8W7TBt7S55IF1LqqQpjv7uHf3bMKd/cSql38jJqXov27sWkhrZ82nZlNoJRBnIIPF9MCzx2L92YM&#10;w/7xvbF3RDcsp0oFuHjgeX5f+t6KGIAs2yeQVJpUpEixQutXmBE0MaxiKXcqlAqeCRTtuCbkVZcp&#10;KxjkH0aopGK+iKDjqJhVAZVzqmBg/2HYtnUXvvrSOvPXdpj2Hy3gU6gssP68v/017T+oVPoAT6HS&#10;F2KDSiOQbbMXLUxUkuKVva9jQI8B6NCsLWpXqkmYNNkbi5ToZCSE03/TAsbR/kmtjFLR9oUHhjGu&#10;iqCKRZjsoJ5vassctcecm/mxNdNvQWVHK1MCjlSwcS0bYMugTthLsA5MG2rUSqcvnigssP1ogarW&#10;Z5k5Kx28LQt4nfDcVFZNtorQaO2SSn1k0RRLCTZNqn5KdborC6ZVui+vodqsIxRr8JBA6TwqHUX6&#10;eP9OPHpNh8TtwCMC9mjfdjwmVI9f3YUv+ZjOuvqCz/t8z2Y83ivINhAwgbXOgPqZsXhUNyqjAcas&#10;kxJU/NtaCbxvjVkN/Nkefs7d/HwE/ea2xbi2cR4urZtjFc4uVdp/Em3fOBykSqkSffewroSqB1pk&#10;pVsqRYtnA0nqVEyK9WIxA5VsX1GCZaXZVWtZ2pQluWnfECqUKie0OlsqpUPhfEwVTABvu9NhBBGq&#10;KFTMroTaNepi5Ihx2Lh+Cx59/qUByhZT/c9zVX/s5H/W955t+49CZQPKBpVNpfRlaZLviy90cuJj&#10;XL1yE0sW5mPEwBFoXrcpcstWQpnEDIISh6ToJKNSybyMpBVU/BQUFG5USjGVWniQwKJNjEo0e1fo&#10;bCSdDKJlIFpIZ6uclg1UZ0mPiMSybm2wfdBLeGVML7w5Ywjez7MU6/i8iTixYJKJNc6aivXZZo7q&#10;6lYdgSP7R0XaLavFDq0YiyqlxX4WWLyf8c1nVBKz5oowad+JezqhUAq1/2VCtJtAqb1McHaakxQt&#10;oHby9suESvcLqpd5H2GjmgmoBwTqnlmPtZLgaDs0gaXl+QTHfC5CRct3T7slEah7e2kDd/Mxfk7F&#10;glc3L8BFqtRZDhSmFGkRLS8HkiN5o/D2tEHYO7Ir9gztgrz2TeFOldcApIWIBp5CRSpCC20UqjCW&#10;0qWx1/x+VaGuBJHiWe3LqH0otJJAKqXsnw8HQR2D5KqyJXdvQuaLhJgkZGeUR4e2nZG/uMBs+mKy&#10;f4qpvlVM9WdQWf3J1sf+td89+/YftX/WF2CNLppn+B0qzU998zeOTDqQ4DHOnL6IxQuWYdzI8WhS&#10;qzGqqu4vNRtJUfFI4hcfRcuXFp9GoAhQcJSZoVcNYCSv63idQP8QhFKxUuNSTfW62RJaxZz2rgYq&#10;64e3Louyoyg+aFepEjb07YDtgzuZnWLfnjUS73HEPpQ3Hsfna0uzyTi5TJXrM3CRAf4lgnWdYEkZ&#10;bFDdobWSJTRV31QKWUILqnzc28OYiLHNPUJ1n2r1gEB8Lnhe30dgXmHbY6nSa9vxBYEzjQB9+RqB&#10;Moq2HY9oAR/tWk8ruMG8x32tEDb7VKjJBlqKqLhJ7S5jqHt7BRTVjGpq1n3x817fvJAKRdu3eh5O&#10;F8ymGmtDl/E4Quv77rTBeG10d1McvL5XW5QJCzUDjzWxW2jzTDyluIoqVQiUZf+UWtdjJU2SwpzH&#10;TOutRIVS6sr66QxgLxU/e/mbEiU3U/vnCX9PHw6GoaZYujp/7xlTZuPixWsGKAuqp0ql9q9KpQ6u&#10;y/8flSnZRhR9CTbrZ/uCVO+nKoqHtH6yf0ePfIQ5M+eje4fuaF6/OSqUqYiEqAQkMJaKC4szCpRC&#10;qKRKUSExhCgMwYyfokNiEULAVAMYQVsoAH1pM+TrlajQDraygPrhtRJYy74FmeatXDkaj2paD5v6&#10;vYQdQ7ri1Qn98dbMkabg9hAV68T8ifiI8cbH+VNxhnbpnIpsN83HTamSlEEKoYyfsmuqVlB8xdu2&#10;/Sju7qH14+27O1YSLNo/gmEUiTA9pkoZRaISffGKLJ7Oh9qAL/icR3s24dFe7SZLO8Tbn1PlHuxc&#10;i/uCkxDdpf2zNo/R6mOtCBZUip1k/fi3tVcG7aE+j7F8WxZxQFhgJrZP8d/yoVEo2l0OIO9OG4bX&#10;xvQ2u+Ru6dcBLTJTDVCad9J2BPquLJAEViFUheVKUi0lKQSZLKAOyvb09IML1UrnMTtxQFMm1sVR&#10;2x74mjkqZf7c+Li3J0FzcUN0eBSS45NQIa0senfrh6NHPzLZP7U/QqXBWO3Plcp2/a9r/3Go9EWo&#10;PbV+VsHk4y++MZt8aAn9nt2vYcqE6ejYogMaaAeltGyTpEgmTHFUqdTYNMTpfCq/UJPtC/BVGj0C&#10;yTEpZgJY66kiqFqJfE0QA2J3k1K3jsBUjGVGVP7w1l4KVjpYKfYQbz+zLGRjv47YxpF63/g+ODBj&#10;KMEajcPseEfnj8PHS6YYxTq9YgYurJ2DK2YymFaQdstk4LQjESFTXHObnfsT2rNPzO5J7PCaM9qm&#10;/f20w9FGE0s93r+LFnArwdpCa8c4a4/2qiA8tIqP2HSp+x/p+FJZRlk/giWo7vJ9tb+FkhGfESDF&#10;VneUuDBZQdk9Asf2CT/HTUJ1lbHgxQ3zcXbNPA4OM/DhwokEajQ+mDUc70wdZCZ4d9PybendBoNr&#10;V0Vpfj+CxFhmfkdakGhTJFk9CypZQdv9uizB77WUsdseHj7mezdKxUFLUGlBorKBWj/lQRVz4e+h&#10;3bC010iwX5BZ0V2lfCV069QdRw4ftxIVBqp/rFR/CpXVrH5mu/xr23/M/v1PUGmmXF/cF4+/wePH&#10;X+Pc2ctYsnglRumAt7rNULtKbWQZqGj9ohNoAROQSAVSNUVYYCgC+OME0e5pviqDcVcggfL3CTbz&#10;Vql8XmhACKGSBXGBg2b2+SMWL1E4ogooEx9orkVzV0XNIsbpbRphDTvWtiEdGGP1xIEpQ/DOzOGm&#10;uuDoPNpBHQu6dAoVazrjktm4qgoLY63ycZNQ3SJQJgu3s4DXC/el0JZj2wUVFWXHasZUVKQDBEpQ&#10;vbaV0GwiaASK8dHnjJfMjrgE5HOzmxLvf3UHwduKz/fQ/vG+e9qibDthUnbRKJOaDSi1lQaw2/xM&#10;19m0b4ZZbs8YSkAdp+U7NGcsPpg5Am9PGUigemLXkE5Y04WDSu+2eKlqDr+P51GsuL4jy/oZRbLZ&#10;vaIWXDbI/gibNtR0LbR99qXsC4+Otc6gkhUXbH7+wYyvPOHM+zWfqEp1bzcvxsrxqFi2Alo2a439&#10;r72Jzz//wsxXKaX+Lwe//cECWh38r7d+av8BpdIf/vOsn74gybqgklI9fvQ1jtD6mVPo23ZB68at&#10;UV9KxXgqJcZKpydRoUyCgtZPSzy0VbCWe8SExxOqsrR/YWamPoxQpcWnmOdp1l5BsyyJ1vTY2zkU&#10;jqochTmqWp2GcLEpzR7rF4iJzephbd/W2DqoE14Z1R37J/XBm9OH4L1Zo3CQiqVjb2QFz2oBI0f/&#10;y5sXM8ZivEKYbpiNWASWdjfSBphUik20iKq2EAxUn/va/JLx04N92/A5gXookHZr++jVZpvpewRG&#10;W5Xdp1W8t5338TUPqGL3CdRdbVG2jUrE9zfzXUqhq8aPYEkVb2sXJ15q402l/y9vXIRzq+Ywfppp&#10;1oxpweHhPJ1AMgRvTu6H/eN64OVBHbGiYyOs7NwEb+eNQbdaVQnVc4XfjZTKUiEDj8AyTbZPdrCo&#10;dbsQPIEjq624yo5QaT5Qk+9aSq8DCVRIK4tuTq4naEpYeLh7wdvDm1AlIDk2CQ3qNcbGTdtx+coN&#10;fPXVN6afaAC2WcCnUKmywgaV1df+6vYfUSoLKMv//lGlbFk/QaVTE+/d+9yk0rWPtkqTGtVsiKb1&#10;mqFMYhmzNVlydLKJp0IDQhFJ2ydV0kx9aHAklSrWKFWwX5hZq6NZ+jTawfAA7Q3ozx9Pe805Wz8y&#10;4dJSECmURlcrcWFLF5fC87SC/m4e6F+7Clb3bIstAzSP1QX7JvbGfgbyb8wejvdlBxdPwkfLpxMs&#10;BtWqTFg/jx14Ca5sVjKAjSBpKcgNKtWNjYRsiyZoqSIE5e7L63CPsdI92sD7tHN3CY72bde5UJ9p&#10;4nar1e5sJYgESLHYZ4KSTQqlfd4/ITC32TSRayZ9qUi3tmux4VID9TVVy69bgPMr55gzr44vnmrO&#10;xjpExX1XSzkm9sMro7th+4BOyG/TAKu7NccbBOr9RZPQuUYlQvWCGWgElE2NrMbvyahSCbzIeNTK&#10;AkrxtYNSKRNHye5p7z/ZP9VeqjnpqCNCpdIxLctRul2/ixftubbvDuRgJgcSzJaVWQ5z5izAmbOX&#10;zGCrwlr1lz9CZXM9tv71Z33vr2j/Uaj+WaVMAS2h+rLwgLcbN609KYYNGI6G1RugbpU6qJlb01i+&#10;lMgkxlIpZu5JcZTS6n5aM+UTgvDQaMSExpg0uyorlGVSkW1aTLJZGqJkhfZaF1QOAoo/tuZSNAKr&#10;k1gxg6oCNCoLLClWUThR0ZqVzcCctg2xtl977BzZDXtpB/dN6oc32CnfYax1iHHJx8sZY2ml7Oo5&#10;OKcCWrYr6xZBZ1Nd0eFv5nIJrqtObwOVa2O+qZZQ9cSnqoygkn3C++9sIUgCR/BtUknTQlwnFDfW&#10;E5rNy/n4cvP4HSnh+gV8bL6pITT1f1TKG6pLJExXefvqpsW4RMsnhfrYqNN4fDBnNN7i535jcn/s&#10;n9gXe0d2x+Y+7bCU/z5lPt9RRfr8SXiHFrd7zcrG/hUxCi5o/gCVkhKFSv/iC4XWj9c1d6U6P1eq&#10;lJZ96Lo2MtXRsVr5qy2eHexo//j7qIpCG6A60yL60A56unggyDfAlCqFh0aYy7Ejx+PA6+8w1qYF&#10;1K5KfzpXZSmV+tif9b2/ov3F9u9fVcoGlb4cZf00D/GIsZRGo5Mnz2PurAXo36M/GlOlqlWshsyk&#10;TKpUHKFKpAVMYSCbaJIQat4MeJWUUBYwNTbVnFslhdLmIn5egUilqoXTGhqrwR9N1s+2r7eZCFZK&#10;XSMu4wOBJeti2RhrdH7u+SKwK2GHXpXLY06Lusjv3BJbBnXGjhE9sGdcT7w6dbC1Kef8iTiubbyW&#10;z8CpVXk4w7hFa5vOr2fHJkwX1iykkvH6GlWl61ACKgkhukXYbm8uwO2Ny3FjHaHg829u5GO8rno/&#10;1f1d5vvp8iZBubXJAlIHKFxjfKRC20ur5uGqAOZ9qlRXoe1FXj+/fqE5R/jDpdOoTuPx7oxheFPV&#10;5hOkTr2wc0gXrOnaEkva1sfWYV3wrlb3Ms56Z94EwjUevetWMUplxZ6F1s8oks3q6TaBY7PuU1xa&#10;0mT6tMJX9YEqC7OW0OsURQczpSEb6OnpixC6CxNTObrAV1shUK2CCZW/l4+Jh6M4SHbr1APbtzHm&#10;fCSodEr99wTKplR/hEp97M/631/T/nKl+meVUrNZP/nkrxiEKklx9+4jY/2mTpqJwb2HoF2zdqiu&#10;NVS0dGkxSUijCmXGZyJO66j4gwQHUJH4oyiLJOVKj09HuqDiCKiA2N87kK9j/BUYSaXyh05I10Yw&#10;dqVl/1SXplIaa75KdYACSrfVYUwwrk5kLGEJtMlOxYKXGmNG85rIa1kHBd1bYRMt4Y7h3bB7bD+8&#10;NnWoiUO018UxduIPNZlaMBsnV87FmVXzcYaXp1fOx+n8uTi7XKtqqWSrCRkfu8zrlwp0OQ9XVLFO&#10;EC6rKp7tokqj2PScy2sEGZ9LMLXcQ/sRnuffUF2iquhVQnWOTZm9M6vmMt6bhaMChep0YPJAvDph&#10;APaO7omXh3bBhl7tsKR1fSxtVx87qbzvLZiAD/jcD2hn350/Ae/SIvZvWIM2+EXru+B3oIFHivTi&#10;i9a2ZE/toPVdqZXk9yeItMxGql/aLP3QQEYrSMA0mNnz+9fcVSgHRQ8XLzgrcUFl86daBfoEUMU8&#10;6D606DQIjeo1xXI6l+vXbhmgvvnGsoD/qFRWokLtz/rfX9H+8kTFH6FSexpP/c0s9VAVxZdffGNO&#10;oC9YvhYzZ8zHS606o33LDrR+Vs1fanQiMuJSGTNlIjo8GhG0dD60ft6KnQhRdEiMiZ8yE9IZb4XR&#10;z7uaavW4sBjEccTzVe0ZodIEsID6fRmI5qqoVqZ2jSOuLKCWNaij6D7B9vwLxVA7OR5Lu7XC8p5t&#10;MKtFbUxrWAXzW9VFQadmWNe7LTZz1N85ti9emz4cbyujtmgKjiyZRvViHLOMgC2bhRNLZuDDxVpW&#10;MRunC+bi1FJCt4jKtmQWThdeP7l4Gi+tc7NOLZ2JM+ZQOh2QTWC0wJHtLME8tXQWdKCCin01eXuK&#10;oGqzGq3U/Zj3HePfeZ9q8+a0IXhlTG/a1h7YNqQrNvZpg/z2jTG/RS0s79yYA0Jvfl4OBgTqIIE6&#10;tGQK3iNU71GthjSpixcZW1pA2SDS90LLZ0qTCpuxg6q2KG0g0mClAUqDlYppFUtpE82SfFxgqbkw&#10;tgrhQKipDtk/b1dvsye+l5un2UXYy8MLIUEhqFunERYsXIrTp86b2FtQWfV/f3ZOlTr4n/fBZ93+&#10;o1DpS7CgsrackvWTSj188CXefPN9LFmyAsOHjEH7pu3Qpll7VEyvgLQoKhRjqezksiZmiuIIp30o&#10;tBxb6XRVVcSExNIiJpoTFlVEq726g/xCkRChvQHj6Nn9TWWFMk2W/eNoyh9Xls/EUya2skZejcLK&#10;CNo6j3ZhLRcZgYWdm2NN/44EqxUWdKiHaQ0qY2q9XMxsXA3z29RHfpfmWN+/E14e0wevThuGt2aP&#10;wbs6dkbL0RdMo4pNNXu363R53T48dzIO503EkXm8nMvOPGM03mfTpQ5U+2DOOD420drnncCdWDgT&#10;x+dNw9EF03GY73VQZ2zxUrtAaSuADxZMwgc6kUN1e9OGm60CNvXvgLW92mBFt9ZY3K4h8ppVN0Ct&#10;6tkcuyf0wRt87geMtQTTYQ4ChxdPxbt8n7eoVIOb1EYRQmUqKQqVSCqugUZqZVMt63srblS+dOFA&#10;pcc0aKnJDqqwVoOXBrPSJUsztnJDUGCYmepwcXTmoOdDoFRo6w5Xxr1e7l7w4e2kuCSMHjUB+/Yd&#10;YB95bGJwVaxLrf7LoPpH6XqWzQbUP0OlBYn6gr768jtzpuuNm59h27bdmDNrPrq264pu7buifo36&#10;hCQZmVSosollUD6tvNk8M5pNe1F4efky2GU8RahiQ2NNIkNWMdQ/xPh2ZQHTYlLNIkbtXOstqDgK&#10;WqeAWHGVgYe2xtr9RzGC1Vk0eVnCKJYFVWJAIGYxmF8zoCPWDX4Jq/u1Rn7XppjXth6mEK6JtSpi&#10;Uu0cTKqbg9lSAdnDoV2pXn2wd/IQsxuuOvDrVLLXpgzH/uljsH/KSF4fiX0Th+GVCcPZhmK3zvId&#10;3gu7RvbF7tGDsI/37Z86Cm/MGos3Z4/n9dF4la95ZfIw7J04xLz+9RmjaD95e3x/vDyyFzYP7oTV&#10;PVtjERUpr1kdzGxQFdPqVsbsRlWwqF09bKBtfWViX77fKHyguaolk3CElvX4sulUrCl4iwr3FtVq&#10;ZMsGKPJ8UdgRBGdatuL8LooUWj4bVLZmDUTWnhS6XbSYpiporfm9Oto7mev6TvWdCyplAf39guDu&#10;7AUXQuRJy6ffR5PBqloP4u8a7B+IqLBItGrRDosW5ZulQN99Y8Xhv0P1459B9a/98Fm3v1SprLVT&#10;1j9azVKpn8wGL2a/9MffGqW6du0246k3MG7URLSu3xwt6rdA1fJVkRpLUBgnVUjNRgVCFRlC66cE&#10;Ba2fJnyVelU8FRkUjZSoZJN6V5WFQ2kns0dFEoGKD9U+gNZEoxu9u4CTTTG2hB3G1lH+IU7gaCz1&#10;UozwAjtWiLsnpraoizUD22PLyG7YMqIL1g1qj9X926GAyrWQSjW9YS7G1yyLMdXLYmz1bALGjty8&#10;FhYxFlveo7VRuY0EbSOt4voBnbCWqram70tY2aMtlaMjVnTtgEUtG2J+y3qmLWjVBIvbN8eyzq2o&#10;NO2wqkc7c7mia2us7MnLnm2xtt9LWNuXr6U1Xdaer+Xfm071nFizAsZXy8bkmuUIVAXMa1UTq7o3&#10;w9YhnbB30kACPgLvzx9NdZpMoKbiOOOvY/kzcIhK9fb8SXiT9m9S+yYoRQVyd3CCr4sL3Bx1XI7K&#10;u1TWVQQvFilq4JKCGaD4nUrVrJjLWl+lAlzNTelSg5S2i5P900S8tudWTOVG9+BGkLw9/ODh5AF3&#10;Pj8sOAyx0fFmk9S0hBRMGk8lf/+IKWHTmdAGqsK4ygaUBZXan/fFZ9n+AqXSH7Ku25TqX6DiaPOt&#10;FiQa6/cFrl29he3b9ppzfdswOG1YvT7KJmcijVBJpXIzKiI9Lg3RwTEI8g028ZJGs9CgMEQwZhJs&#10;6bFpjLvS4UerZ6DyDUGqSpvCY02xrSfthIo3NbtvRk0qluas1FGsEbcwOcFL2T7Nv2iEVbzgw5F1&#10;NEf8FYxJNo/ojl0T+2PbqO7YMrwTNg8lIP3aIb9zUyxqXQt5zatjRv0cTKhWFqNyUjG0YgqGVErD&#10;sKplMKpGFsZQ1cbVZKuTi7G1K2AUARhTowJGE4LRVbIwIpevq1oWo9VqlMPomuUxls+ZyNdMqJlj&#10;VHFCnRyMq8X7a5THqCplMTQnHUPL8++UT8KICikYXyUTM+tXxMLW1VHQpQE2DWyDl/l5903Rrrwj&#10;8S6hOcQY6gihOqa9KJbP5OVMqtY0vL1wCt6gUk3v0gyOBKEkv6ti/E6c7B3YnIy9EzgGHg5CyvJZ&#10;B74pLrW+S9vgVLKklMrVPC6otO+ioNL0RqC/9v7z4eOOcOIApw01PZzc4cnfSIoVSrD8PH2RTqiG&#10;DKSa0wJev/6JCRsUV+mUeqNW/wXJiv8YVE/jKauA9puvfjBpdM1PHT3yMVav3ojBfYehXZM2aFSr&#10;IbKTMlEuNcsoVMW0ckgITzBrp6RAQfxBlNEze/zRDkaGRSOJsVc6raI/VczYv8BwpEenmHS8loL4&#10;eOjAbQ8GxvL4DJgJjE4BUbPS6prItNkbdgzTQawYwoXvN6BGLm1dSyoN46bx/cxxPLvG9jLZs+0E&#10;bdOQjoSL8Uv35sjv1JAqUwdzm1elclA1qmdgeIVk9C8bh54pUeiSFIZ28SFoGxeK1nEhaBGrFoqW&#10;MYUtNgzN+VjLBD6eEIE2cXy+rvM15jovO8QHo3NyKHplRGJQdgIBTsbkWhnIa1KJqlUHa3s0wqYB&#10;LbFjVBe8MqkfredQWr7ReGfuOHywyLJ9R2n7ThTMxIkVs3B02QwcXDIT7yycigPzxyGPChxKhXLg&#10;9yNrLKvs7uJmVN58R1QqQfU7UIJJg5JS7Pz+9Bql0bV/uhW3SqmsRIUrwQmmw1DVhR3v05o2uQh3&#10;Zzc2D/M7+Xp4Ipi/cQpDgPatOmLHjr24eu0WvvvWtl/FP8ZV/2Go/lG6nk37V5X6PZ6idCvY/OrL&#10;7w1Ud+7cN6n0udozvX0PtKjXAvWq1WMMVQ7lU8rR+mWZSVzt9afMnj9tgze/bD+TSo9EbHg8odFe&#10;fwlUtlSz8E1FswJPMZWgUiwm2ExZDKGSr1c2SqOsattkaYrT/qljaM7FuixsLxQzc1XdqpRHfpem&#10;WD+wI0Hqg1emDDUJiT2aRJ3QD7vG9WEM1R3bRnbBhkEdaPFo+Xo1R8FLDbG0fV0sbFUNc5pVwYwG&#10;hKxmJobnpBCGREIRhZdSItCWkLSJDUbLKH80Cw9Ew7BANItkiwpEq9ggAhiAjgmB6JYSTjijMTIn&#10;iRBlYkbDLMxvUQlL21XHik51sbZnU2wZ3IbxWUfsG9+LcZfUaTjenDPaZPY+WDyFls9SqGP5BKpg&#10;Fo4XzMZRXj+0dCbeZVz1xvzxmNWlBbzt7Plvl5or+VCCEKja3NEMQIo/Lags5fr9+yrMCOox7aJk&#10;tttWTMXnyRlI+QSN9qfQFIcD4zVH/h1l/TzZDFy06kpcaJPUKLqRNi3aYvvWXbR/j8wksFUDKKj+&#10;uATENgn8Z/3x2ba/KFHxP2X9CkuTvhFU3xmozpy+gA3rt2Lm1Dl4qdVLqFejPqqUq2z2pCiXVNbE&#10;U8naOFOxEeOoAAa4Pp5+pipdFemyfprg1eJF1QV60VJolakULSsxE1m0jXERcWYbLDfaOFdaD42W&#10;GjnNhC9/fFvGz5rktJTK1knUgUrxsZcqlsGSTk2xduBL2Dla+wUqhT7MtFcmD6S1Gox9k/pj78Q+&#10;2D2hN1WsJ1WiB7ZQ2TYNaIf1/VpidY/GjH8aYkn72ox/qlBVcjCzYQ4m16EtrJaKMbnJGFUxCcMq&#10;JGBwdjyGlkukwiUagMZWTWWMlIbp9csir2kOFreuhuWd62JV74bY2L8ptg5sgZ3DO1iT0pOpTNMG&#10;4k3C9Dbjp7fnaAs2pc7HM46SQk0hSDNxfPlsA5XgOsa46hBt4Lu0f29Rqca1aQgnKpAyehqApEAO&#10;DlIUN6Py+m5ko41VLoTqd1tYzPpOtedf6ZLW3iBSOMWwirv0+8iSO2k/QELlzLjN3YlxGy/1G0mt&#10;lG53JcSKqVo3b4vdu1/Bo0dfmukXzVlpSuaPUD2dBLb635/3y2fT/rJExf8ElSlNYjylrJ+Wenz0&#10;0VmsXLEeo4aMQcuGSlBUMdavPBUqm3FV+ZRsxFGNtEzej6BIqbRvujbS1NopzVmFEbbMhEyz1krn&#10;/mqjFyUydIJ9elQ8ImkFVQWtUhj5do2Y1vbEVrygbJVlAW2JCsUHvK5KbI7QGmU75pTFYirVqv4d&#10;TDxlQTUUryurpwzc9OHYP3ME9hOy/dOGmPba5AHYN5lKNr43laMLXh7RCVuHdcSWgW2xoV9zrOnd&#10;FCt7NsLyLvWxpGNdLG5bC0ta12ZsVh0LW1TF4pY1eLs68tvVRH7HmljRpS7BbMDXNqMatabtbI/d&#10;4/lZ2F6b1ANvzOiPtwiQIHo3bwSt3mi8u2As3ls4jkCNLQRqklEpAxUVygKLlwVzcJAW8B1C9fbC&#10;CejHmK8UARE4JQvtmwDQd2hn7LM1CL34gnar1fek764oXnjBqrgwUPF7lgVUwsd6HyUzShIWT/ip&#10;dEzVF3yO4JJCuXHAczc20IO/ly+8PbyQlpKGyjlVkTdrLpXqc1O1/sdNYGwW0FIpNXV09UHb5bNv&#10;/yVQ6VC3b3H37uc4dOgEFi0sQKeWL6FRjXqoXDaHCpOBqmUqolJmRWTEZ5jtyLRrksqNVCyrlb3K&#10;+qnpsWDCprOrVK6kYk7teKqKigwlL1T/50/bKKjcvBkIe/KHdDBxgDqKbIrVKdhBflco3meuW8W2&#10;msxsnp2BBZ0JFe3f5hFdsXfSIAPVfqrBW3njzKmMOkVEZUtvzhqJt2aNwhszh+PAjMHs7IPx+tSB&#10;tGL92Prj1Um9CVovqlkPvDymG+EQbB2wmXHZlsHt2dpi88A22DqoPVs7bB/WHjsJ0I7hL2HXqJew&#10;Z0J3wtoL+/l+B6YNwjuzhlGJNOdENSJA7y8gRLw8RDgO0e4dXKIDGCaYyegTy6czhhJQs/Dhitn4&#10;aGUePlw1F8d4/XD+DLy3hDHV3LFomJYAH7tSiPSwYiIptqOdA3wYV6l+0gxMmrMyEFnzWEaxpFT8&#10;3krKUrNZSQorva7BSc1dv4OSFITJgerlSJvo4mABpeUfFlxutH8+iIuJR50adTF84HBcu3oTDx8+&#10;NkqlhMUfofr5Z0ul/kNQWZL1LNs/b0Nmg8qKp34w62OU+fuU8dS77xzCzGl56NC8HepWroWczAqo&#10;zFalTAVUyiiPxKgEs82zjsjRZiHWcTkqUyJUVKtwWsBAxlGm7o8+3VpJ6meqLVRlkaxtzRh76WQQ&#10;M6lIW6G91JWNMtbPxAeyLgJJGUA1qwbQFmzr/rrpyZjbsREK+rbFjjG92LH7MaYaTKhGMV6hGsyb&#10;iHfmTMBbs8eakiXtyvS2NqPMG8X7R1E9RhkVeZMAvDmbbeYwwjYUB2YPx+uykbRrr07u/xQ8Xu4n&#10;iK9PHcDHBuDAdLZp/fk6QmTeU5XyI3F4wURTjnR0MduiCSZNfnjxJBxeNBGHlJAgVIdo947mq8JD&#10;JVTTCBXBolJ9TKAE1Qm2o4KKoL2/dDp2TBqKiqGBqBTqg1hXJzP5qwHIhVC52jubRI9USLA9tX6W&#10;/RNQalImfb8mnS6lK1Q2KZWOklVcZdZZqYxJasVL/XZerj5wd3QjZE78e85IT0hH88Yt0aJxcxw+&#10;eNRssGkO1y6ESs2CyuprVr9TZ//zvvks2l+iVDag/giV/vEmnvpWG2Za8ZQ2zNyxc5+p9+vevhuV&#10;qiHKUXGqlq2IsrSAlTIqmgMJ4sLjzDIP7WkQTJXSqR9mdW9QFEJ9QxFk6vySEezH59A6aM5DSpXE&#10;WCqZLVrrrlQJLVtBqFR9bu2yagNINkYjbqGNYfygS5MuZmd44YXiqJYUiyXdW2Bpj1bYOrIXXpki&#10;pRqCA4KKFlDH8RxcOMkcdvD2bNmvMXh/3jjCpoPlxuGDeTq2dKI5udFqVBJasw8WTsT7bIp5PqBd&#10;Ozh/LA7NVx0hH+P1g3z9Qd4+vGA0jrDpNUo0HKeF+3DZZJxYpnO1JrNN4fUptHZsvH1UVRKE6Agf&#10;P7ZsupWU0HO1DRmV6uNVc3BSFeyCakUejhOqo8tn4SCft6R/F6T7eKJpagwyfNzgbVcarnb2CPPx&#10;Nid+6DtzIhDK2snm2WKpF1+QdVZMJXVSVYqu0w0IKl3ye1aiQuvbXOxdTd2fBjiplbOdk9kExl1g&#10;ETg3J2djNcP5mzau18ScBbx501baP8ZVX35DqP5P+wCqH6rD/2vffBbtL1Cqf1Wpf4DqGyueevT5&#10;Vzh75iLWrd+KgX0Go02jNqidS6VKzUBuWhaykrKQQ6gEUEJ0slkTJQXS7WCpE2GKDLbiqlDaO1Ww&#10;a+8/T0Lj4+7H5wchkTDGUNWiFX/JOjoRKjetNnXi6CnrR5ViM7FBoVJplJVyvfB8ETN/Uim7AjuP&#10;C7IiQ7GkZ0usGtABW0f1xD7FTGyvz6D904YphOb9+TpAjuDwUstC3uPlB7pNK/bBggk4QuiO0V4p&#10;lX2Mnf6EYpslvK4JWAOJ9nHn5XLCkk9QeJ+W739ESE7yvo+pMh9RYU6umoXTK2fiFJuun1o9i3DM&#10;MCqkavmjhelyxU1HtMqXoHzIy4900vzKWTi5WkDl8TWzqFRzCBkb4TpCqN7Pn43RLerBr3QplAkL&#10;QP24EMR5uyPMw4Od3AW+ru4oFxcNXxdnfs9SGyc8//yL1oQwIZJqyeJJ2TRFIfus2yatTqhUG6hk&#10;kivtniNdgGNJBziUsDMW0M1BcZWb+Y08aQVdHBwR6OWDpg2aoxLDgvzFy/H48Vd4cF8W8B/jqqdA&#10;Wc3q8P/cN59Ne+ZQWQplg8raMNMGleYXtN+ArJ++mIMfHEN+/iq81LwDapavijqVqqNm2QqokJKF&#10;SmnlzUFvWiavs6gElLYhiyAk2ok2xC/MbAGt9VOmVCkyAaEBUiTGTvzRFAjL/kUHhSEmWMmMUFMN&#10;Lc+uEdJ4fv7wTxMUAsoC7QWOuJrkVO1ZVkY24wcnJAUHY27nZib7t210L7xKldqv4zoZP709V4pE&#10;qNgOEp7Di1XrJ/Xh/Sa+YWxDK3a4sB0jPCcKpuOjFYSBCmGKYVfMsEBZNZ1tBs6snmnaWZ0ST2jO&#10;r5uFc2tn4+yaPF6qGj0Pp9bMxmk+doqv/Zjvp4WIH9HmnSBAx5bPNHNPxwWVqZovXJayZh4hFFBz&#10;DFAfCa7Vc3Fi1TwcKpiNA4umo1UZqr5DKVSI4vfs4W4VwxIKFcLmpiUjLSLMVFoo9tE8n2CyQSWF&#10;l92zYizZPUGlTKsyq8X5XWrHWm1V5kaVsoe95rIIlZbdS/2UpFDc6+ngAjfe9iVgueUqITUmAaOH&#10;jsQ9xuHabPXrL1Vc+89x1VOw/mKo/lG6/t3t/xxPEarCSd9bNz81G7wsXpiPTm06o4XOoKpQHVXT&#10;rViqRlYuyiakmV1oYwmWF4PWIP9gA1AIVSqMahUTHIUgracKCEEI4ymVI/l7BZhlHoFUNi0ZiQ2J&#10;MmBFBYVa2T9XbT6iFcC0gPL4xS2VspIW2rSkJJ5nB1FFux/fS8WgWp0a4x+AaW0bYWX/jtgxrh/2&#10;EarXdW6TVtHOpdUzKjUZhxYyhlk01RwipwJVWUI9pqTBEW36z8dOLJlOCBTTEIiVBINqc24NwdG5&#10;UGvn4ML62bi0cS4ub9RK4gW4vGkhm86emmvOGb5AoM5rE0y+RsAZxdL7EU4dA6TVyEcJ7lHGR8d1&#10;4ICOGV09D2fWLjBgnaIqfbxyroHp5Jr5VK55jKvm4PCqudg8cRiyA72R4OWOCC8PozSabtClq7Mb&#10;0uPiOPiUMtsTaCLdfG8GICUprISPKVA2iR7eNt+r4ikrqaFKFqXLlTpXLCWoNBemdLtsubuzK+2f&#10;F10FbaCji5m7SuXgVj49G4P6DMDlS9doAR/T7Xxt+tP/pFZ/1jefVfsLlEpQ6R/3Z1CpiNaa9L10&#10;8Rrjqb2miFZrp1o2aIlqBKlCchlUzcox2b9UKlR8eDyhiTDzUyGMpxRTqWhWCYoYKpXmo8IIW7BP&#10;MNUp0KzFcXP0MGdWpfD1kXyuWgSh8yZQni5a6q3l3aqc1kFl7BC0KfrhraDa6iQOhMmTcNaqUBEZ&#10;iakIoO2Z0qYRCvq0x2bav71TBuKNOaPwDtXo3TwdcTqZABEkwbSI8PC6jjxVx5YVO7iIakUVk93T&#10;UT0fE6ZTWi28lsqzhiDpCNTCw+SubVmA6zpVZNsS3NDGLduX4dr2xWYDz6sb5uOSDrvekIeLGxbw&#10;9XNxWopFsD6WYi2XfZQSzuLlbAPOmQ2LcGbdQpzWxi9r9Hyp1Xyc4u1T6xbhI14/QQt4iGo1tV1j&#10;RDnZUSmczKR3KcKklLiq+j1cPZAYEYFSZktne5NFNUkIo0K2ZI+lSIJMg5QZqPQc8z0XNcXM2uBU&#10;O9PaMn8OJe1gx7+hZIXUSiVlQX6BZpm9J+GLDAwxZzy3adYaH544SQv4Jb744qvfLaD6lwWVUuu2&#10;9Pqf989n0Z4xVE+tnw0q/WP/LJ46f+4ytmzdhTHDx6NV/eZoWLUucjPKoSLjqZy0bJRLykB8qGKi&#10;WLOaVxUUmuxVhk+bu0QQNB2no8Vs2tdA1lDJiUCfENoHX4T5hhHKZERrUxiqWxSbv4c/7YSX8fLa&#10;/EUTmwLISkxYk8FqJTi6Kt2r7FRMaJTZU8GNEI5sWhurB3bCZmX/pg7CASUkaPmUnBBQR6hAR1Wx&#10;YDJxllodoVodkw2jYsj2mdsE7UMTG1l27MK6+WbzmGva35wg3dq61Gx6eXsnL7VFM6/rlJHrbNc2&#10;LsIVHXa9YS6VS6uLtThRcZUUSWBNI0i0lHzfjwnJKb73aT7/zNp5BJDXqVZnCdj5jYtxZv1Co1Im&#10;A0j43lg0DV3LpSDEyd5MxEpBBFRpAiVFSoiMQnZSAu+zI2T2tNNupopdSQhb0sealpAqKWlRDMUI&#10;mgaqolIxNimVYlXBI6hc6AgcpVj83hVfOfN7VsLCgxZQWUB3qlWQlzfS45PMyfVyN1oG8sUX35hQ&#10;4r+hZOkZ2j/rD9j+QYLLplJPofrBmp/67CHef+8I8petwsjBo9CsXjPUqVgDldPLoWrZ8sih1GfQ&#10;usUExyAqOJqjVpCZgZflE1ChjKfCzcRvOJUqkKDpxI8gBNMKBnkHw9fdD5GETtYvlmoWxteH8fFQ&#10;qleAp6+xHKpDU+ZJI6hlW4qbDqRLxQcuykBxpCzFkdTd3Z8dwAHda1TE6iFdCFUfvDJ1KA7MGWNK&#10;fxRHHSJIil8+zp+OE6pYIDgmKbGEaqVkBIESSIpjpCIfmTgqj9ZvHi3fQlzUWVVmo5il5qge66AB&#10;Aradl9pKWoe6bV5owNNJjpdpBWUHzwkqWsYzBOs0LeEZXj/NdtLETXmEi+CuW8Dn8e8QonMbFuPC&#10;xiU4t2kJoVrCuGwh4ZuP4/wMG0b3Q60wP4S4u7HjO5pBR7ZMq6X1PZVNTqL6RxEa6xACHw8v0+m1&#10;pF6reWUHpfzK+mlSWBCZxAXto65rANMhcHIJgsqe8ZgLXy+Fsi/GuIrfv7M9weJtN8KmmMqDYIXQ&#10;feRmVTBKtWxxvomppFTf/F6y9Ge71v79n/rns2vPVKn+WaX+CJUtSaGTHC5euIZXX30Di+YtwZgR&#10;49CU8ZQSFZVTs1Ezu5JRq3RaNy3diFIywldAhRMiy+5peUcILZ8q1b08fMzeBgE6moXgaLmAv2cA&#10;dOROGFVNmb9QWolwghUZEGlsojNVSHMtWluluj/L+5dgJyptfnil27WDqjaE1LGaHoTKrpQzGpZJ&#10;NVBtH9fX1P4JqnfnMpaiOkl9lCDQPhU6jPvj5QJndmF2j/ENFeoEFevkCnZ+xjFn2InPsp1fuwgX&#10;acEub6AKbSug3VtJldKuSzpsQK2AcOWbEz10KbW6um0xrhCwK7SBsoDn1dbPx1nePkM7eZpWUgp0&#10;mup0hkp1jsCe37QYF/n+l7cuN2Cd4d88q0v+3Y+oYB+smIdJzWqjjJ8nvFU4y0HHAoqqbq/UeSlk&#10;JMQjOSqCgFkbvCjp4+PuxYGoGHQIhPZM96FNLlG02D9lA3X6onWp6onfoeJ7umqfde1dQaDsaDXt&#10;tYiRj7vYO5lkhRcfk3Uvm5SKNo2aYdWylbh96y6+eKwdlqhW/7TEXv3OAsuygX/WT//d7ZkmKv5n&#10;qKxyfW1FJqU6cfwUtm55GYsX5GPi+KmoXak67V4aKjOOqlwmxyyLTwqPQUZsilGjcGPfohBCJVIi&#10;QrvO+vkEwJ/q5ePmbQovlfULJmyKq3QZGRzB5wXQIkZS1UIQwx8mlqonNVMaWBUBZvk3QZJd0ejr&#10;wI6kqmzBpi22VBCqkVVHwGhn1bSwECzr/xJ2ThyEV2eOwht52n1oIt6nzZPF+1BxjDJ6y2ntBBdj&#10;nI8I2gkBR7C0597HjKdOU0HOrlmAC+zQlzYuJSA6q1dbmS0zG3GajTD3rManu1fgM13usXac1W63&#10;t3Yux82XC3Cd4GmTzKtUtMubpT6LCAsBElgE7BztnUCSzbuorcoI5+WdK3FpG6Gi/RPQ56iMp6lW&#10;x9cuwa5po9GtTDwSvD3Mv13fj74H7eGnldTFittTpSKQHRNBRVf5kRO/d39+n0Hm+/Mw2TxnuoNg&#10;8z0KKqNYRqGsJIXmqBSH6b2d+L1KqZSJdafV03VBZUfQtChSiuVBC+rOz+Dn4YG40HA0rtMQc2Yy&#10;/rxwxWwG89WX3/y+y5INqqdqZQ3yf9ZP/93tL4Lq6f5+NqjMco+vv8edO/fMtlMb12/F/LlLMLDv&#10;EFSjOlXJLIdq5aqgYkZFJMckm0lbpcRl+cIDBVUER0VfA4+US6l0nW+kpdgBXn4IIExaZ+Xl5mMS&#10;GXp+oBcBo6JFELJYghkTEkGVCzIdRctDBJSyfWYimD+8PTuDq6Mzr5cwaWQF1VIqba3lwXgsgIH6&#10;1A5NsWPCAEI1Gm/Nm2wqKbQnxdGlmieabRIQJ1cQHKXIVxEsxU4mKydrOBOnVszGGcZS53RmL5Xi&#10;Mjv81a3LcEMnIRKaT3Ryx27tLlsAHcOjXWcFlDncjY99wvtu8fKGAWsZrlK5rtAeXtqyhEq0mNAQ&#10;MKrYBQJ1gbBepDJd2bGCUK3A1Z28pFpd5P0XCNRZQn2KUB0sWIiFXVqhSQy/K08vo05m2Qb//Q6M&#10;bxwdPVGSwIT5BaBSQgK/E1cqPQEKi6YjkHKVQGRgANXFGZmJiXBzcjGLOxVXmdjKtKJmEJON1ryU&#10;0uiOVEJd16S8iaukViU4uBm1socrFdLbxRVu/DxR/oFo3aQlZk7Pw/nzl80RtpZaPbWA/wiV1Q+t&#10;vvls4XqG9u+PqfR/nJ+yls9bleknPz6Hl3e+hnXrttIfL0evzr1QibFUbkZ5VM+uipzMikhQJUSk&#10;zqCKp9JQqagy4YG0elQMKVWg1lIFhsHfO4hQUancvU1mUJXoshPKCsaxKa0eQjVTLBXN56uyIoiv&#10;1SJG7Z2gvcIVYMsClihmzfZr0xhBpRSyVErwaaT2Y6zmUtoFXatVwMuTBuGVGaPxJqHSUgptnHLE&#10;JB/mMD5hHLNKk7OzqEZzTIbPtNW8ToU6TejOrJlLu7YAlzYLCCmOdpRdhdu71lCV1uCzV9bg3l61&#10;1birEzt4+7O9q/Ap2x2q1m1CdpNwXSckV6lsV7ZS7ahYVxl/XWHMpfe9RFCvyO5tX07LR0UTVNt5&#10;m0p1gfGU2lm2jwjVnpnjMbxaOdQIp3WmfZPtU3JCyzZ0WocOeBBcytql0EF4ewWjBKGqXaWaseEO&#10;dg50ET4mDqqbm0PAAs02BBqopFDGBhqopEQCizDxukBS1s+NyuhGUB0Zp9nzt7CSFva8j3GbszuC&#10;qIjx/LsNazXA2JETcfTIhyauUhZZJW//PBH8j2Cp4/9Zf/33tb9Mqf4BKv6DNZrcv/cQhw+dwK6X&#10;X8fy/NWYP2cBOrfuhPKJ6aiYnGHAKpecTZWKQWJErFEbWT61QGX2GCvpMkC2gz+mJnhVhBnIQFYZ&#10;Qmv+wwPxobEmhhJwIbQnkVoaEhaFCNpGX6qa2TSfsNiX1CSllaRQPCXlEkiKqxRc2wkoKpWjvZuB&#10;SgeW5dACbRjdH3tpl96Yw3iKMdNRWrwjqlrQRC7B0XyQwDlNkE6vnYszvNRegGdUFsTnneFzLtKC&#10;Xablu7KNcRJV6tbLawjMOnNChw5q0xE4d19Zi7v72F5dw7YWn+1bhzv7+Dzed5vQ3SCEeu01wnVF&#10;VpBQyQ7qPQXUle2WMqlJra4UQnWJkBmlYju0cj6W9elA6xeHnNBAkxyQSmmSVqt2BZXWp9nzuh0H&#10;lbTwBH6PIchMTkfnth1Mqj3A3R1+rm7QAQQNKldG1+rlYFfkRQJjZ5JAmvczUBEgnW4vkKRUxmrT&#10;JTiVtoM3X+ssFeNjDvzupVqudA7eTs7wpbWMCqb9q90A40dPxNo1m4wFFFQaqM1Jixy0/2e1Uvvz&#10;PvvvaM9YqdT+NUmhpvNbP/v0Lo4fO4nX97+DLZu2Y/yICejQtC2yYhNRIz0bOanZjKNSCUUUYkOj&#10;OeKFmmUdsnbK6AVTpWT1vN19zPIPxVU6Aidck7+0eFor5cGRNj4sBkG0flI0rR4Np1LFSqn4PFWr&#10;a38KBctavqBAWjGBoHJUcM4f28ytsENo1arsn5TK0z0Avr6hCHVxR17XttgzYwxenz0e7y+k9VP1&#10;wnLFU0oQaB5I80Hz2AiUmReymq4rxjpN+C5sWGSsnwC48fIqfKITOl4hVAJprw5yW0GoVuPePjUC&#10;RrA+e20DPmW7Q7huMda6Trt4bWcBVYiNwFzdstgo1zWq3tUdK/neVCcqoR67xhjsiuIqgnaRMJ/f&#10;nI+TG5fh1TmTMaVxLbRPozsI9DeVDYp5HKQcjCOdaP0cHTw42BAq3i4bnYx1owahYNpEsyrAgSrW&#10;vEolpAQHIDQs1ljzlmUIngvtdVGr4FYlXwYqfsclZa2LCizL+mnJvgNv+zi5w1PxG797o1iCi8/3&#10;dHCGD213iJcvcjKyMXniDKxYvgbvvXvIHGihfU7MqSDGAv5zat0a5J/1wQXPDCrrH2Czf0+hUtNx&#10;OVpcptL9d946iNMnz2Pf3tcxdtg4NKlRj1AloVJqGZRPSDe7ympOSVm7SMZTUYFUKyqMUSclKFQD&#10;SLunlbyygloxqiyfwHPjiKqUeSyhVBAtVTOvJUjRHOkSwyM4qjJm4I9mJn8J1YsEyoqhSpjtsqzD&#10;zRRrcSQlTBqlpVRuzj7wC4iAOztRp8rlLajmjMN7qhCn+mhdkuZ7jP3jpSoYTq+hYmmeiDCpePU0&#10;m1RLJ2+cXW9l7q7qEAF29puKp6g+n5oD2lYwltKZVlQs01Yb2O68sp5tNW7z9g0+XyplASVlIkya&#10;KJYllN2TQm2lQvHSAEawLKgKcJ4gnyNsR1YtxpohPTGiWlk0TY1HgAdjJ1kz2jhnZy/L+jl48tKL&#10;9s8d/gGRSE0oj05NW6B8Rjl+R46IZvwbSqdQr2wGKpWvhtKMvcz2z/z+9F1qfZVqA22JimJUrpIv&#10;CioCRai0ENKpWHG4EC5fZyqjbhMoR2VneZ8bfydtVxbs6Y00Dr59evTFmlUb8Prrb5tjbJX4UgLM&#10;Or/q6d4VT6F69lnAZ2b/bEDpH6F/0B/Bkko9fPAIZ89ewInjH5u6v1079qJ7uy6onFYWZaITkJWQ&#10;gjJx2ok20cQ+kQRFti0uJAYhVKUADz8zJ+Xt4WuUSks7lJRQ1YMyfDpAzJXKEsXRU5PBqkoPYsyl&#10;FsAWExKN+BDGVJ4+tH2a/FVRrZSqsO6PsZUqo6VeKgBVylidS6O0RmslKwIDdGpjBFL9A7BmaC8c&#10;mDeJUE0tLFpV9cI8nFprTahKsUx5EK3gad53Zu0iYwtVJqSi1jOMt86tm0u1YuxD9bjGzn5Lp3bo&#10;jKm9a01spRjKQMbbd3ip+z8hULd2ESqCoteYeEqHETB2urFzOS+XEaolhDUfFzctM1bPZvsElNpF&#10;wnVy41Kq1CTktW2I/jlpqBEfY2VFqcxurj5wdfWFi4sPnAmVA78DT89ApKVWRLns2oiOLQ8v73BU&#10;zKqEtOSytGt2GNi+AzLTcgmaPUFiLPWiNVhp0lhZwCK0gJpUV9GyANP3LQtox0snDWhFi8GntAO8&#10;qVaOfJ6zVIxK5ULIPbQXoKMTspPTMLjPIKxZuQFHGFfd+eSeWeiqaRqzGvifagGt/mi1P+uz/672&#10;jO2fNTL8ESr9I3UUysOHj3DnzmcMMO/h/oPHWDJ/GZpUrY3qmeWQEBKBjJh4lItPRtm4VERREeK0&#10;aaZS44yrfLXkg6qj3XV8XDXT7kHl8CBUSlLwMb8Qc1vVEiqyVYZQ4IXwNYEe/mZCOCY4GrEhkYyz&#10;fE3sZBbI0eZY5TVFOaqWpK+3ZvdVVaEyHNk/CyoPjtyetH9hCAtN4KjpjxFN6mG/Nq+0KZUmdKVQ&#10;6wiR9jGnBTxFC6jKBhNjUbFUwWDKhaRiqyx7eJaPKb5RfHWdHf/2bsZMe9cTnjUWYLy8Q7W6vYtK&#10;Rot4a9cqAkU7p9hp0xJcoYW7RnCuMZ66rpMSNTmsJMUWQsT3VJLiMtXQxFJsF/nYed53eNVCrB3e&#10;CxPq56JPlXK0b8GmiFhzc25uvmz+cHX3h4sTBzHvUKSn5qBGlabIzamPiLA0JEalYnLv3vy9UhBD&#10;q56TVR1+vtFmIthsoFM48WvP2EyOoDS/X3d+r6UJlKzgC/zOTfaVl/a0fK4E0J0qFUC34F3aES4C&#10;io7CiXC5EDZ3xl2J4VHQjlsrV6zDlcvX8dlnD8xGrMoCPt299p/jKqtP/nmf/fe0Z5io0Ie3qZUF&#10;lf5x8rn6B3/55ddmbkEV6rdu38WEkeNQIyMLNQhVpH8gysQnGhuYqt2PCFMUVSqEcVEYPbo/QfAj&#10;KJpo9CVIKmNR7ZjKkgIIjeygF2HzMxPBIfDmSKuizADGYWrh/uGMs/i+fE8t29asvzYccWLTfIpq&#10;/symkXYOfB+rKlsVAw727lQobzZaIQf+bR9+rogk+DBGq5mchLUj+uLtxdNwSCtqGSepfk4KpZo6&#10;lQOpmfo6E18JKs0lLcH59UuseSLe1lyV0t8XlQnUWVa0cToo7hZjJZ01pVMQBdctxl03zdwU1YjP&#10;ubJlCYFRYoIwErLrOzUxTCspG7hFaXqqksCizbvM2OoSbeAFQnWBSnWSCvb6vKlY1KkJBlUpiypx&#10;0WbeSEXG2vnX1dUfHh50Bfz3+vqGIyWpPKpXIlDlGyIjrSraMg6eNWQYmmRmoWvNWujWtiuS4rM4&#10;CLkRGCmRkj8lDFRKz5ekldP36cfLGCpSCJsn3YGsXkntH8iYqzQVzJm/i2fJkggmWB4lCRUV0IVQ&#10;OfN1rqVKIyU6Hv169se8uVT9MxfNIleVLNmygE/jqj9WV9j6pAD4s377/779JVDZlEpQmUoKQqVT&#10;G7S4TFbwGKV7UNeeaFalBiompiHcx48qlYoKCWlI054StH5RbKGMh8LYgUN9AowKeTq6mLS6ll5r&#10;2byBivGSv6efWUdlEhOMs7R0wJ12TaAFEEhlA7W2KjwozMz6a+MSO82F2Kv8xhpVrcp1rfXxNp3L&#10;sn86p5ZWyMXPxBae7GhRkQnw8wtDAt9rWtsmeGPhVHygPdMLCBWV6qOVhGqN7J4KWBdQqdhWKaai&#10;Kq3TaRyESE0nc7Dp+kVBxXZp4yJcI1w3qDhSnZtUI501dYOg3KS9u04VurpZ1RRsmxYQGoIoiKg+&#10;pvCWIJri221K1UulrKzfJTYlKM5vW4nTmwtwfEM+1o4ciB4VMpAd6IVkH3eUDdIefK5w4yDk4RFk&#10;0uahwTGIiU5D5UoNUbNKc+SUq4/YyEwM6zMYHZq3RTDdwOSevVCxbHW+LtBYP7O3B9VHS+11Xaqv&#10;Y4s0kV6KChRJBapdvCiqsZUvVhSpxYsjsMiLsCdYJQmjHV/jyd8m2J4DHJ/rzqYsoCuVKsQvAK2a&#10;tcSqFWtw4fwV3L71mQkltCGMORiOUNlS638xVP8oXf/O9mdQ2dLpAkuXn9y5i/mz56N5jdqoUTaL&#10;nTMcEb5UqpgEZMclIyE0inFRmNlZNsIvGIG0fOGaayIwygL5sNOrjEW7mSoZEeTlT3vobWIr2RBl&#10;/dwInTKB5swjQhbPuCyWMZUWNMr2KW4qXaIU1aqwooJQudH6qY4t0MuqDTQpZSqii7Mv3F394Eq4&#10;VAMYEZFICxgPV9qj8lHRWDe8N97Pz8NRQqW1SbKAiqmUqDhFoE4xllJcZVOsc+ulSssI0VJTg6em&#10;o28ubV6KS7SHl9cvoAotMpm864TnOkG7rnOq+Lxrm1WlPg9XTIJDz1lqJSekVFSwG1IyxlNSMpNG&#10;Z7tIuC6wXdxOoLauxolNBZjVpzuS/f0R6OCAolSWUA9PpAf6wd3ND8FBcVRibVKaiITYsqhUvj5q&#10;Vm2J6lWboHx6NayfNQ0bJ4ygGwhE01oNMGfUBHh5hHIQcqI6/WF3JV5qqkw1+isAAP8aSURBVEIJ&#10;H20Hre+zNNVQrYKdPfo5FEfP0kXRu1RRtC/5IuoXfxEVCFkElcuLr/fh7xNAlfMoURJeVClPNj+6&#10;iNwKlbB3z6u4cf0TA5XWVz3+XEvsBZW1J6D6nA0qC6xnm6x4hkpltX+GSqOGJud0KaXS/m19O/dA&#10;laQUVKDli/DxR6RvAFLCI5GiNDoVKsIviHBFIohAeTNWksULcPc1iqQNQQSVD31/kLcfoaNK8Tmq&#10;QFfxrayiKwNubS3sqgpnLVaMSjBrr5QtNPVstBSCqiTth1LI6ghayxPg4sa/48nHrJo3naskpXJj&#10;0O7hHgBnBu4+fhGIjc1AYAAtE2OtTlUr4cDC6ThUoNWzlvUTREapFF8ZG7jQqrPbuJg2UJXlVCha&#10;MGPNZNEElEqJ2K4RNpMal2IRtuvr5+Omimk1uat4SecLU4lUuX7DVFassLKHVCkzIUywzCQv46lL&#10;AlfVE1SoM9tW4+CKhRjfsj7CnJ2QHBzE4J8DDDu+LwcUfw5MkfyOqlVuiLTkCvw3ZqNq5eZoWLsj&#10;quc0QUZSJUwbPhZXD72F6V06INjFF/lzlqBe9SYoUUyHEagYmZavMKYyy2kIWSkqvtn/r5Qm0vn3&#10;7HRGlSu6ujhivnNxLHIuikUuRbCQbb5TUUx0Lon+DkXRtGRRVChdEvFsnsVoC/n+PvxNgzmIqhD7&#10;3r3Hxv4pA2glK2yTwLYsoLUUxILq/8NKpaYP/9NPFlAaLaydb/5mNpN/6433MGroGNTMrohKBCo1&#10;Iopfkg/iAoORFhmNeFqqOLZwgcY4y4dq5MmOrQPB/JXxo51T9bSrvTqBL1XFD360hV58nuKlMH+t&#10;SKW6ECaNjNr8PtQnEMm0fhF8LJiKJ6hKlZRSaUUqf3RlAGk5ir5QAiHuVEJnZ8YCjLE4oupcJWdH&#10;T9o/f3h6BlOdfE0WLDYqjcF6AiHzRpR/CBb27Y73V87DMaqVEhOnCY0KVpVSN6pF66fs33mCdJ4d&#10;XXGV2oWNBIlgXVIGkGqijJ3S4crgSXFuEKDrG+fjBhVKB3Vf1/oqXt58mXaQAN3YVWDKlUwzVRaE&#10;jHAp22diNVrL81tXMIZaiX0zxmNa46pI93RBTECQKeV6/vmiyI6PIWCBpjol2D8SlbJrYnL/oejV&#10;oiMqZDei7WuBzOSqaFW/DeZPz8OErl1Q0PclrJ8zj7/lJCqRs6k+saYiFEdZtk/LQEoSttK0fvot&#10;7Esr6eMOJ3tPlLL3QjB/s/k+jtjtUxyvBZbA20Gl8V6QHd4Lscf+QHvs9CuNfO+SmO1tj97OpVG/&#10;VDFkligB7+eKoEqFqjhy8iLuP/4O9x48wqN/gEr2z5qveqpU/x+dp7I1/QNscwU26/frr7/h8qXr&#10;mDNjPprUboSK8QmEKgmJgSEI8/JGWmgEMsKjEcMfOiEo1ChXCFXIVClzNA2k+vgqlrJ3NvVgnrR2&#10;AYRMy+O9aAkFW3RwhFEtrc9xp+3TJK72+NPkr0qWwn0ZB4WEIcpbxZs6oUJKVQIetCJ2tIMqqwny&#10;dOfn8aQt1F511jyVi7MX3GiLvBjbuXkE0CLRAoYmICI8kTZJR2z6oWGZLOyeMQ7HVi/Ax1pJqywf&#10;2yleNytsV6jKQjHUUpzfSCu2WVm4FVQRXm4ujH0IlMC6Vpgqv8F46WYhRFpbdWs7Y6wdqhHUZLGa&#10;7J4F1M1dK3nJZuaoqIBbqE58v9MbCxjvzcb2sYPQMSsFGT6uHFQc+dmTTPJFKW4lZrSLUfMadZEa&#10;VwY1MqpgVv9h+GDtGtTNqob0tKqIj8zAxIEjULViPeyYMw24cxKLp82Bk5M/YdKRRHbWCl8OUFYa&#10;XZvmaFrCOrZIMap9aWsS3TZFUdzeG7keXng1zAUfhNnhRIQ9zkU74nKcMy7HO+J6Ii8T3XEy3hUf&#10;JXngaJwr3ol0wwY+f6K3A2bXrII31m/E9dv38ej7v+Pr73/Bd9//ZA6/sGUA/wjVswTrGdu/f42p&#10;fv31CT799D6WL12JZvWaIis2AdXTM5CbkIIoxi8RXl7IpGKlR8QwtgpBFK1fOIEK8vCBF1XKj9CE&#10;EQwv/vDaLMTL0R3eTm4mjhJkWskbyNgqMijSygzaOcGdNkNVz9rvQJZRK3+VXq+dmoy66fFwLK2R&#10;lbbHyRHRbk7wZmzh6WiPGMYVoR7uSAoKoiVyQ0laF1fCLJCUDfP0pGViAB8YEIOoqHRjAb29QhHo&#10;G47BdWvioApq1xEmqRTVysxZFYJ1mlBpyYWa4Lq0RSVEK011wyUDVIGB6TrjoJuyc4yVVLGubKBZ&#10;XyWFKszu3SJQUqWbL6/Gzd1rcIvt+surcH37CsZRBHXbCpzZtBxvzJ2CjQM7Y1S9HLgUK061DjZZ&#10;uqCgWAOAVZblzH9DCPp17IWebbqhZe3mKE9lWjFtNqb26oPEqDIY3LQVRnbsjkoZVTFt0Gh0aN2D&#10;A0yYyejJ3gkqzUf9fknVUhylKQnVD/4DVMqoOnjBhVCXdPRFjwBfAuWAI6F2OBfrjJsp7viE7dNU&#10;DzzM9MaDTB/cyfDAJ2V5WdYXn5cLwOcVQnCT958qF45zfTvg1s5tuH/pCr7UUTu/Aj8+AX5mv/u7&#10;6Y9Wn3xq/2yX/772jJXqj5PAv0D/afPDgiUFaF6XQMUlo1pmJnISEpEdRYho/SJ0zH9gKBJp+6L9&#10;gxAdwE7r5snmRXgYTxEUfyqPMn8eVC532ghf7bVNyDwIT5CHnylDCiM0noylfHifS0k7aJm2M3/U&#10;IJ8AK5PoG0RrGULl8qUKWXV+IVQlTyqVP2MMTwd7xhRBcON7+ClpwcsXaY9Kl3Y1QHkQKG/v4MLG&#10;QD48FeFhSfDh/b2bN8Eri2Zj05gBOGGg0lzVYgOV4itb4kLqdX4jLRltn7F+WwpwdedqXCNcl6lY&#10;V2gPrxOIGzsIDG3cLdk8pdcJkxYrCiqpk+aqbu0hTHvW0vbZqiuoUgRSCYqzmwrw9vzpWNWrNZZ0&#10;rIc4H+3N4Y4OhMPfN8rYMFlf1Tk6O3sjJakCqlZqgl6d+mEcLV1KXAV0adwO9SvWxLQBgzC2WXOM&#10;aN4Ca/PXolaV+gTF2wAlJSpBkNSkTMYGmqajSAmT0vSFzZrzc7OUik2T6XZULE8nHxSEeONsjANO&#10;xzjhCtXpdro37rHdz/DEozI+eFzWC4/L+eNehQA8KB+Ex+WD8UXFEDyqEIqH2QG4lxuOT5tVwCdD&#10;u+Kztcvw4NgxPP7sPr77+Tf8yD6onvgLQZNjsvqpVOvfp1x/if3Th3/Cf8QDArVi8Qq0rtcQuZll&#10;kZOShtTgYOTGxKBMWLhZZhBJC5BEJYkjGIlKpausiLYumErkT3h8GRd52jmYCUEfWr8AAhZI9Qig&#10;zQvj86I8AxDhHYAwdhp/WrpgKpWratcYGGshnKCKZQAe5qdzq5w5kloWRdYvwNPH2EUn2r340EgC&#10;54fYkFDe74fM6HCMat8IWYlJ7BC0md4hxu55eQXyehACAxkPBsWjYVY2dk0fhQE92CHbtzEHpp2k&#10;Up0ycFlKdVq3CZixgBsZVxGsS4KIUEmhpDDXCNJ12T7dJhiydbd3r8DtncvNXNVtxk+3GDcZoNSo&#10;Tloucn27Gl9DCK8qbc73PLgsDxsGdsWSVnXRtWwSv7sSGNynL7LL5BAGHRfqSCBKm7OjNJldu3or&#10;VM5pitrVmmNF/np0b9sDLSrUROf6TalcdVE3JQXrpk5AbpVGsLPzMJZPhbQq51KGrzitsgUWLbXW&#10;WhE2JwJk1IkwWZUpKvfS/iBqKn3SSmEPlLDzRDkPf5xM9MStNFcC5Yk7giqDIGV7EyhvfJHti68q&#10;BuCbKmEEKQQPywXiq0rB+KZyOL6uHIGvKoeZ9pj3PcwNwd26Kfi0Uz3cnT4c9/fuwOPLV/Hdt4yz&#10;CNff2Shm+PW3J4WQ2UBT++P1/317hvbvVwsmfljdVjnS4rmL0LtDFzSqVgvVymYhPZgxE9WpQngk&#10;0hgsR3t4IIrwxHv5m5bkF4xYQUKlinT3RISTK0Lt7BDJHyWBP0qMgyMSqGDJLl5Io1JlUMXSqVDZ&#10;QRGIIxhJpUojnEBpmbwdf1htpi+Fig601mKpkFYlSvrxSzCo9nCi9eH7CbamNWowdvNm/BVI+JOR&#10;HhaKWmnxyBszHN1at2NHoGVxZZxH6D2pVv7+YVSqBAxq3AAty1dgJ3ND3excrB/cFcdWaacipdCl&#10;UrR/mhAmXGepXueoUFIqlRBJWTRJa8DYRUgIyk1e3qKtM/ESQdEaq9s7VGmhqgpNAtPyqaqCymTi&#10;L9OoUrytyd2jy+djy6h+VKhGaJUSj5YJIZjSqQ2aNWyDF18oaTq3gNCcnCe/80oV6qJ+7fYom1Ed&#10;cTHlMW7MHKxauhZ5vbphdMtmKPFCKcwa3A+t+BuWLG4dNWpqI4vpbF8NUNpw1N60UpqP4vfr5uZj&#10;oJJC2dTJplBOTgTKidZdWVUXq9lRrWaH+uJuqiseZvnim1wqUYVAfFHOD19W8MPX5f3xXaUg/FAl&#10;FN/mEKacQHzNy28J1XdVw/F9lRB8Xy0M31ePwHds31QjbFWj8GWVYHxeKwr3W1fC/eFd8WD1Ynx+&#10;/Ai+fvgIP1C+frYB9ruC/XOf/t+1Z6ZUv/76K377jSMBr3904iQmjxiLzo1bok75ishKSjMQpftQ&#10;AfwCUJ4xS1leT6dKpVItMn0DGET7I5OqksLbUYyTEghVeapPOYKUzc5fycUZOYyB6nh4orm7B5q7&#10;OqOBpzfqB4agHmOzqqVKobqTA0I5AttTpbTCVLudBnoFmBpCndonqPSjazRVB3Bix9LchxbOqShU&#10;Rbp2hK1JVgYqRoUg1Nkers6u2LRoPkZ36YRWteoxqPeBu2egsYGhITF4qVptVE/OhJu7P1ISsjGi&#10;SSPsnT4MH1KdPlxlbQWmU+pPqiyJ9501E7+CSrGUKh6oWIThGlVHSzluytKZeEk2kLEVVUhqJbi0&#10;5uqmKit2WcW016hMUie9xwUq39GV87Br4lAUdGmG4bVykejlgbHtm6FutUZUJ3c2ZTRdjf115HeT&#10;lpaDBnXbISmxopnUzUyrjqzM2sgbOwU7ZoxGlWB/dGvWDGWT05GTlGy2fLY2yNHp89ZJIJqHsqMa&#10;mfiplOoG/RijBfG61qy5GUUyjTGUqlMEk7t7gJmi0FSFmj3vy3D3wbEEL3yW4Y5vKvrh52qh+Llq&#10;CH6oHEh4As3lD4Tth8oh+LlGOB8P4+0gfE9l+hth+xtv/1QjAj9X52O1IvC32tH4oVYMfqidgG95&#10;+U01Klr1SDxukoUHvVrgwdxJePjWa/jq3kP8QFdlFIyXv7Af/1n//j+1Z6JUgkm0P/z8C7z3zkFM&#10;GDwSHRs0QYWEFMR6eaG8ry9q+/uhRoA/agUGoI6fDxr6+aKOtxdq8PEavn6oxniqkpcfytESZrCj&#10;1yY4rTw90NTFBe1cXdDJ3QW9/dwxzI8dxccdY7wd0SXIHx39/dGagDVzdESlkiXgxg6jejPt2KPE&#10;huoGVZWhKgvt36c5KB3tIrC0j7c2HVH8FEFYFad501ImBAajfU4WcsKD8dxzzyEnOQVvLJiGD1/e&#10;gEmdW8OXcZwrFdXHNxxdatRHyzLlaAtDEOAfjdrlq2NWu8Z4V8vnqU4fFgiseWZnI9m/02tUF6iN&#10;WBabhYIXt9iKXrXoUGBZBbM3Ze2oQALrOuMqKZNuq3BWGT6VNGk+SmCeI1Af8v33TRuOFT1aYX6z&#10;GmiWEIM2ueXRv31nWrwUM2+keTfFOvr3x0Snonq1ZkhMrMDHk5EQXx6R4RkY1GsIJg0bgVwCNa5p&#10;dWTT/halwmkAMvskMhZTkkObY6r8SIsXXRiXSYmU0AkJSTCWT3NSzo4EiY9p6sHVVUccSZkEkp9p&#10;rlQpTarrfidHX8wM88aNNHfcZ/z0NwL0S7UQ/FY9GL/WDsMvNcPxU1XCw/u/JUDfER7d/kkwVWWr&#10;HoYfdR+V6u81I/H32mw1owhYDH6qE4MfqVg/1iFotePxfc1o8/ov6ybhYffGeMDf6NHJj/Ht9z/9&#10;Qb0sx/W/af8mqETo09jpp5//jps372D75pcxtGsvNCxTHhUDgpFNKOoG+aItW0uC1NjPE639vdA1&#10;wBtdQoJRz90VLbzd0dbPD038A9Da2xOdPD3R2dsDvbxdMJwQjfBywXQvJ8wL8MSKCB/kB7ljZaA7&#10;5gS4YyDfo4ePFzq6OaO5XSkkFylmlhyojEmVE6r/i/IPRQhjIJU3aQNHVUsoM2Vq+xRAsyl9HkR4&#10;EwKtw501ImtBnj1H3mh+rqzQUDSlfa2QlYvVk8ehUXY2HBy9OeIGo05WeQysXgPh/lFm1E2Oy0KP&#10;GrWwblBXHF4xHycK5uAjUxNIpaIVPLtuCS3gMqMspuCVKmUtzaDyUIluyN6xGbCoSoJJdX83aPm0&#10;GPEqIVL6XSVNF1WRQRt5krBqweTqPu2woE1dTKiVg8ZpKagYm4z+LV+iFWYsWay0iW2UoJHKVqTt&#10;K5tZ3WQyg4OTEBGWjvYNW2LkgMFmEWGLcmloXLW62VDUzV7qrtMSrY0yzUn0hFMZPAsoCyyl6vUd&#10;6PtV3aSJm3i/m4sfPNwCDEBGrZx8CZyu6/UEi/eV4u2KHj44leiBW4ynHjCO+j4nAL9WD8WTWiF4&#10;UiccqBMBUKV+rRFGRWIjdD9Jtdj+XpuN4P2dwPxSJxa/1mUjRL/yNb/UisTPhOwntp+pYD+q1YvF&#10;T3Xj8APV67saVLCmZfBgVHc8eGUHvrx7H38jWEpw/MoO/s/K9M88/Nvs3xP+MdGsJR1HDh/D0nlL&#10;0bdpSzSJi0VVH0/UZWsd7INuoX7oGkywqC79CcZgP1cMIiwDwwLRj7CM8nbGAKrYEAIyM9gb8wNc&#10;MZHwTfV3x/xADyzzd8K6QAfsCnXFnhBX7AhyxeYgF8wID8D40CD0c3NCVzdHNC9RFCH84TVCCipN&#10;NvoxjlIFfKhvsNlcRFtoSZ1sMYDskLNqAWkFteWzdrbV7kx+tKWaQC7BEd2fVrRVhXKom5rGkZi2&#10;NbUiKsQmmh2AHJ19ERIYhVoJaZjeswca1qjDDuJDy1sN4xvWwn529GNUKbOXOeE6uXqBUapztH+C&#10;SkWuKiW6umOVmbA1FtAApdiJdo+XWmd1a+dqqpigWmniMFWgK21+YetyWsol5ljRLaN6YdlLDbGg&#10;bUN0qZhtsmr9W3RAz8bNjdqaJfKlrCXyJtuX2wxlMmtQpVJRpWwuCsaNxbJRQ80GK6rQVzmROwHJ&#10;TM5ACX43OrOrqBIRBEa2zpmDikq4HOy9TPlWZEQKfLzDzGttqXNT3U9wNJfn5uJPqPwMfC4qUubr&#10;BZZua72W7KGTkx8KIvzwRZY3PmVs9aicD36qHIRfBFbtUKAuwapLsNQImbmP7Tcq2RNC9aRuJH4j&#10;LL9RmX6tG83rUfitvuCKxS/14tkSCFgM1YsqVoeA8f6f68ThZ8L1E0H7nvbxqzrxeNitAe4XzMcX&#10;F87jux9//ZPY6x/b/wulst7gt0J1UoHs5ctXsWv7HowZNBQtssujAcGo7euN2l7siAG+tGc+6Bno&#10;hQGEaLSvK6YFeGB6kCfmBPOSsE0lYPP9XbA0Mgj5hGRtuB/WE5j5fM0yPndDsDt2BzvhzXAXvEuo&#10;3o3wwIFId6wL9UIeY55pvu4Y4lwKvV3s0aREEbjpBydQ2rJZcGmOSnNfAYyBdM6sSpe0lN7EVXyu&#10;rJC1c5BSw/YmkFcg7k6Qotm5BJziB61UHdihDTLiUxmfRaCgbzusHTcQ5ZKTUaq0G7xpe95asQid&#10;mrZnZ/REYnQGulfOxdJurfDm4tk4snwOji+baRRLlRZn1mq+aqmprtAcldLgVxUjye4pSUGAlJC4&#10;zfhKamWSE7sZa+1eZ9TsytYVuLhVqfNlOLxsDl6fMQIb+nfA2EY10KZsOtKCw+DvE4m1s/KooAFm&#10;kaCWyGtOSZPWuTmNkZlSFWEhqcgtUxmvLJmP/q1amPk5bTSqLQRKFHcgjC/weylhVlfrDORSeszB&#10;nZD4EgyCQvUJCIhGXGwZ+PHvaZCSapmEhLJ8iqUcaLulRkalLGVzIfAuBEyQuTr7w42XHm6+KO3q&#10;j5qevrid5o2vKgbiXjlfPK7gRzUKw681CU9NKhYhemLAijLK9aRepGlGxepF83qUgesJYXrSIA5P&#10;GsbzeryB7Vfe/juv/1Kf0PF5v0jJCNOvhErXf65tAfYDreLXtaLxuE1FPJwyBA8P7LPUi/3+z6zh&#10;/2OlUiLCZvXu3n2A/a+9ickjx6FT3Qb890WgdqAf6nh5o6GHKzoRip5UpUGMf0b5OGES4588AjTD&#10;1xkLCNRigjSf9i2f0KwKcMaaiABsi/DGrkgv7AlzxYYwD+zg9f1hbngj1AWHQxzwAcH6IModb4Q7&#10;IT/CH8tCfDDfozQmuJTEMKdSqFxae0q4mGUhWsah0/pUuR5K+6JdlXTCojZ70WmAUiupkzqP0r7a&#10;r0IjueZYzL7fRUqZRY8ebqrcdscLLxZHWHA4hvfsg5oM2LuWz8Tigd3x9qaVaFqrNkHywNLJ47Fm&#10;+lQ0q0q1Ku2FinGZGF6jEjaPHoh3lszB0eU6tVBrrlQbuBSnCdYFmw0kILKAAsaoFVVLCYqbtHtW&#10;YkJZQamVbKKWcawkkPk4s34p3l4wBbM6t+Dnioe/sysCHJxQLSkBiyZMwvihI41KaQdZDRqBAZHI&#10;qVgPKYm5jH2SqAz+yEkvj+zULKpRCcaWVGwOIEpGqMLE08kR49s2QPc27VCylKtZuGjKtag63t7h&#10;SIzPNktBfLwjzGAkiGT7TLbP3qqcMOlz3pYy6bqJswQXoRRUbgRJsZi7QGXzcPDBxkh//JwTgu+q&#10;hODTCgF4VCmAFi+YNpDKJJCkUIKoIcFpGAM0IEiEBKYRLEL3m2Ayj0fzcbb6BIyXTxoQrvqyiDH4&#10;xUCm24SOt3+jav1C2/gTn/tDwyR8Vy8J31LNvmyUioe9m+DhuhX48tYnxhoauJTY4OX/A6iUiHgC&#10;vh5fPP4Kp06dxbrV69G3dVs0iQyjGvliRJgfxga4YaKvG2Yy7lkR54+N4R7YSzAORFFhYj3wTjRV&#10;JsoDr4Q642W2zUFO2BrsiN0hTtibEIT9sV54PYLPjfHEe7z+Lp97MMoNx2Lc8XGUMz6Mc8fxODe8&#10;Fu2FDVGB2BrkjOXuRTHTqSiGEqo4guGoUdBRu6s6wUPlRU4eCObI5084XMzScGXANLuv7ckcCicl&#10;tcGJ5lO09MNSrOKEymz+woBccYgD7c5zzxVFXFgU5vXrjGkdG9MWeiMxLgMrpk5AhaQU1K5SB7OG&#10;DcMX5z7CnoJlGNCxM/rXroYZLWpi98yxppL9mBSLlx8WqIKdsdX6fFzcoi3DrJW5VxlXKcUui3ed&#10;4NzQ/BXhspbMEyY+79zGFbiycz0+WrcMc3p1Q25iMtz42bWcRaVCqcGBOMhYbtuiBWZgkEppJbMU&#10;pHJuAyTEZcPDO5I2NwQNMjKQ6B/IONQeIRwQNc2guOmFF4vweyqNAfWrYsvEgWjTuhM8PDThnWxA&#10;io5KR0J8BcREZXFA8uRzHQmKVkcLGGtPCwdCZc1LefG2wKK9o1WU1bNB5U6grFXGhQkL2sLSDr5o&#10;7BOAe2X88Uu1UPxQLQhfVPLHl5UD8ZOUqpalUj/yUtCgAaESWALIwFMIGe970pCXjQlSIxtYUjHZ&#10;RL0H7+dzfxNsBPC3hnG8nmCpllEzqlaDBPzUIBF/q5+I7+sm4Os6yfi8a33cX7MYX975FN989xO+&#10;vn7jf2v/nsKk/1S/d/niFbx54F3MnjgNnbLKYHC4PxYnhGFHWgQOpATijXhv7E8OxluZ4Tie5ouT&#10;DDgvpPriwyRPBp+eOJ3A2wluOB7jhg8T3HEw0gkn4t3xUbInjqQG4niSN04meOKjBG+civPAYcJ1&#10;MtkH5xO9cSHJB+d4/5F4T+yL8cWBCE/sIVQrXItjvlMRxlSqEeSPKA9PP6/4yZU/rNnSzM0b3oyV&#10;nAQbbYx1CqA1n2KBZe2W5KrOwNdq4lLzL7Zl4LpUulgdR4WiXi4+qEermxYdx5jLBfXS0jC/W1vM&#10;6NEecT4hqFe9IXatXoO9mzdj8YRxGFC5LJZ1b40D86ZSrfJwomAu1UpQqehWSQttwqI6wMIaQIFF&#10;G6hYS+2SoCuc2zq9bilOUZ3WDB+ArLAIOPBz6rAApa+lNKWKFseMgT2xblE+0hLKGpXSMgwtX4+N&#10;TkGlCvXh7hWBmKBITO7YEv3r5iInNhpRfv5mOYyOEDJLN3jp7u6DalnZqF+9NoKCEgxImamVkZyU&#10;C/+AOJOk0QBUupSzAeWPzVEASaWUqDCWT/NWUivrupIVyvwpE6hLPUd7C6rO0pmPe1LVNnPwfFJZ&#10;6hRB+xeMrysHmPb3mmFUqUgqCgGpL7UiLIJKMDUmIE0SLNh0v7nN64KqkQDka0yzHn9SR+/B67KM&#10;DRP4HL62EV+j1jgBv/E1v9I2/r0eYy4C9wPjsm9rJeDLGjG491JtXB/SDY96NPjfKZWxevyf1qF8&#10;Qrn74J0PsGrZKgxu0x6DkmKwJjkEb2bH4L2KiTicFYHDqX54p2wY3i0Xg5MZATiT4oML6dYs+SmC&#10;ciHJC1cJz2W2U8neuJbuhWtpbITuemYgLvE1V9P9cCXZAxd532nCdjzGC+cJ0/l4F1zk6y+k+uO9&#10;5EC8F++Hd6PdsDPACWvdSmGJUzHUd+EPplQt1cOFP56ySa5UJR8PS6W8DFS0JYRGdWhKp6sjCiyp&#10;ldTIhT+4flxtS6Y4SiO2Vq5qCzO7EqWMPdSkaVGO+rIrC0cPwrBWTdArJwvtM1MwrWsrzOvcHD5U&#10;S43q4cGJZk1S8/I5mN6wBjYMol1cMAPHtOx+xVwCks+YaBXObqD6rF9GxSpcBqIYS0kMLdsgcOc2&#10;ELqNy/ExR8d35unkxNGomRxl7JkL1UfpcS83T7RrWB/9WjTGpH79kZVZkwOBB16gSkmpXPm9lM+q&#10;haDgNCSHRmPduKGokpYKV6p0kJen2YzlxeeLm+dr+2v9+zQ9EBiUCD//eAKViZjosggOToWXVzi/&#10;BycTY+m7M8kIY+2UcBA8Aso22fvU7hnAlJzgdWs1dSFEAtE8j7f5GhdeL2nvg0ZefrifGQDUVnJC&#10;Gb5QQhWE7xhf/b224icpDuOrRoynGtH2CRo2Y/cIBYxK8VKN19GI0DXl9Sa6T1DxtuwiwTTqJduo&#10;1+nxJvGFl4WgyUpStX4lVEps/FAjmkrqgweM+35skfF/o1SFSQhdf3DvIT48ehyb1qzHlFHjMLVD&#10;B6wuF4cTlaJwqVoczlRLxNmcaFyqGI6TFcLwQXYEzmeF4JLgYKB5OdUb1wnPp5k++KyML+6W8caV&#10;FA9cpop9WtYPtzK8cSfTF5/nhOJ+eT/znDuU/FtqmX6E0Juv9Sd4HriU4oWzZYJwJC0AJ2IVV7li&#10;h09pbKb9m0P7F88fSN7ck6OebJ4rfyClxrVXhQpzA3mpBIZiKtk8A1VJLR/XkgRHc5/q4fSDW2ln&#10;KxuocqaiHLW1P3hGQirBYsxFS6ilIfGRcZjUqyv2TBuGugnx8HYNQOfa1ZEVGWWKbIOC4hnE68SS&#10;cFSPi0Ne64Z4efxgvLdIS++pVITp9KY1OLfZio+0LETp8Uu8fnnzcrN04ywt3qm1S3Bk2Wy8Nm0E&#10;DswYhMMrxiIpLAjFaEeVjVNhcc8WTVEpqyJiA8LQsmYT+PtFmW3BrFYciQnlkJZRE+mxqdg8dQQq&#10;pLEj8PWyt88RJKNmzxelWrghOCgWsVFlEB9TjnYvHf6BcfD2iYCnRygc2OGLqRyJCinltm1hZsAx&#10;wCij9xQiCzDbdTWBZymYrQkiF16agVCNSqWJdG9nX4YQ3viZIKFeJH6rRbCqM86iWn1XNYiKFUzY&#10;qFqECw0JVmNCIqiMHSRYgkIK1ZiPCSqB1JSw8L4nBEzWEATySX2+R30+h3ZQl0/0HoKqKYFqkmwU&#10;Cw1421hFPlY3Br/WisQj9usfZRtbpP7PUGkCV2bvq6++xukTH2P3hs3IGzsRE/r0x9pOHXC0SS6u&#10;UPquVInExepxvIzBtZwwnKoYicPlInCKanM+zQdXMwhChi9uZ3rh82xlb/zZAnEv05v3+eBeuQA8&#10;UCvri4fl/PEFA9G7WbyuFGqWHx5k+eM+Afs0wxOPs4P4WCCuZofgAketqwT1Q6rUgSBH7PEqjp3u&#10;RTDAuTRtnh98PAMZR/FH1ZwJf2xPjs46lDmMMVWod9DvSQmlezWPokyYBZVt5p8jLuHUpVRMpUw6&#10;qaIklUqL+DrUb4iGublwd3DG889Zp4L0eKkLGlWohPkjBsOdHaLIi3YY3Lg2XlkyCz3atUOwnw7/&#10;DjW2tExwCPJpA1+bPtqkwE9SeU4xpjrFS81dnaWtM6pEqM5ttG7rOQcXz8Yrk4ZiXZ82OL1hNsb0&#10;7oYkL2eMaVHblF+1rlgOVVJSCJgzhnfojHZ1mjAmKm323lD2TsF/emIuUiPSsX/hZPRs2cKonIPJ&#10;6GkxYVG8wH+Ph5sfUpIrISoyE2EhyfBm3OXqEggXDlYuZu7Jgc8vwe/F2mnKZPn47xIYzo60cc7a&#10;JMaycoLLAsoCTqVJUiIBZgH4FDQXPs+Nz1eiQhPCWn2sAyFKOvminQ8H3XQfdvhCMAiR5qx+IlDf&#10;Mdb6sVogYaNFFEiMndBM6pLI61QWNjQhPIUKZqmX4qdCqIw1FGRSLTa+h2yhZf942ZjvQ7BkJ6Hr&#10;eg2V7Veq5I9VaUez/fCkeSqetDRQ/dHq/YJfRRP/++lX4Oy5i9i1bSeWTJ6CvAkTsWRGHg4M7IPT&#10;dTOoTrG4VCUaFytH4jLbRXb0U1Smj8qF4ixBuk51+YRA3CRQd8oE4MtKQfimSjC+qhRIuAhL+cL7&#10;ckPwg2q1OAJ9VSEIX+YE47PsAILH63yOAHxQ1p/NG1/kBOJ+hRBCFYobhOs6oToS6Yo3A+zxmm9J&#10;7PYsgUZOLnCkSnip9IU/igDz4GhnfiTGVv6Mq4K9g01cJKh0qXS6qbJW0sKoFG2H5kvUIdhRZBM1&#10;wVmcQDmUKAl/Rwe8VKs6JnbrjMGtWiAhONTEK7kVK0On5NfMqYIRvXrQZnog2t0LA+rVwKtrV2Lb&#10;qrXmdHXt+VCsqB2yQkKwpu9LeDtvvImvFFudXKUqC2UDl+IMbeAZgnVy9WKq2UK8t3AGXpkyDJuH&#10;dcOmwZ0w/6WmqBoVDm+CPaxTZxzZsALXXt+OjvUao3urTtixZBkCvAKpTsWM7XvuuedRPrUs5vbp&#10;h/md2+HA3AkIo7LZior1b1Dc6Onph+AQ7b0Rzc8azO/Bl9+JFwcexZKM1/R8wmcKZmk3FYfalEYQ&#10;uVJVFB8JLiUgTMwkyPg7WHNSeq5S8T4GGGMNdZ+9vu/CyeHC30+blurS3t4bEU7+OBjriydVAtmp&#10;Ff9QlWT7aoXhZ4L1t2rB+LF6sJn0Ndm/RnxcCtUsqVCZBA5vU8WUrLCSF7KHeowq1DTRNAOh3p+K&#10;9KS+FKvwOVIpAvVEqqXnNlAyIxrf5Qayr/pbf6d58lOlsmX0fuL/3br5Cd5ZvYoWYwq2Dx+MVaNG&#10;YlvBWhwc0hcXaibjerUotmhcp0LdqB6LGxWDcbl8KC7S+t2uGIL75YLwIJtqlE2VKW9VEH+VE4Cv&#10;+Me/JlRfUK2+NfVZwfiBlP+9puq3BBd9ctUQfE7Yvq0ciu8FXaUQq7Q/h5CpKjk3DJ9VCCdcgbiY&#10;6I4PQuzwTqAdDviVpgUsibIccR20MtfUkvnAV8s0+EOqUFM2UIsb/T0CCuvTLLVSMqK0zfYZlbLm&#10;T4xtoUVRWtgsD2EncqTlC3FzxaAm9VAwZgRGd2iLuYMHoEmVXHNCRXBgOAF0RPm0TPRu0xJ96lZG&#10;xYgQlE3MQPtm7XBw5zZkxaWY00jUiSvGJmLlwB54d9F0fLxWx+Bo5a+1turqjrW4um0NLmxdhUP5&#10;edg7hb/D6H7YPLIPFnbriDT/YER7e5n1WxUSy6BiSjJa122A68cO4609rzOWyjV2T3ZOf6t8fAKO&#10;7diIfq3aYWanVuhVpRxcS1g1e3o8OCgI5StUh4dnCGNSWWSlxN2odFKkUogKCIaPI2NOxlmaAFbl&#10;iWJSWWRrLkrAWEkHK04iVARMIJl0OX8XMy+liXfFXWyqwpBSWZeKq/RaC0p3vo87P4e7LCDfx97e&#10;FyP8ffF9ljdhsikKLVodxlJsv9QKpVqxL1UPwi81eV89JS6oalQoqxGSpnxNE0Iieyi4BBth0ZzV&#10;k2YEqrnUyFI2k+SorziLTcrVOJmvTeL9fB6tIBqx8XV/Y59Vse+T1un4jdA9p0oI/aciwk8uX8fh&#10;/EXY1aIe3q4Yj7O1MnG2WjzealYLR7q1xlVe/4QQfVYzDp8yQPukZjzu0Pbdzo3ADbbbjKXu08rJ&#10;wn1JiL4kEKoW/pF/VJXD3+YSFoLynWq06Id/4qjyYzXNgIfQl3Kk4f1fVwnC91UD8LOew9eoaPLr&#10;ysH4hre/qR6Jh7SYj3LCaRsDcTbGDYdC7PFuYGm2kijwskOQoOAPYiYUXbzgSbDcaDf0A+nHFVTa&#10;z8KeHcEWQ5lGyMzWxvayfYVA8Ue2Opa7WW6vhY4u7ETRHp4Y3KA21o8fgW0zJ2NO/77I69sT4zp3&#10;QNmYWOjEv+ee0ypaL9Qpm4YKSUloXa8egmhB51Hpd84ah7Wzp2Pz5MGIcXdHZlwmxnbuiu2Tx+Ll&#10;6eOxe9p47Jg4EiuGD0TBqGFYMmyguX/f9LHYMqo/1g3ujkmtm8CXFlc7wAb4hiHSNxBFGTNFBGsv&#10;vNEoX64eSpVyNYkGAePn4Y4Pt6/DqIGj2HkDUTslCYl+3sa66vGcctmYNGEygoNjCZCU25HqVpyP&#10;v4jEyHCMofJOHzAQSb5+cNX2AxpkaAH1vVnWTyplfW/adFNqpWZ+B9MsO2epVaE91HP4+5j4SxaQ&#10;37UFmKZCCJjei7dt8VVpe09kMx4+l+CFX9mnIAgaFyqWMn91VEkhuKy+9bMqL1Rpocf4PJOkkFIp&#10;QaF4SrcLFUspdAH2RJZRaiWrR+WxLCEfo/I90XMMUGzNUvkcKhMf+6FKOL7mwP+keQp+a56E5775&#10;5QmunzmP4/yRX21SDdvTwvFmZhgtXjquNs3GufppeCeF8UulGMIUj7t1EvFp3STcqR2PT6tG4JPc&#10;GHxSicpRWZ1d5fdh+IYQfC2AckON+vxYlWDpslo4/S8DzJoR+JWXv9SwCiOf8Mv4jSPNT/wSvmfQ&#10;+SP9seq5fqnJxstvaA1/qB6O72tE4SH/lmzj7QwfnIx2wtFQB7wfbIejwaUwzaM0O7SnUSXtpKr1&#10;OTrWUid/uJkR0AsBBMrH3UpUKFslsMz8lL1sn5Yl8HUaTfkeihEUc2kk1hIRp1J2cLdzQCzVoT8t&#10;3YZxQ7F31kTsyZuBAip6Xu8eKBg5CH0a1UGwqzWXpTgmNCgUg9o0Re3kBPTMzcL2UX3RvHI1TB3U&#10;H0OaNEDrCmXNBia+Tu7wJZB+KuS1oyJQ+eyKleTfdESMjz+qEM6xHVpj3bA+yOvRETq9JDYgCC3K&#10;pqPUC8XMvykluTwSEnLg5hZiEjD6+y8+/xwGt2mNAR16wt83DmUTkpAaHmKSLvYl7VCvci6G9O4H&#10;f/9wPv9FPr8Iir1YBGGBQRjQrg12zZuFN1Ysx5xBA1EuJAi+DvbmuyitdWpK9nDQkdWTwjgTIKNI&#10;VBgLrMKSJBfV+tlUi88xgEnV/PlZLYtovntBxKbfyqwINpBpYKRq0Up6OgVgdZgPfsz2NECgEYFR&#10;xk7JBU3m0g7+pslewVXDUq9fa7PDNxRYfLwZIWlOKFrIxhEgKZWxhDb14m093kwWj1AR3CcE5Yni&#10;MZPMIGyKz2QFFV9R2e6ne+C7irSkrVKAdpl47sjcWTjRshrezQzBa5nhOFQ9GdeaZ+F+qzL4vFkm&#10;7jbMwIkyYbhSOR6f1UvFJ4TqTo04fFYlCrcrheGW1IlW7DFtnRTl65wQqhTViFD9SHURQL/UCsff&#10;VWFcNwq/1I4xIP1Wi/fXjDZfgGRacwSac/iJX4RU6jdTNKnnhJlyftVifU2ovq4WSTsYiBupnjgZ&#10;aYfjoXY4TKg+DCmNPq7s+AyizQSifjD+IMr6mWySQOGlHx/XRLAAUoBtxVG0foTHFheYkZJqZ0Gl&#10;TuNsloM4sxN52TuaSvsBjKk2jRuGV+dNw2vzGevwctvMiVgxdhTWjB+L/CF90DArA8VfLGbgCvH2&#10;QUZIIDqUiUUzqkSAdxhtVhiGtGiFaokJKM4YRXtEmNitmOIUFffSmvK6VEF7mttpArW0A7rXq405&#10;3TugZkIUXqpWGaPbtUKxF0ogNCQecTGZZs7IrrQr/+7zsCtRDDvmjMfbi/KQHpGMmmWyUIU20V77&#10;ldPu1ipfHhULs39SrEAXd1RKiMfAls2wacZEvLFsAV5bMg/7li7E/MEDUT0yAvGynO46pIAKz+9H&#10;MZFg0jSGIBFIzgKIl1Kmp9XngkfQWfdZFluA6XUCUCl43ldoI/Vb6HeT9fPg+3q6+cOO4Lb08cO9&#10;FHdAFRVGaagiioEEhCwhAfutDvsP+5UFFvueuR3G5xMOgdWCzcRGFmQmAWHsIQGTOik+Krx8wjgJ&#10;LWT9+HgjNQs4o5SE82GGB74uQ8hb8n3al8VzZ6tE43CFSLxXNQmXGpfF523K4ZvWWfiudTa+aVkW&#10;DxokE6pwnMyKxH2q04MakbhbNRI3K0biE8Y2XzDG+Zrxz7cE4Xu273j9ByrS3wWT1KZWFP9BhKZ2&#10;pFWyX0NAhRul+k1Fj6rTMrPehI1fgKksrk4Zr8vH+SX8vUYwfqFKfVcjBt/XiqH6BeN+VgCuJbjh&#10;VLgdPgqzw8dh9vgw1B4NXQiGWwDcZfn4I3lyNHQnWJ4CjT+iO0c/P/2YDrY5Kpv1s+ZXtFhOyQnN&#10;l6gzqLMo7hJYzuzMOh/J28EJcZ7e6FetEtaPHIh9edPw+vyZeGPhLLy+YBp2zZ6KVePGY17/flSy&#10;kRjfqS3CPDxMh1VRamZEOMpGR5sqbe2PFxcYidTQcFMB7+xMiPn3VITq4uJpoNKaJBcnD3hRyXy8&#10;Q9iJ3aCTCMtERiHQ2RH1cnIRF5lMiFwQH5uJoMAYvk4qSUD8fJE3YiiOrlyE16cMRf6gzqgYH0cA&#10;i6FyairqpCWidBHL/sX5+qJj5YpYPHIE1kyZgleXLsCb+fPwxtI8Xs7H/vwlmN2nFxrExyInPByp&#10;IaFmJbXg13dpJnOlSqYqQoBYKmXUiN+lUSDZcgOXmmUNdfCBUSV+96apWp3PNZlA2ULjOGjfHfh+&#10;fFyrAcL52rejPPFzBZ9CdSEoAsCkzQmVyexReRhPqbj2V0L1C+N2U2ir6nY9R88XVFQatGATIAYy&#10;QcXHdVtq1YLq0zKNz6Pds1k+m42UYhG2r3IC8SiVkLfkY1KqQ9WTcKpBJj5rQZDaZeGHNln4W9sy&#10;+LplJh42SsJnjJ3OZIfgZIof7lcJo+WLxp3cSDzQikt29r9Rbb7n5Y+ETWX3P9WMxM81IggDIaLK&#10;PFG+v47mFahSkmIC9QuB+40NtHxQMGmCwWiqGG1gbcsaKlX5K6ETgALxG6rjj7Wi8Q0V8W4ZH1xO&#10;cMHZSEc2B1yMcsA7wfZIoXVycbUtdvOBF0c2zcb7eFjLDNz5A3vph2MnsJIU1lIPNbM0gXZDI6RR&#10;Kj5fI6VVYeEKN+3axObr5IREH2/0p0KsHdYfrzCmOiCo5tMiLZyBA0tmYd+CGVgzdjjmD+iHFaNG&#10;YtXYIWieUw7eji5Ijo1DkK8/6lStiQ4Nm2L9pJHoyfjMiZ3GwzPYdCr9Pe3TbstC+vqF87Mw3itN&#10;2AiYLNpzzxcz8CVFJiCEcZCnZwBiCJVWIyst3r55EyycmYeGuQ2wg7HfpokDEUa1NK9lcyxeCrlh&#10;/uiSUwYDGjXE1unT8Xp+PnYvmId3Vy/H21Sodxhfv1uwEO+vzsdry5ZgZveuaJOSgnoJcajG5unM&#10;WJMDkwYda9mHLU6S9SM4tIAGHv4bpEBWbEW1UlZQ3zObyQTye1cJk4nN+G9WssjcZgxlCnF5XfNX&#10;gkrAOdj7YG6wF75hR/6NfUsd3CQWTOKB16kmlqoQOMVBHJx/rRXE/hfEwZ2KpfkspdL1HBNDCbBC&#10;ZVIsJbiaUZmkVoqvmqUYGwjaQN2vx39/DqH7niLyOINKJfvXMhnPfdI6F/fa5OJx63L4ulVZPG6W&#10;jof1KGl14/BlvRh81SABt6pF4URGCG5VIUyMj7Rq8m9UoZ9MyQg7vXL1hEgxkwFK0Gjm26Qh2Wjt&#10;BJVUSFBpxBBoBiYz51D4jydYpmSf7efalHMDZAxfF4nva0bxb0bgm4oB+JRyezHeCRcZU12IcsKN&#10;OEes8ben19eIJ6tB2+dqzXV48Uf1cQ8wP4bmjpQJVNW6KiUMWFIiNlOXxh/RgsoKqo3942OKybQ9&#10;mq+TK4Kohqkc1ftWq4I1w6lUs6cZqN5cMBNvLZqFtxbPxNsE6+2ls7F7zhQsZ6y1dEg/FAzpi1k9&#10;OqF/0/ooyXjFhe/VtGYdDGjfxhzxExmRakp/goPjqEjhjG+0M1MIgoJi4OEeBHfGgnaaS2OcFeXr&#10;jdSEFAzu2pXQVOO/NRBhoYlmgvkF2sABvXtjdf4aJMSUQ7mUCigTFW/U6Hm2IBdnVIuPRu+6NTGn&#10;j2LA4dg6ew72LSI8a1bi7eUL8N6Kxfhg+WIc5OWh1UtwcM1yKtcizOnRDV2yyqJVWgpaZpUxW2qX&#10;KqlKdHd2eMU+ipFk7QSS1bTMwyiRgUdwWSpkJop/b6q4EEhuZnCT3TZgCSQXCyRBq99TrTShbOrp&#10;i88SXPFjrh87tyDSXJIUSHAQgEI7ZyonaAkFlgHKNFW2sw8qE9iUj0uZjMUjPAJUsNnew9xPhWrJ&#10;pscVXzXXJQESZLz8e/0EfJtN1dRz2qbjuZsN0nGtfhLO1U/B1VpJuFsrFo8FU/1E/NAoGd/Wj8ej&#10;WnG4muaHx1WsNf8GHELyEzu6OvyvBECzylr89VtdfsgGhMXMWusfxZGA9s4kJqhcv6p4sdDyPZ0D&#10;0HOt5/2m95BlJNSmkrhOtFm9+QP/jqzlV+X9cTvFDZfiXHA51hmXYh1xO84J4zxpQZwD+OVrNCRQ&#10;VCr9eFoDpIlMYz800pkf7w8qpYRAYVzgaAo8+Rz+gGa/dL5G0Hm6eCHEwwvB7u4IZ0v38UffKrlY&#10;TaheyZtOmObgHQG1iHAtJFRL5xCs2QawNxdMx54Zk7B6xBCCNQAL+/dC38b1EO7hiRcY81jK8Tzj&#10;oAAkJ+ciJSUXmRnVzbomLaFQwWqAXyTCCZuvTxhHfy+E+fmjLOOetLBwk2GUbYqMTGXc5YIyjI/6&#10;dxsAH89ItGrUFs2q1UQE4586VJjRbZohn595w+RxWD9hDLbPm4dts/kZ86lKBQvwPlXp0OqlBqTD&#10;vDy8chmOrsnHkfUrsX/ZUszt0RX9KlVAt0rl0KtWDSSHRKJECVpnKaqAot3T92aO3OHvYJSfv4Ee&#10;029hqZAUSN/3H2DSdd1vJ6hc4aBqF94nqEyMS6Wz5hnZ9F5UQVnAg7Ee+JaxjJlrIlBWAoH9j7bN&#10;KImxaYqXCInpa4rf6YZUzqTK9gbsh3q+USo2W1JCrxegyvoJTEEkYKRMNsikWMYipuDXxgn4Ptvf&#10;gq5dGp67UjcWnzZPwzcdyuEH+sbvG8Th27pR+IFw/NgwAT/TAv6NavFJmiceVZJCCSZeaqUlL381&#10;sZLiJgIhYFScqDkBfVjjbwmP0pG2BWX6h6lC2BQs8lKjhJ5bCOBvUigVNSog5HNUBvKzrCVV65vK&#10;IXiY6YMbia64nuCO64TpOhXrWowTWrgyRuKPakHkD2/aIVVECC7LyvGHZ5yiyVyzvsoAZc1T6bqx&#10;HnqMIKlmzfh9wqV5Gu3PnhgQiFgqVLyPLyoGh2AIO9UaqtCr86hKi2fjvaVz8c6SPFPP9zbh0vKO&#10;93j7/cW8JHRvUcley5uKjeOHo2DwAMzu1QMTOndCm9wcVIqJQgw7vg8/rws/e0Z6ZZQtUxM+PtFm&#10;la6fbyhSU3MRGBhrDkPw8KSyBUeiQkK6KRb294+Ap3uwmdye2LUDRnTuhr49BqFF/SZoXLECFg8d&#10;hPXjxmLDpElYOnosVo4dh+3Tp2L//NlUpIVsC3BwFZWJUB0lTMfXLccJgnRszQpeL8CxDatwYNli&#10;LO7ZBSNqVsHw+nUwumljVIyNJ1QORlX0XRuo2PS9GYj0fRplEvg2qCywrKyqlVk1SSIbcLzUdb1W&#10;6iYolfnzEFCm8brUz9EPi4N98DjFCT9XCyoEiP1F6kJLZyxaE6qJsXV6jP2JqqTaQJMhrGep1RPN&#10;cwkoxlVPWggoNsVYUj6pnOBSnGXsIKERTILMACgYk/Ab/9Z32b4WZG0I1b3mGfi6XTn81KoMiZOc&#10;pfLBNPOBJIGazPp7vVh8RqgekkZtqPF3JRoEEoH6rbBk/okm4zSLLStHmEwxorytSXNyRFDmRfMF&#10;Ji2pD8oPYFKagotfgoGI7yPwGgowfeBkwqpYiyAznvq6QjA+y/DBTcZTtwnWLQJ1N8kNxyNdkcIO&#10;5cgO6e7uyw7mC19vrfNhXMV4SiqlBYbWgkV3xlSFGT3BZSaBLbXS8wSURn7TIdgR9Lo4bQXA4LxM&#10;SDCygoJQKyocI2oTKirPa4JqyVy8z4BeEL1HiN7n5bsCivcfpA08SMDeX8QOzMfeXjgLrxKuHVNG&#10;Ys+cmVg6aACmd+qE3pUroWFSLPwdVYtoZxIOKmKVknl4+CEurhzs2SG1TqlC+XqIDE1D3Up1kUyF&#10;igxO4L83FFXT0rFwQB9Uzs5FRHA4OtSqg7l9+lAd+2Dp0GFYO3o49uTNxOuE6b1l8/H+snk4lE91&#10;KqDNW7kIR6hQx9cux4cE6cMNK/HRptX4aPNanNiwFm8xvioY0BuTm9XD5JZNMKtdSzRMTzPLSASF&#10;+Y41KGgwoj2zKZOTg5XRk+IYYAxofIz/Flk/Y/k0P2iDySiY9VozR1XYTIGzAJNq0Z6XdvBDe18/&#10;3Et0wreaDFYoYWyboGLfUoxlVIadX2AovDBxEK+bciX128LMswZ1Ax37IxXpSUvCKBtprCOfa9SM&#10;r5dKyfYpeaHrJgNICPmav1XwJ6D8DK0J1aNmZfFzh2z83DIdP6sTNxWF6XwDShxvQ7cbJeLzMtp3&#10;zZ8Wji808PADGEnlJdVOqyvN7UIv+0R/UKUfqvbVBFwdQtWAamXKQgQMm0YXc52jhP7RUjmV4gtU&#10;KqbsoJIUUsbvK4fhyyw/3EnzxicE6tNEd3ya7IEvCfuuMFd4KR7iKKkkheyeR+GWzCqD0Qy++VFp&#10;L6RIzoqjSjM+MXGVgLLshuX9BZbVQfRDezI+Kx8VhWoxkagWF4UasZEcD2IwvkEtrBs2APvzZhCo&#10;+fiAAH1A2yeg3s+fZ7ZXPrRsjlnle4TW6lD+fByimh1iZ35n4Qy8OX86Xqeq7Zk9iR19GvKH9EeP&#10;WrXQrHw2ykcGo0x0hDmCVQsEfbwCaX/8UOQFlRu9gLT4ZLy5dTM2zWEstCof2+dOR/3yuZhGlWqf&#10;k40Mquqk7p0xu3tXrBo6EHtmTsIbVMv3qEiC/yDboWV5OLxiEQ4TqCMrllCV8qlOhGltAT5atwIf&#10;b1yFU5vX4NSWtfh4y3rGWcuxltYxr31zzO7YBosYH/atV8c6q9dAYX1/pppCyRYDjr53xUTWQGVB&#10;ZX2v5jrBEixPlakQKt5vbCObLgWZVWRrweXG5sj3jOffOhbjhi/S3M3eFZY7Yv9SCZH6nuIlAcX7&#10;rdo99inGX08MaIWDuV6jUic5JsVYhMWUKylJoTS6mQtj0/soG1h4v2yiAUwAt07Fj5UDOfizf/Ox&#10;575tkolfWlCZCBVaZuJJqwy+gLebkdimbFQvlbp/WzUM98v40YoVQiE1EZmMv2DiKP1h/lEDYiHB&#10;BNLEToKkEC4936iY/qHm0oLQ2D+CZma3pXqqAFb2r04kfqTV/LZSMB4R7DvJbvgkyQV3GVfdS/Ui&#10;VF6Y6OOO0oqHCn8IQaV9Erw8AgszgZbymGoJ/UiCyFg/pdRlXzR5aQElmKzO4W3S14GeQWiQkoqG&#10;yYlokpGK5mlJeCkjGdNbNMaGUcPwOpXKQEVgBNb7ulTHZUx1ZPk8HFueh6P57MDL5uIwFevQEgLH&#10;6+8umoGDvP8tXi4bMRA9aalaxYWhTXocFvV/Cblx4XC1K23WMvnR3ulkjBdN/d5z6N6xLT5+Yy/G&#10;d+mM7z65Bjy8iQlduqNNThUs79MJm0cPwstTRuGVmRNxYN4MvLOYiknQ1Q6zHeHnPEKVOr5yCU6s&#10;XobjtHwfUqE+ouX7iCp1csMKnN66Fqe3rWfbwOubcHBlATaPH4llvTvTBnbC8v7dMPGl9nApra2c&#10;GSPxu7LA0KAkmKzv0ZR8ESgrXa75QUFigaTfQnt4mIoKAcNmnmNUTO+l35P3med5m3jKFNzyOdbr&#10;fFEQ5o1HSY74vryfgcQWR5n+ZBSKTaqlmj3BZCZ2BZj6qp4n8CxoTGGtFMiAw9ZS8PA5pn+qn/K9&#10;1ASXLbZqTTFin/4y3QOae9Vzn/uhIQOtRnyx/CdhQktBJcAyDGRowev8QIqZPmUn/i6XI0JD/iG9&#10;RmAJGgFlSOcfksKJYIGl0UHxkaRZE3QES7VS5h9pHud1E3fpwwoq3iZQT7TgrDZlWTEVL7U7jhIU&#10;D9I88Cnt3t0Ud9xPc+NtN0LmjkaMleycqFJUFS0uFBimbkxAmQCXUHHUNDP2GiVVkmSsn5Ws+L0D&#10;aMSUheHzNVclqKIDwtAlpyK6lMtGh/Ll0JlK0i+nPObS/mweMwpvLmJn5Wh/cDntEwP+w1Qiddyj&#10;VKpj+XNxgnHKMarUMQJ0hOpwkEp2nPedXL+MijURe6f3R9NK2VgxsCNOLp+MizvXYfqwweb8W63c&#10;fe65InD3DDYTwioZ0u5HVarUhhfjqhDfYNSt0RSvbtyCJaPGoH/bTjiwKA97Z03BPirga2yvz5tu&#10;QJdaHlXMxM90fNkCHKed+3DlYnxMiE4RplO63CiY1uDs9nU4t30Dzu7YiLM7N+HM1vU4wvhq9/SJ&#10;WDu0D21gD6wa1pfw9zK7A5ekJbWlwy3VEUD6Dq2mpIVVmmRVXBhLKNj4mAYvM29VCJ0LFcgGpVUb&#10;yGYgsrJ/gsu6TQvI1iPAB/cSHPGIfeFJTfVNQcVOb0IQAcB+Jldk+mchLIRByQgrBGFT9lDVFuqj&#10;BkA+ZhRNl4WQmefrvQsfl6LpfsZQP/NvPkpwhlnSTwif+6WxaCQ4phEIqpaRPZNGJGCty1jXac0+&#10;S/HGtxWD+QGoQo34hmyybVYwJ8nUH9YH4fNVcKhkhNLiiqmM7eOoYP5x+sfwOXofBZdGlvWP4219&#10;HvlYWknFaaq0kFLJet5PJVBsD9K98FBLQdJccSreHSn88p1crPkpJSn0AyitbjJShT+WfkSla10I&#10;jdLk2mBT1QmCSz+gfmAz8avns+k+7ZteLjYRw+vVxsBqlTCgGoP0mtUxjrZnYacO2DlxIlWAwKxc&#10;yg67BEeXL8ZRKsBRKtRxAnSMiiSAThTMx/Hlc9mh5+Dj1QtptxajffUaqFWmDCYM6EcQpuDvH7+G&#10;B2ePoEHlamZBpOadihOsxABvRDJ2eP4Fa5I2MCAUfr4h5nqpUs4m5urbrh36d3gJzarVwRsLZpva&#10;wVdmTMT+WZNMguQQYT/Gv3mcn+NEwSKcoN37iO3jVVo5XIAzG5bj3KZVuECYzu/cgAtsl3ZuxIVd&#10;m3Bx92acf3kTY6zVOJA3HdvGDsbGUYOxfuQgrBkxCMmM3YrTAlqW2YJIqXTBY7ODgkYQSF0MZAY0&#10;gaGMocBRRbuURypklSTZHtelUSw+psP2NIkvxVKyQtnecm4BuJjgiQcpjvg5N8CCSipl1IX9xyiL&#10;+puA4KWgMH2N/VXOSEqk/q77mrDPmQlkXhpVEwcKhyyIDJCCVXkDAyPFg4//xtd+RedkMootVFAr&#10;dZEqtS7LOwQU4WpNhWpFCyjIWvG6rCGf9zgrGF+X4wcXTFIh2UB9SFXuyuopO8LRwKiQDSrZQ0Fl&#10;PClfY+YG+IEVCBrfy6b3stGv+ErwUd3MDjh1ovFDlTCqkifupbgatXqU4YHPM63SkH2RtGj8IXSS&#10;oQeh8nTlpcDiCGr5e2v0lOdXts9UKhioOLry0tgW2RH9ePxxrfkVjZa0f6Xd0Ty7PK1eI4xrUAeT&#10;mtTHlIZ1MatVM+T37oFd06cy4F9kgNKof5wqddyo1Cwco1JJpU4sX4gPqWJHGW+dWbPUJAay42IN&#10;DM+9YI+s6Fi8PWMIXp48ADlx0WZJSHBQDD+DNcnbqFw65tEOCiKdRhgYpE6stV0loGM+X3iuGAZ2&#10;7oSc7IpIjUnG/gWzsGfGeOyZMgavzRiHtxbOxvtUpiP8DCf4GT9aQ5jWLsNJxlCnqU4Gpq2rcGnH&#10;Blzevh6Xd6zD5V0bcWXPVrZtuLpnMy7t2Whiq/cWzsTeCUOxc9xgYzG3jBuKBmWyzHYDqtOzQaS0&#10;uuaqlKETLFaJmFTo6YClZjvtwwaV7pPTsFRLsNkgta5r7lDvpap1/c7uBMqfDmV/jDc+T7LHN1m2&#10;0iX1S/YpWT/FTXJHUh6jOuqvhEYDuLGA7Iem3wkiPvZ7HEYR0OMCqRXfS8kJsVKoeiqLMv1ZUBHA&#10;L9kfTUKOz3/OZDla26AiQLqUOrXjfYyvTDOWLhXf5zK2yQ60gNGHkFRqHsA8rg8ssHipXL9GC40a&#10;WjBm/nH8ACqrN0rGZmwfL03aU68n0EbB2AiYySZSHX/jl/R9DqFK5WhEoB4wKH2U4YbH/Ed8WdYb&#10;eUGMh0yCwu/3WEq7/Jjr/OId7WxQKcvkwh/bmntSiZIqF0yM9fsoa3UG/YhaSOjJ68MbNcDcNs0w&#10;Qxmv1s0wm21R53ZYM7gv9jJm+WAZLRUV6vhyWSoLqmNKUDCmOraU1xlfHWEsdWFDPt6ZPwPJQVKZ&#10;IihZSrWEDuiYEY8BmYyl4v1hV8IeYeFJJoGi/cdfpGJVK5eDVwlisK8PihQtwfs9DWzW8n4tySiO&#10;Id06IMQvyPxbZw8cROWbg3eV5l80ixZzpslIHhH4a5YRqCU4uW4Zzm5ajQtb1uESYblMy3dlu9Wu&#10;7VyPay9vwDWCdZ1AXd+zBZd3b8S5Lav575qH/dPHYPeEwdgysg92jBuEgQ3qonRRe7NVmfkO2QxE&#10;snQERbctiAiKqemTa7AlK55eGqsnd8HXGhtY+F56HwMTwTNKxUFPNlJ1gKqYsedvNiPQC48THGgB&#10;XfCkhpyUgFC2j31Q0BjIpGBSGN3HPibFEXi6rqoKk4Znf1bmT7AwNLFclAWWNX+lPi4Ieb1wbsz0&#10;aYY733LQN+ENn/+cye5RlUz81LYc7Z7AIkhtChVKk166pAX8ITcEX5elUhmV4R82CsU/JI8qGbX5&#10;VNs/oD5v19N13c8Pa4PQjBB6Pt/bNL2GTSl9PVfPUSxG66ji2+9ygvCQMMn2PcpkYEqlUruf4Y2e&#10;XrR1LkpIaEEbRy+TnLAWKRoPzx/W+iGtinPFW7J8Vs2adTKiJn1NhzCjrKyLN0rbuSHKLxR5ndtj&#10;cZfWWNC5FeZ3aIWFL7XBit6dsJUWaP/sKWYe6jAD/0OMZZQAOEFFOrJkpoHq8OI8E1td2LAM2yaM&#10;QJyPyoSKmIyZN61nFX8PdInzxciqqUgLCYWvf5T5XJo700Sv1Gn5nFnYvmCBOfVRk8TabEZlSFIt&#10;wRWkHXnrV0fJIiX573JDgG8oEiNizT7vs/r1x5sL8wjRUtrOpfiQ7aSxeyupUGtwcfNqAqWD4XR8&#10;zypcI1Q3CZTaDYJ042WC9fJ6XN25xoB3igr3zrypFlTD+mEz46pZL7WGJ/+unbHRhMHESE/hUPJI&#10;5UYOf4DI3GdAUrLCsuZGrfjbWHaPr+Vv4MmB0TY3Jeuopj0B9RspXnbnba0Ibu3ti3uJbia9/mNF&#10;ywIa1TGgqF+pf0mFCkHRXJPiLgMIH2vDvtmSl5qfkt0zAqHXsA+qrxorqMbHTPJCoiEoBaOgSsU3&#10;7JdasCglfM6yfmX4ZELUpjyetKFStRVgAktKxU6v23zDv1WOxOcZKmIUFPzDUizZRZtSGaL5h+Vn&#10;G2oOgH9ETQkJY/0ks7YPLHj4j9I/zEiyRgW+j74A/UMUs2kn0ZqR+LpCAD6X/Ut2wxeZXmyEKt0V&#10;11K9UM3dB45ugabezHzRvPT2DDJKJaA00lk/rkqOXI3dsyZ9rTVUirEs764fVM/Va3zNvnblouOx&#10;tNtLWNK5LZb16oBlPTsgv3tbrB3UHbsmjsAbc6YSqlk4uGA6Ppg3HYdovY5SGY5QkT7g9YML5+Dy&#10;ppVYNKAvnLT/A4HKDfZCv6xw9MgIx9KuNbF5UFO0KpuJ0PAUU4kucPx8w8zJ9yVLlsZbm9di2djR&#10;KFnM2WQCX2RspdW5Sq8LuhplkpEeaamfki4qUNX9am4cMNJjMtGnaVvsmj0NZzcydlqfz1aASxtX&#10;4fIWbRtdgKubCwxU13esxXWCdYMW8DoV6/qONbzN52xbQUVbRRBX4hAHjn0TR2Hr0AHYOLA78nt1&#10;QrRvMEop4WOUxbLPJpZi59euSL+n0AWSrttbTddlCc3cYCGAJpHE2FfAmcytYigDFd9b8BFWqbiV&#10;gPKFPV+bQfdxPtYdnyU60gJSMerSmqkPmfiIfUuqI6CMAnGwZ39DK/ZDOqUT5SLwdnYsfmxKYTFp&#10;cj5HaqXrUjBNCkvBBJgScMovKKUuQVE/F6x8/ndlPfGb7J9RKqmQ4qY2AkuJCUGmVghWKz2uZEUa&#10;/lY9glD5FgLBP25I54cxto+3TVDHPyjoNN+kokWVgugDFcqp8a+m5IOv0QcSkAYsXkrNpFJSLH0Z&#10;pmI9HF9l+VPaPahWhKqsF+MpN952wpFoD8Twy3VhUK/5KK3L8fQIMFCZymgT8PKHMmpUOItPkCw1&#10;0BwVlYqPax8EW2W6NUoSKm03lp6K/K5tsLBjSyylWi3v0Q6r+nTE1hF9sG/aGEI1De/MnYF3Zk/E&#10;+3mT8P7caXh/1hQcnDsd786ZgTOr87GEQNnToklVEqmqBR0r4Y2JzfDm7K44tHQIZravg8SYdKOM&#10;AkFboEVGJBF2d1RKScbNVzdiYo/u1o6vxa0MoFbyKnFhV7IUqqXGoXgRgvZCcTMRq3meAC9f2BUr&#10;wRgtCrHB4Whcpyn2bNyCo9u24gzV5tLGAlxcv5wwSaVW4hqt3TUq0fXNq3Bj40pesm1ajptUMXNW&#10;1jYp2XpcYvyl+PDAjMnYxZhq65Du2MQBJicqGsVLOJq41CQk2PEtqPR9WkkG4xgUd5nfgkAZqASc&#10;bbJXE8GqrFCMSytJuKRairlMQkMDH59n2UtCxt9JCSmpXKCzPw5EeeOzWDs8THHBr9VoATWXqn5o&#10;BnRLUZQiV3hyv3oUXqXl7uDpBu8SrnAv7old2XwOYydTVSFVktVTH1cGUPAYZ2X1cXMp69e0UDAI&#10;4A/lfK2UOh9/zkpEKClBOBQ/SbEMUFQso1RssoJ83o/VBBWVSnAoZtIfFtkCRdcFlEYIM4lLoDQq&#10;KJMi0vmhrMYPrecZdVPTe/CDmsb7TaxFqPg+mqfSmqxvsnxNFfAXZbzwZRnGVekuDAzdsTnMDR7y&#10;2gTJ08PfAKVKCkFiLTewgl9ZCY2UAkqxlVEqNpP5I2zm+Sp9kfXQD8UfT0viW5bPRkF32r+XWmJJ&#10;x2Yo6NIKmwd3w+7xg7B/xji8PW8W3ptHsAjU27Mm4u2ZE/DeLF6fPRkfLVuAtSOGwIUdX0BpXVRu&#10;eDB2T+2KtxcPxNltDPqnDkRuSlk40dIIKO0loYqJqKgUeHt4o11OOcxpUBW5celIjC1LRYozz5P9&#10;03sGE9Igd3def8Fs2lKsiLW3eZJO9g8OQfWoILRv0hiTx05Ajap1EBWaiK4NWuEkbeBlQnORcd4V&#10;NUJ2lSp2g5fXCduNDbwkcDepYgLrBqG6QeiuErZz65bj8KK52D9lFHaO7o+XR/RDk7R0FC/myO+b&#10;EBSqiWmFNk4gaP8+q7JCIMj6CSTeFlBGuayyJQOUedyygZY1LISKt63aTus+ZQEFVmknP4wP8MbX&#10;CU74ItEZqEILqGkeAvJTw0R8Ui0Gb5QJx7xIf7T38kRSaTc4F9Ee+o7wdgmA9r+YnxjGvi+gBJMs&#10;opSIfVsxmJStMEP4pLX6K/u4EhqmOoNQEda/VfTBr9UJMxXwOYHwa7N0/EaleCKQBFRLKpOSFa2p&#10;Uq0JXLssgO2nquF4nEmlkrIIEH0AAxNvK64ylpB/RJ7W1PbxwxlFE918TNKptSmCSh9QIJl0pQWU&#10;Ls3zNQ+m+EvFtFUIVbYvgfIkUN4mQXE/3Q1fUW6nBfLL1/opQiGr4OMVDB9PCyrLi1PFjFr5mvkn&#10;qxTJygJKpUzhJqESgFI580Oa0VM7KDmjb506WNmzI5Z1a4cV3dtg04Cu2DthGN4gQO/kTaEaTcJ7&#10;cwhS3gSjVm/NHIs3Z47HwfnTsXJQP3jbOZj987TIMNTZBXO6NcLhFaPx8ZY8vDtvGF6qXRcBgYl4&#10;wSwQZLxES6djOhMTy5vtxiL9glAnJR3RYclIjiuDkR06wKOUPUowntJGmWGe7ihuYqxixhJq770X&#10;efuF54vCXctMggNRomhpvm9JttKwMxUlPmhdsxHObliBC2uWsC3GpbWLcXX1IlzfsBQ3BBJt4U0q&#10;mC5v6XLHKtzcTrC2r8UVVVmszMdbWvE8cYj5PvrWqIZS7KAWCIU2rtAhSK0EmLUHoC71mJ4n5RJY&#10;aoSq0JpbE8jW/caKCyRdL2xmVTCbIBNUsoZ2fH0kB8vRfu6Y5e+GWcGeGBPija7+3qjm4omoUu5w&#10;K+7O38EDpUtZCqk1deaQdapnyeLOWJ2qigzGSVI4xUbGZfFSSQ5BpYy0cVS2ZomJpYQJ+Jkg/1o9&#10;yID83C+k8ufGKfhVnlLxlUlKqPG2muwfraHg0pKOr8v48Y0Igmya7TkCxnhQ3icFk9oo4yfACrMt&#10;JmDUc/j+plpDH0wya+RWCifI+F6CSvZP5fr0xn8zyREvA9GXjKceUqUeUqUeEe7WSlJ4aFkE4yjG&#10;ID60gZ5mvkqQ0SLwC7egkmrph9IoaCnW70qlH5TNBNbmxxZ8HlRAN0xu2xKrenVFQc9OWNOvKxVq&#10;ON6cO5VxxRwcZix1aP4Uy/YRsPfmTsa7s8cTrrEM5qch2kvqU8QolLe9A8a2yMWhguE4vm4q3pwx&#10;AK1yKyA6qiw/u5WA0G5HSpN7c2BISSJUhKMogfANiEJSUg4igxOxfNxY5MQmwt/eHm4lS8COYAmg&#10;IiZxoX3/SphExvPPF4GrAxXPz9/sV1iyhLYRs7eSM/wO7Nm5+zRphYtrFuLkslk4WzAPl1YTrP+r&#10;q7eO17pon8fPoU93d3d3cIJz6Aaxu7vz0ceux+7uLlRQUkS6U5DubhBQEYH5zlx73/j5/f7Y1/vu&#10;2N3Zmbn22t2PCCoxFJlpIz3UJoJoE32WysaRn2Djtx9hveawPv8Is994HmP+96BtsfbkeWcirJvq&#10;U/XrGcjU+dnpvaxkqsGCEpJwfI4dWwBS/burk33ex9zzTjp6QSWAOXYSYzm2siKA8Dv9A+NYYtE1&#10;IBZdgmLsvv6rwBzBwSSCnxHJtg3n4BLBqzIzTGb6R2JSNQHRJxUne2XgVJ8sOwfrZG8ynuaelLNq&#10;2Rrsl+rHRgTs8zZ15EB1nJLzRK904qECPtoA8M9BpfhrsAyZmIMdXkyh2zYhzI4u9rqwzpbCH6qO&#10;sw875QmrG8sYqAgKAU3IVkhTSDdQ6UfotWQeoVua1GQff5BNMnujLXqcn+t9PT/nZN8c/KHFkPXx&#10;OEim2lct6RdmMvC3kmjUh7EBolIs6qf8uJiYJAtUmDQgqEzKqVG9DWcN/O9qXgMZR9RQskNYmNvb&#10;Qq/VpG9KTDyeueISvHvj1Xj/xqvw+T23YexTj2D6m69g3nuvu0wJ5c+98hTB9QSmPfcopj7zEJa9&#10;9yJuHDrI5JkfARVGn3Nj/1pMfO5qTH3zP/juP5fg4p7tyMgoQ06mZFOw5fOpyE+lpOSjtKQBIWQ3&#10;7SmYkJBtGeoJcTl47eFHcF6/ofAnaII7dSag6KU6iaUUwOhsXksBGAEtPDAAyRFhBlQt0Zff0u61&#10;+u8BARyhCea37rgDq3Xo3Fsv4tcPXseKj97AGkq/DV8SUF99gM3ffoItIz+166aRn2Hzd59j4/df&#10;Yt139GafvIdJzz+FsU/chw9uuQHJ9KT6XAHHK9GclBZI1AZOAZxuE7aD7gvkpx8X6Fh0396jNmP7&#10;mCfzSEW9Tp5NgQrzbmprDp6SgQJJpAFPq7ydNNRqbwVsBCgVrQQPJyO6opzFaKQGRmNRVRKON8bh&#10;KK3Gn93j8Ff3BBxrTcTx9iQXptecqYhC/dMCdbyqqI+fXQJtMnOinaCiNPQ50DMHB3rmYn9bNg60&#10;ZeLYoEKclHQzULFzizkk61iUqvRHi0KW8kpiIg8AzCcRUGYM+ZhlTniiLfJfHsAYACUB7UrGEqCE&#10;dn2PfRcBqYigPpcUfKJ3Nv5sTcPRhkQyZCz2VimsHoXDDTSmORFIY+VFagsyMpXSkmxbK4FKkoGN&#10;rLkP0/CehpJmDzRAucoMs5FRI6djNC0TUSaGH6VMMQ3+qzddg7duIFPdeAW+uPcOTHj+f5Y9sVAJ&#10;p++/gQVvv4S5bzyD2a/8D7NfehyrP34NT115CTqSobp06IrE0HBc0VKKCU9dhmmv34VXLhuC/pXl&#10;SEspQFlpMxLicy3Fx9fXFz4ElfbQc881cfQMRGVaMuL53woK6/nafFx7ybV49J4HENA5mKDqwu9w&#10;u84KUL70VcrCT08rtPQqHS4QRnbq1qmrgVWnHOosKh0faqxFudVY3oJxr75Cn/QmVlIOLiewxFaS&#10;fJtGkqG++whbR32GLd9/wfI5tv74DbaO+QabfhyJFV9/iumvkq0evxejHrkP1em56No12ICgjm/p&#10;SAKDBi0DiQORyUNPm8gjKTroQKYAhve1ZB699/8WAYqvkdKw9iLz2Q5ZfM4Kv8frsWyVsOdxbUsX&#10;acBSdjv7CK9hYivWUZgplmjo/OgVZfHYXxFuUzUatA/VxuNQfYxln5/omebS5izoRhApwCa2ElEo&#10;2ZbyUFtBnNDuucqo2NWYhm31SdhYlWxbK2+siLZ9ofeTIf7onWlb2xrtCRSUdtrAxdhKE7sKShgF&#10;sgi1YinlA5o8VBxft1kEGIUhFXww/6UooYqHmc4jyBRpNE/m8WEE7gmt2+qRhiMNcWSqWOzhn95N&#10;xjqsSd9ETeQq6kf5x8p1gQnXUC6Cx9ssp0dJM8MuSGGg4n01oNP+nvepQQgqdY7GgiK8dt2leOXq&#10;S/DmdVfgy//egZ9p0Od/8BYWffwuzf6bWPjOq1jwzkuY98azNPZv4rWbr2VH7ww/dvYeuel4cEQD&#10;Rv13OH58+BLc1rs7ChIU+k9GU2M/JCfl2/J5bWQpllKoXBPSmenFKMqvM/aJCvRHQVwS8tJLkJ1T&#10;hYLcKnz2zkcoL6wik/khrCslIEHTiYAKDKTMjE22TTBj47LocdwxOPJzWjGsTW50NFBX3lf+oDaz&#10;1BGqZYU1uKDPYMx/9zX6pvcIrrew7kvKP0q9Td9/ii0E1bZRn2PbmK8JqJHYPuYrbB/7PdaOGonZ&#10;b79K+fcgxj/1MAZXVfP7ghyzsA5dkEhXDVoCkhvULFyu9jDJ5trI6l4s5QGXF0AGPHvcw2j2mAZD&#10;tp0+W69TURvqe/mYstkdCHWbEs/YzMti/Cx9P3+H9p0PZx8IpFxsCo/CxrIo7C4Lx67KCOypisA+&#10;+vb9BNjRxkT8005QKa+Qfsvtx86+7SEMF1YvtCz5kz0FqjL4bKyKwdricKwojMCvedr3IRjLc0Kw&#10;JjcE28uicbiRBqwv0WjSkNqRiNxG6XVqiD5UiCVIvIykL1Qo3ABFtjJ6JINpEk6MZjF+fo5Cm1rP&#10;b+xViq29CzC5Jgfb+/Az5OkUUSRTHdfRKdqEvj7WAhQWSq+Pw57qGFwSGYngCLGUNnrRHJXC4pJ8&#10;ApUaipXK29ZQbAQBykWY3Cpfr5SwDmCN7hpGV0WF+rOTvHjZuXj+orPw6hUX47P7CKrXX8LCTz7C&#10;oo/ew+L332J5Aws/0Pm7n2LkEw/Bjx6nKyXY+bX5ePnSFox+8Cx8evMwXNBQadtOJ8TnoLGhHwoI&#10;mgD/cMTFZxI83QiqjgYinfaYkVGMivIeduKGonrNGSm4qU+bRf8iIjNx1aXX47VnX0VgB3/E0ltF&#10;6ZxdfkZMZJwFXnQiZGZWpe3waqfud/G3c41tMaZH9ipjQ5uJ6r/qkDrtpzeoex/MffcdeqePsfpz&#10;BSU+xibJP4Jq62iy1A9kqbGjsH3cKOwY9wM2jx2NhR++jfFPP44Jzz6Gm4cMgV8nJdaqwzs2CaOP&#10;sbZQ/bK+1aE1QW23+RrzMwYcvZZtYSDRa/UZajcVgcO1p81hmbpwOZzmmdXO1tYedlKb2mP8DH2X&#10;fB7fZ35Kn0kgSaFE8D+HB0bRf0VheEyMJRfsLA+2yPJeln210WSqWPzRlOIBFSWgLI1nGYhla3jj&#10;B2IqeqqTWn5CLPisryA7lcdgc3kkNlfHYmtVnO1fvpcS60BDKn7vnoJjbfxA5U8RFDogaztRfWKw&#10;QCOmcUEG9wX8QtsJlOCQHPQEKQx0Bj4+bqAiuPSYPNQ5lbg+NhaJQUmoord5Li8Na3rzdYP43j7p&#10;ONY90fzUHo4c++ooAeuisaI4ErVhHPXopWx+SsEJzVepIVmp/5etNKKpodUY6lBO+ikK5kK3BkIP&#10;qFxDKvIXjmH19XjkzCF4ZEg/PH3OELx/182Y9AaZ6cvPsOQrlk/ex+KP3sXKrz7BvE8+QEoUv6dL&#10;Z9zUqxovXdCMj28ZjDeuGor2vHx24EhERiWiqrIX6usGElAR5uN0YJrmlxRYUJAhIjIeBQW1qChr&#10;s4MPFD5vys3A+q9exHl9BiE5pZgeKwdff/Q1hvbuj3D6qrjAIH6vghH0b/SFYiP5sKzMcv6vaANV&#10;t27ew679yFSBSElMwo3nDUdmbCL61zUjmv87kB27X30vzHrnTcq+L7DqMxftE8gMWD98h20E0vYJ&#10;P7CMxRaWpZ99iJ+ef9IyS5689FKEWrDCAcILJisCikk7KQYNboryqYN7Or3n9QYmFskzgckxHQHC&#10;2wZAYzm93nOSC0EVzXYXWzk20mMeCajPFEiNmfgeFkk+faeBikVM1cU/CjcnRuMg2WlHRRiZKgx7&#10;lQJXS5vRPQZ/tybjlELlOvjAACWCkXrLd6wltUZQHadE1EHfNvm7szYJ+7sn4whl1lEyw5+9su1w&#10;4ROUfdor4kS/PF75QWImC1yUYw9RfZz+yjIkxESaXfaskTIQCSySemIyPW+BDd72Pic5aKlR5fhz&#10;cDF6sZKiYzNZEQkI7BqBLI4gF8bH4bOSVGxvTMGflH9HqW+PEGC/18Xg2/QIJFBeRAhQSlsJJaBU&#10;+axMyzsTuPi8a1A1nhrTjZLWqKzQ0w3oYTbJFnV0vSaM3z+ioRG39G3FXb1a8fDgPnjz5uvw4wv0&#10;Tx9S/n3+CRZ99rEBa92obzC0sQnRfl1w94BqvHVlD3xwbR88NKwFFamZ8AuIgNZzaVOX9razkJCY&#10;h46+XRAfn2HMqrmljr7dbONLnWxYUtiIYpaulGhiqoiAUMz58Dl88+KTfL6I0i4b/XudgacfegyJ&#10;fmQoyj4FNZQmFMQBw79bCAGcQgAWISkpFx07OnB657cUuND5xf16tCGPvvGqnn1xZVsr4iL4/yOT&#10;0F7bC1PfeoMs9SlWkbHWffMRNtJTbfzhWzLV99g+fjS2jf8Rm8cTVJ9/jIkE1Q+P34+3br0J6fR/&#10;2jHXFoIKNB7md1LOFZ1er4HN6p+d2jGb9zVqE8k4BwhLZWK7qc0cwwkgrg3VtmrvaI+vilB/8IDQ&#10;pkg0pcK2jRTT2Xd7gKXfxvcrYhjJxwMCYvFEKllJKyAo/3aWR1i2zsGaGOtzxwkqiwBqxbqKpS6x&#10;rytmoPxBTw7gcW3H14uvpcry+aNnBv7qm2kHCeuwYZ3i7XLwWDTPpM1XlMNH+WcTtmSrA3XJ+Ls3&#10;kStGknEjS1m2hDcqIpYyrcn363PEShbM8Eo+sRUBSmD9M7QE51DKRVLKxbAiZCyD+Oc7+3PU6xqG&#10;+rAo3JOajFGlOukjA5urEnBtdDgCQrRpowIMnrAqK9PNW7jcPT0ms6zHVdFetlKDextPDemNJFlI&#10;Xd9NA6/dk86ob8AlDTW4rqket7c14bnLLsTI/z2KKVolS4bSCtnV336Jd++8Bd0TInDfgBp8fPMQ&#10;vHlFO65orURsaBSlWLBFIVPYuduahqGilAzUOcCCBcpE1++xk/G7KCoXjqTEHORmV6K8pNU6p0Lt&#10;AtYj11+Bud9/hvzcGjs5PidLB641IZv1lkgJGEKWCleH9g+16YJQ/pdYSs3IiHS0koluufRi1JWV&#10;m2/TQQSKBHam/4nn9zWW12Hul++iLDcPfqzzaPqx3rXtmPfu21j//Vdk4o+xlsy1bvS32Pjjd9g8&#10;7ntKv++xYcz3WPLFx5jw3BP46oG78fE9d6MqIw9dODi4OnYgUdTObajD+57ild96Xq9Vp1c7KfRt&#10;7GLPe4oHUKY0+N8s60ISTp+lz+BAKBCq2H1+l7ItbJD1SEd7Tu/h5zlZGGHA0mOh/jH4MIPMVEa7&#10;UxKKXQTX3ooIHKDF+KspmT6JLKUVvQqrEzwucOfp39rfQmuoBmbjeHsqTmivDALO5x8C6bjO2NG8&#10;EDv4qaFkEb1J4LBcvAoCQ1E6Pc5CYIgxlOlg1CfZJ0qUttRtA5MeY5HcE+gEJAU0DHAElCSggKXH&#10;yFr3JcUiyJ+goL/RiYfelbnK1fMLlJlMMGaq4KjUHhGLZI1efJ1CqfJSRv26LXB4DbIax2SgGkvF&#10;NaC7OkDZqCYgSkJ4WC2IUi0uMgYDqytxVk0NzuP18tpqPDh0AD66/y789MbLmPXBe1jw8QeY++E7&#10;uH9QA+7rXYR3ru2Lly/qRULPRTC9kZ8fAUUfFUcGLituQv/eFyAqKpWs1Nkka2ZWGTsEwc7/Kr+j&#10;UTeSTJGVWUbwNUP7DfoaqHxwxTkjMOvHkSimr8rIqLCdltJSi5FC4KaFkqH86Jn4v/SejkpXImhD&#10;I9NQlVeON+7/L24673yMGDCUA0eUHakjH6fjVuNiU1GQV4ZezX1RX1JDCUhW1XxffC4u7HcWlnz2&#10;EdZ88xlWf6Ns9a8JrG+wgb5q47jRWM+ymFJ4zFOP4rN772K5EwMqqmwZyL/RVXV2Fwp3i0RZ9x7m&#10;8aoFBzDeVsf3tJse9wLLWIrtZpPDLKEq/Aw72lS+iGzoAiN8PQdD808GKk8bq609n6PPs1C6fbf7&#10;/nh+xticKOzzgGo3AbWHnuog5d/fbSnOS0n6CVCUe5ajKrbSwQdafNufoCLojrcm4QTtipjM5yS9&#10;0olBLEPycVLMpDkq7yyyghPGWA5MziuV42hLMv6SKROoBCaF0DX7rEwKAY/vcV/Ox3XIlmShYvyW&#10;viSgCXS86j0E1gPJ8fQEkawMVgj/pEaREMqeMBpqM5hiMIInkJXehcZaTGa7ynLkshW+BIWSaZVv&#10;poZxLMXPkfzwNKi3AW2E81S4YzhJRU/onY2ibaDTYhPQt7wCA8pLMaikiERbjLt7t+LdO27CuFdf&#10;wLT338H8Tz/Ey5efiXt65OLFc5vx6Ih69MujpKMMs0Ok2RGUFJuWWoi+vc5BVUVvMkSwHUOTmJCF&#10;nLwaRMdkuPQd/haTRBx187IqUFvZk/eVfuRAdc/1V2M8GUORwTy+L4N+KTOjHEnhsUgNC0eg+alY&#10;288iLTkTJQVl/K8xqMsrRn1xJQEeRcDo/0XyNV35fyMILm0z7c/HopFMn1ZeWEkvyf+eVmCqITkx&#10;Fzefczl++0Zs9QlWfvMp1oweiXVjRmE9y9qxP1gdjHriIXxyj9ZX3Y5L21vRtYMfO3/46c7srXfX&#10;Dg5A+q8WMGI7Gxj0nNpF7aPb1uE9ioL1YF6Yn6nFpWpzO6xP9cXn/29mhU0Ksx29tx2o5bfos3Tl&#10;6yP1Hn0+v1sb6WTx8+fmR2OnNhEqD8VORZjJVgqn/6NonrYf14pgbRajtCTZHMk/S8HjfTtZhKTU&#10;U2djEVTEgs9xba7CDn+Cnf0fHbnI+ycFEkm6oSwKSOjkOEucJcBYlDZ0rJ0I1ofbXhUCCL9AbGdy&#10;kPd1W1+o3ZFs4xeVbJzSvn6Um9qh1qIlvH93kpZkE1T8w+E2Cmlk4ujNkdPNMyg6pEwIjVZsCN22&#10;Ed7JHYHC9pszPyVQ8fXsZNojz+SGGlONpmKsxZGNr3Eb5pOl6OWcRNShBcHISkhGz6JitBUWoGde&#10;Lgbm5+AWdpg3b7vefNWsj9/Ht4/cg6sK4/FQ33JcWpWN4phIDKirsZPuFWXTCKrNMGsq2tGn57mI&#10;jkxFV4W4+Zs1l1RS1J1yL5+/051Aog6u/1BS2ICa6j42aSlAJQQH4KXbLsfdN96M2OhU+q1a5OZU&#10;2xGhCZSWyaFkc2VtxGbYpG9FSTnKiggq1aE6pOqBA1J0bJrtLSj5l5JA0HDg0PnAQ8hg+TnFtjRD&#10;QRPtx55CPxZIJlCw4+1Hn8J6MtQKgmrVd19j1fffYjWl4EoCbM5H7+H7xx/CR3fehA9Y7ho+HMEc&#10;OJS5YWzCz1TRGjcnvb3tIOZgWwoYfJ1kmq56jdrWigZCtpv+hx0eoSvbWnWrYszDz3Hynu3Otpdi&#10;cQCS5JMM1H31B91W9I+As+wKx1iBgTEo50C6tCAM2wqDsKM0nPIvHHsrI3CkPh4nyFR2kojJPsUE&#10;ZHPY3y2yLYDJZ7F/j8i3gIaBis9R/hXg70E5+HtALks+jvfLwz/9c3C8L+/308kbBEF/yTsPsOir&#10;DlZF429pTfkvA5SAJTYSevnFg4jqgRk40ZeFBk4pHH8TyX/3TLdI4p89UnG0RxoON1GHtqbg3vhI&#10;YyrTuUbvuurcXTdyqZJNNqjSWUFiFelsCxGbMebr5J9spJLkc8zjQuQCkQPUv1LQgcv2TQhPMlCp&#10;8SUPBdTcxBTUZWejNiMdTRlp6JWVjmtam/HGbbdg1AtPYS4N/CND23FWbgLHhDSk+gegrawUuUkp&#10;/B9B9vuV3CspN3jApcZS/t1CrbPpf+RlV6C0uBnJyYX2O7ynEeo9pSVNKC9vI2AS0dmnI/qV5ODm&#10;fo3unK2YdBQVNdgxobl59YiPTqIs1nm7XRHL5/RZyiNUqpI/WUeBgoKsItsMNDoqka9JI4sG8zcG&#10;o7ygGJeefymuv/YOJBBw2dllFoHUdmjl5S2IT8jl++NRU9YDHxJYG8Z8g5Vff46VI7/Gb/RYy779&#10;CjPefQdfP3gf3rv9Brxz24144uILEceByc+zAPT0Lkuseye9xUxukDPQKxdR4NN9q38xkwPVaZlo&#10;r6NPZNEA6m1zWQS91kUGvSByUtMLKgUpDEQCFr/XAGd9hO/h58patIRFY3VhGLYWhWBbcQh2lARj&#10;X3UE/miIx0nPUagGHu3xJ6UmxjKQUZXpeB49R3L5o3scsSJPVQwfgekvAuevvlmwY260JZjOlOqV&#10;zpKMY721lzkZRmtUFFYnUg/ViBqJygEEmzZ+0QpeAUrGTQcLkIl06NbfOhaHaP+DIDrSkoRDTYk4&#10;0JiIfRwFtOXZrpp4HObtB+NC2KmirDIUoTGJ5qlMb+Wr0wsU0s+KmkneaORyHZUVrFGLFWajliqR&#10;r3PMpKIRUiOaGzltFapeJ2ajZNTnSm6Z5OComEOmKkpJRnlSAupTU9CWmY5rm+vx6g3XYsKbr+L9&#10;B+9FSWQ44skSvXPScUOfBpRmZBigwiixFO1LSsxCtViq93lISMgjWDkysjNoUKiubKdv6gFtoaYz&#10;nrTPn35XQnwWQdWMEpZgf7IXwZEeQ0CEhJm00yaa2VnlyMmupAysRSLBEBkQRIbpQtbV6YPplJhB&#10;FklU6DzALxQZKTlkerJFZDx/R6rVlTbAjIpKoZ+qRFR0JuVoDpKScmwSWl6woKAeRYX1dopiXHwO&#10;ejYMwegXXsbGMd/h1y8/xa/0WUu++RpTCarP6aXeuuEqvHnzNXj1+itRkJjG7/53XswxkwY5DXyq&#10;Y4FFoHHAsvZgGwl8TuY5sDgWc8rE1Ahv294iKp7PlsdS+N2YzQMa88meoJObm2JfEFOpT/C+9SFe&#10;lfvnT6YaERmNTSXh2FpKtioJo68Kx/6aCPzdkoCTJAJbwqR5V8k9u8rOyOaUuPlXszgFONYUhxO2&#10;8Uup5F8hGYrM1C8bx3vzqr3RKc2OEzR/U+Jp3z13YgLfoFW8Z5ThQDVNHIFi0k4pTcq60HZl2k63&#10;n47BITtR2unAtsM6AK4xAfvr47CXANpd48C0vToaW8toECvj8EoS5QJBFSkZxj/s/ryTgSYLPKOZ&#10;Nw1JaUkCkBpAE5kCn9KLHDupUsVaiWwsgc+Neg5gjulcdJCjGOWWim6L+XTubTg7cEZsHLLi4lCQ&#10;kIiK1DQ0Z2XgqsZ6vHb99Rj96suoyS+hNOuEKI5yvUvz8fTNl/E7+B84SotdtTtuUW4lejQNtzmn&#10;MP0WdiwFQeLppyQJ01PKEUTgmIxlB9E5umlkLp2zm59fh9R4ZZj7saMrp6+bZUfod2amF1p4Pje3&#10;2hgmVOF0eip9TlR0hmVsuMPYeJ/1lEVWTIjPtv+vjiugdZaX4v+OUjJydDri4rKQmpJtuYPyWgrF&#10;V9HXZaSXEFipSOHv6t99MCa8/jZWj/ra5ukWf/kFfnn7LXx81y14/apL8NJVF+FNgquZDKjPV0qU&#10;AcMGMc8Ax7rRYOhlIa+/UtsaoFh/zmupvQVAN8Vh7MT/4wAVYpknbuMeAcvZAQOL2vW0pBdjSeo5&#10;EIm1dNtyAPk7JAH9AmNxeQxBlR+EjYVkKkX/ysJwsIZKrCXR5kmNKCztjn3c5qZ4WwE3szliLBZ6&#10;rj9piU6SfBSL8NHuswqla3vlk/217TKRSH+kTSxO9SNKed/269NmmQpCnFGOfVWxOHYaVHyvUpYG&#10;k7UGaI9qMRtlHpnuqI4U5ZftqSWg6ggolp3VMdhRGWs73m4pi8aeqjh8mRaOKPNUBAP/rCpAJ3RY&#10;VE6NYY2gJRpx1lFsqyoLSniSYwUqgcVAJa+ktVEen8T3uTkONabAyvfyebfsW6BKoa/ReiuaeTZS&#10;ZGgkMqJjWaKRm5CA8pQUy2q4oqEe7996Ex694Qbo9MGMBPoENu6Z/frhYnoJndAeTZmldV2pyfmo&#10;LmtHW8sZKMitQ2J8nnV2pSVJ3nVvGIS0tBL+Bh0+x9/E3x4RkWSHE1RXuM58/eWXIzUpzXL7FM3r&#10;0ong8Q9DMju8oom52dWIY4fv1rETwZiK2KgEdkp2mEj+H9ZZDOVgLH1WJn1REX1abk4FkpJz+Rmh&#10;ttBRE9BxBLjmBwUshfg1eSwfp3rIyChHYUEDGTcPoeyoOTl1GNw6AtPef8/81IJPP8akN96g9LsZ&#10;L1x8Lp6/5AK8ds3lNhXRuaMigC78bZKOEkwA0X8NDVJdsy04aEoSClQmAwkaFbvvAZxrOxY9boDy&#10;LC614pH+fFwKxPI9VWzA9NwWoAQutnukQu0s3nkrPefvH437aD22FgRhQ14wtlAC7ignqOqoxMhU&#10;tomMPJPmpwxAxWQoFpsykhRkvxeT8XV/kCxO0uooEu5zwnaYFSjkjYhAvVkhcl2pFV3WOZ9TiNyS&#10;Xsuwm2A4pkkxbT8mLzVEwGIZrBM75KOcd/qDLHWIcm+PthSricNugms7v3x7ZTiBFYFtFTHYWxWD&#10;n7LZWfy0tJ1gYAUIIAKVA4qidKJ4MhmBIMkkJrKZcza2G83EEPJKakCNWG4pvUYwSTob+QRONapG&#10;NDEZ328Hk8lT8Xv0GjVUNOVbakQU0qPofRITUEFQtRBUV9ZV4sM7bsOgph4IIGtkxZM1g0Lw6v13&#10;IIseTGH0BDJUUmImO3kxGusGohc7YR1H/CoyU0ZmhR3I1r1uAGqrBlDCVSNSp5HwN2ijmti4dGRl&#10;VaCxdiB0CuJl51+CHt3bLAKouSz5LkUVoynbitjZ8/IaEB+TYUm10VFavazdn9gZ2ZkUUVTI3cLu&#10;BHgqmSYjtdAyLdTJu3QR8wUgJi6HJdtKnE7NZx0LVDHBwWgsLOSAUEOmyqIaYN1ykMrl/XP6jMCS&#10;b78hU32On954He/efiuePncE/nfeOXju0otwbf9BCOzqDiQXsFwkzyvFndSzwU8DnjGXUyM2F2VF&#10;ANL73HOnwUYgBXvm4Wy/RoHMBlSxoQtwCEDepFoLQqmt+R2SiAKUMRcfE1tZlkdADF5OjsCWfH9s&#10;KCCo5KlKQ3GoNgoneiQ6MrEsIWGAWNBErxYoWmhdQTxiRHtU9krFn1XhOKkNYwdlkqnESgKWbXLp&#10;AY9MmK3oFc0JkZ55prMqLWS+tywC/yjNXZFBgc7mqHhbwOIP0ekeOg3xL52uKFBJ8lVFE1iUfbxu&#10;rRCoIgmqSNsZaVFhBArYKUPYcG7EIVuxciQFHcuQpWi6VVnuMGYXlNA8jxvp2AjWMLxqroKPSyo5&#10;w+uVIJI/urLyKRVdWhPBx8/6twHDEBMajuTwMKSRqfIJnMrUZGOqa5vq8OgllyKI0iouNATB9Di3&#10;nzMUt47oZywSTYYSoJI4+ueRHXq3DsfA3hegrfkMMtaZqCdYmhoGo7X7cNQRVAW5jY5VdUhaVJrt&#10;m15a0h11Nf3Z2RIxfOAgnD30LHZysgp9TrcufjZpq0GluKiRLNKEeILBvzMBQtkmH6Oop/5XJNlK&#10;eYbZBGlGWpnNO0VFptLrJVs96FBwRQEjIzPpmfIRFZtl8lMhd0nAUH9/9MjPx4XNTXjhjhtx39XX&#10;ob6kyg5BKCpoxo1nX47lP4zGpLfexDt33IxHhw3EA4MH4OGzz8Jtg4cihp/jbwAQSDxA0oDG266j&#10;u7a1x1jMX1kbkJ2MrRyo3CCoNnSM5uyAgknaWZifz8ckc9X2p32VfT4L32tM5fkOPafv84JKQNcc&#10;1bcZEdiUG0CmCsHWomDsLA3EEVqVkz3op3Tkk2IGwoVYSdHuEcSLmIuS0Pa+UCCDQDreFOuJbqfD&#10;589B+TiulCRF8oQ+gUrhdNOM/DAFITQfJel3Ti1OEGB7K6Jxoqf2RheY9HoPw1mgwp0DZGxFiXi4&#10;KYnyLxq76KF2kJV2KB1EeVbaYZbo1v59Wypi0R4cAj/+UascVZJVoNPWjq0EJNdp3Ja/Dgy2glej&#10;mxUX2NDjTgo6BnISxDWSBSc8LGfHZfJzbLcfNSZBFRsWgeTICKTHxKBAoEpOQnN6Km7s3YamQnbQ&#10;sHACrARXN5bg5ZsvtIPcNL+kZfw68kZLNxQx69U6DP16nUdfNRQ9WoajJ1lL4GpvHkE2GkA5VmsD&#10;hKJ2SitKTytCOaVhbW1/+PlFo7qkDM11bZRSAdZxBKiuBLKYNi+vEgrJCzj+ZM1OtsCRz7H+IiJS&#10;EMXOH08WUuZFTnaVATGA0jGgW6hJybioODJVV5N10QRUNGWi9tCLpUdT1FBs5d+xKz6583LM/exN&#10;jPrgU4z+fCTuvuVuSs9mFGTV4p7Lr8H8r77Ae/fciQcG9MOdvdvtJJRbB/RBenSci4JK3omp2H4G&#10;ELWLBkv+B9ce/wdMLGoDYyu9h22i/2OvZRu69hGA3CDqlX9qM923wVWfTxBqEFZ2ut3m5wlkmpaR&#10;tXDpSew3/MwCgnlqeig25BBUuZJ/4dhNFfUHQXWqnaCS5fEAygUrVEQefFzA0lKQIQriZWFPOT2V&#10;SIZKzedQ32wcpXdSOP2EPsSA4sDipJ/YShPAvJ5TaWfxHKCc+0dHiNo+Z2I2fbEYi0DkFwitOkXx&#10;eFsqjjYnYZ8ifdVxBiSVndWx2EmAaZdZsZjWSl0SHoJupGMHJFWMC7+6Ec5FBhXdUWXZMnkWaXWN&#10;cgKTq3RVLoFljSRm0lVg8zQUK1mNJIayZd4CJz/TGpTvC+Nr40PDkBIZiUyCKp+eqjI5GT0zM3BR&#10;UxNSY+Jw29A23EJQvXTxQOTTy2hhnhZHJiVkIp1Sq45Sr1fTcDQROG3NQ9Cr7Uy0Ng4jc52FAX0u&#10;5u0z0FBDpsqrp/9SoIB+iMAqLqwng/VGUVEz8jML6AHImvRgWv6u39eNnVR5e+p06enKZG9DIoHj&#10;R8YRqJSpEUB5GBVNQJGZYuKzCKoKMmI9O7hSnjqiA72gVgnL4Hfu2MVSm2IIqhiCKjo23QYgZVrI&#10;c4UHBOPOIe04t7oS2SmlyM+txY1X3Yibr7yRTFxDYCbiyxdewuePPox7+/XEDc11uKalEdf0bEVR&#10;Srr93tNtYQBhEbhMKajDu/ZR29iAKEAJLAYSNzA6SSimEjj0OSoElsBloBJb8TvU7nofn3f5fZR7&#10;ClzpPr9DoLIghdqe3yum0mR4Ixl1QXoAVmX5YV1eELbQW+2m/FPQ4ZSi2wq+mQ1SH+fVghLCCIsx&#10;FP0Wrc9fTYnYVRrtAhp9Card7WnY0yMTB9sz8We/HPwzIMf2Lzs5lOwl5AlQw8lStvSjxI7GP0wZ&#10;Z8eLkuUcLXoSaAVChd5p3E6RqY73TMUfzYkWrNhFAG2vjDK2khTUFs47K2PJYvE4UheF++JC2UHJ&#10;JKoA/XmaZs0zGRgIMFWGV/ad3j6YTGSRI6vUcDPyYi5Vrh7X9TSD8TPUoOY5DFSOsYzNPA0Ywdcm&#10;hBBUEeHIiolFQUISKgic/nm56JFXiKGUgD0KslEYnYCarDyOdjG2N10yWSolMRtZacWoKmmlbxqE&#10;+qq+aGkcSJY6gwCj7KP069frAt4ehJqK3gRRMxKTcs3L5LLzVxMk5SU9cfaAc3H3VVeYpEuIzySD&#10;KPBAU+0Blf6jonOap0pKKkSA8vgIKgFBEUKxUkJiPhKS8i3YEB/N12bkY3j/wRjWoxcSyLSabO7U&#10;qbNNCscSmMr3i4wSuFNtJbGWnZSlJuK+oc1oyitASkIuMlhKKXE/+O+duOH8SymT49GzoQnfP/8C&#10;QdWGK6pLcFFtKS5uakBFepYxolMRGtAECg+oDFxsX9a/sRXbSEARG9vr/0/xBqHUdpa5bu3qYSsV&#10;G0gdW1mx51w0UP1IAFPoXP3JTfy6oucDguIwIDIaK3OCsZKgWkO22pQfiF0VEfiTluWU5mGVSTGc&#10;lsZIhiylk/CHUPaJeJSiJGXWPwsHyyPwe20MX8/n+1L+bWlKxvamFOxRpK49A0f7ZONYfzcZfEK7&#10;xEr2qShN6cxSW7R4tI5faiF2Fn0ZH7eZZrGazJy+bEAG/umZjGNkq4ON8ZZOv4b0uqoglAwVZTvN&#10;aitnRf/+qI/Gm6lhHH1c2Fyz3/JEKiYRWFkCk+SSbStMcJknEsjESKxIzbp7o0JqDBc9csm51jhq&#10;BH6W5qdsIxhWsm226QGV1jJFsLNptW4a5V9uXByKEpNQnZKCfnnZqMvIRkNxCaKDw3HLGUOQQSBF&#10;R9O7xKYgKTYVqfREackFKC1sJGh6oqleIJL8G4Haqn5ksN6UfkPQWN0HDVV9TEYlJebS95Shoa43&#10;qsraUFPaA8/efieGtbRYgCIuLp2eJ9vAr0lb5ewpCz0rNQ9tFfyevFIE0R91Iev4mATsavWTklZI&#10;9sm0g7VfefYlPPXAo2hrpAeL1AaVsZSHsZZXaDIxQa/NIBCzeTvT5qq0vqtjx46UwbF4/OabccvV&#10;N+Gmc87HqxefgXuH9MfN552H/954m62cffia6/AIPdUl5UXQEUNnlJfQh6aTNYM89e6J8AkUakvP&#10;4OZkoAofE/MECjCueNnIAGXvFWNpTsoxj9rWfaYDkYHQIwe9j3nnryyarP5iwHLL6XXbLzAGF0TH&#10;Y0tuCNZk+WNtrr+BSuuq7Kyp3mQqsZImeEcQWJqPEsgUNxBTWRAjF3+2JuFgWQT+0KHeepyE4rOx&#10;PhGb65OwtSEVu5oysL8tC0d66bR5MpeOHRUb0ZBZbP7scpwkUmXkbDLY0plceNGYynKiWIYSzfRW&#10;StvQBLB8lRZ9basIx7byKEq+KDsmX35K5WiD9kSPQIwfqVqhcFaEUbfAxZHFAUtAkxcSWwlwbBDK&#10;P5cF7SrZgKUKtsbUSMfbfNwd8CZQybCqIZ30s/NkDVRuLiSCDZlET5URFYXc+DiUJySje2oS+hJU&#10;ZWkZ7NR+OL9XDzx+9UW2n3diPDs9R+9EAkygyk4vRQWZqqKkB3p0H4ZePc5BY91gSrAmFJJZerYM&#10;s2z17mSrSvouMVRZSTOqq3ujsrIPmmv64roRZyI+PMq8jXIHtWdFIhlLYW5fSTf/INTHJ2P0Hdfg&#10;14+fQRV/XwcCQcvxlYWugUYnLsYTjOO+/QGTx01CNMHj46M5qG6IJctm878IPAqSJCYW2DyVpKhy&#10;6gRmJd0qYNGFIG4orcLtN92J6y+9FjM/fJWDSy7rLhHDB52D5IQ0lGXn4dkLz8f5xYUYSEbvnZuF&#10;8uQU28JaeZSmHCirja3Ylu6qwU3KwwWlHGgcwxgIBTIDlx4XiNQf3GtcO3olowOdtb0NqE4O2vvV&#10;1ixSOP+eFuImg6PY/v6U1dfQM+/WaZw5gVifHWig2lkWYnv4oU8qQcI+rr6tzHR5KYXP1b9txyVN&#10;HaXg95oI7C8lu2mKSezVh3W9jrJsPT3NpvoEbG1MJrDSsL81HQd6pOP39nQcI2L/6UefpNA52Upr&#10;o442xllM3iIfioBodlky0ApZy+at+Bz9lRZuHemebOv+d1dFEkxxBJK8lLvqzKkjDbGYnscOTWkT&#10;zD+tCrTCEclFiRyIBAKBSlEzF4iQnPg3GKEGdKOju6pYg6pBJCGMpQQqST+345Ia1mn3SCRHJSGZ&#10;oEqLjkEOmaqcTFWfnIR+BXnoXliEhpwc3ERTXpZVgISELMTRC8VTMglc2ZkEVHETaivIRARIT/qq&#10;tqYzCZ52S37NSlfgYSAl4QhUlfZCQ3U/Sr5W1JS3o7agARf1HYamsmbcesW1OKN/f3qaQMtyyMgo&#10;RQoZUEs1ksPCkE8WbWVnWPby/cCycbikpZJeSYdkUwJ26EjwaZuBFFx31S1YvmAp0gj2Ll2CEUCG&#10;i4qmVE3KYOfTTrg+Vl9xCqfTV8XFZMA/IMSBSosmO7ls9wCqB0Uj42NzcPMVN+Gdl14lI+cjK7kI&#10;T91wHQoJ6otbWnFlTSX6ZmehMTUZhXHxCPaAytvxvZ3c5LwApfazx9Q2YjABygMQtaPa0ACiyK76&#10;A9vRPsu1pfc5r5+Sv1IStm7rNRZpFKhU2N7eJFvHWLHoEhiLe5LjcLAoFJvygrEpl6DKo/wrCaH8&#10;o6fqk+EUl4iDVsgVsRSVmOZkqdKO1EbhcG0k9pUE2Sp1zdvK9visJHOsrojCOsqwjbWJ2FZPKUhJ&#10;uJ/I+11L2em5lJGuQ7JPDSBYCKpjramWwWtxfCXUmu8iuCQFvbPN+nLqzZNE7rE2IlpRwGoFLCKx&#10;ty7Wghdir738YVq2/GtRDAoCWPliKu/oxMoXk1jAghUhUGl/P2MzMZZGOlaUvY6Vp9HNVbRGMddA&#10;agBX9HkOUJZRwfdHcqRWEqubYIxEVVEVGSqF8i/KwulliWSqtFQ0p2egISsHZ9VUoTYrH6mUbalJ&#10;6oipBFUKMlLyKN2a0VzbHzVlPdFCJmpvPgttLWehjuBJTS5GTiZlHqVfY+1QC6k31Q2h9+qPPpXN&#10;uK2pHR/ceD3eufcufPHSM8iITUB0SIixlOaGYmKyCLIwXFCRQ3WRgMLwaLxw4zWY/uUHuLhnE7oR&#10;CJJsYh9FCYP8IvDofY/j2ituJOME2CYwynDQ0a2hdpqIst99LZUpJiaTwMq0+nHSrwOZSgcgdLHl&#10;+NoXIiY2Hbk5lUinh7v2shvwwlOv4A5+9js3XYXLerciJykFF9VXY0BOJmqTEpEby45MQAV0E6g0&#10;yEmOOz9lKsRApQ7vAk0umOEGRpOCAo4nWOEYygMsYyA97gGngUeP6/Vsb0lAy7BRbqACFq5fCMBS&#10;NwYs3eZ3Kyj2ZHocjpSHYntBkCXUbs4LwM7iUConkoYy1AUib5RPtkZ5fiISEszx1gQcqYgkq8Vj&#10;X2GwZREp+VbFZ1V5LFaWRWFVeQzWViVgY00C2YpyjcA52JqMw+2p+IOgOt6XAFF0kFR4vC0dx3uk&#10;kKnoqZTzZ18o/yXWKjbvZZm8os/+lIC9UvBHWxoO8MdK+u2tiyGgorCvjqBi0XVrVTTa6FeC5Hes&#10;spx2NobyFB3R6fbq1h7bApcAItZyz/9fYNlI5hn5xFwWdRIYdbwLK1h+6nSKkholJAp15Y1oKm9A&#10;RmQMipSilJSExqRkXNXeiOfvuA6pZLJ4ehXtwZdMvxMTlYiE+DTkEzDdq3raRG9TbT+01g9Ezx5n&#10;ob11BOpr+pClKlnKUZzfSLbqj9bavqgl+JoIuA/+cyfuPeNMlKZX4L4LzkevilJ07USTz06ZmVaA&#10;xARFFBvx4IXDCL58FMZI+kSTcQotZJ4Zn4TIbv5kFweqjvRXypo4f8hwZCdnUBLShylZN0Y7+CbZ&#10;XhjutfRgnbpZ9M98GwcsRQi1s5N5Ku3W1NnP2F4RytTUIgJc0wCpKC9rwlP/fQhjX3gCw2vqWA/J&#10;qKCkHFpSiPqUROTxN4b5uW3RLKVIA52BiSrEBjYn6W2AU5sJTAIV/5cCFuaNyLgWBRao+JgrnsFW&#10;rzdw8bbAp8IBWRkuIUpf4vepHzgmJKgEKMl99hEDGEEVRE/1VkYijtJD7SsNxa4iSr+SYOyiPzpa&#10;G49TyvvTRi/q12ImKS8tVPQosKMkhD8bqbJoXw5S/hnBKEudV5917Mxr+MGrCazVFbFYp9A3ZeDe&#10;lhQcJHCOEFRKrtXh2SctMFGCE32yCaw081Um9Sz0zi9XsMLrr2TwpEP5g7TTjAIWYqv9dUQ2QbW3&#10;NsbyAfdp/wkCTef7XBQeSq1LsLCypLXdCOOhbisKLHhBleRApcwJe4zMxdercbSs3BjLE053tyPd&#10;a1i5Dph6n8Lpzk8p2lhRUoP+PQagOruQHSMWtakp6J6YgIeH98fVwwfb1saFHLEzU/MRzU4YG5lI&#10;eaXompN+NZR68k0t9Yr2DTVQNTX0R1lxK0py63DvVTdh6eTJWD5jJm4870oM7jEEHzz7PAa0DbWU&#10;oJT4LAIhl79Jo7YmvBNwzuBzsPjHLzHp+bvQryiTUq+rsUdObiXytRkM/1tiYDA6k10k2wQIeaeh&#10;vfpgRK9e/G9iegUntMRE+7WLidzrJPFi+Z3afUlST5LQPe82otHzYhqF6RMp+bRhTVpaMSLo0QK6&#10;RuCBSy7GiKY2viYaMRGxaM3NQYNAFRWNKEpMLXWxHEAPu9i8kykPr/RzAHHPiXkELhfNVcBJslEs&#10;ZWlMBjq9xoHQAlH8XGM2AZG/U0fNajDygsoNzNGsR/5/trvtYaHfEMR+RVB9mBaBw5WROMAiYO3W&#10;cTwElYXUSQTusEL2b0k/EYRJv2wcayFL1UTydbE4XE2lVUFQkXAseEcJ6LO5Jh4b6avWVERjtUcK&#10;bqqlgWtKxQHNM/XOtJMMjxFIJwaIqUrxD8F0tCkBJyjv7GA2296ZX6z0Jk2SaRKZEtD0qPIK+5Hp&#10;FF4XULvHEUzxOMBi4GJRxvoRguvumHDbVdQifKoIAYkd34pJPQcEd1us45hHgBOLqQKtQVjBpqt1&#10;X42iBlFDsDOqQcPDCMgIMZbLnlamu1Khiguq0LO5Lwa39kUJpV9NShJ6ZWfg4toqZMcmWzSuoaId&#10;ibxG8PWJsSlIp/TLTC1GEWWaInwKnbfWD0C/Hmejpfsw801ZmVU4o30IRj75GK4+52rcfNkt+PmD&#10;17Fp/hRM++xDXDHiIhRm1+CuCy7A2W1t8O8WAb9Owejb0hsH1q7A8XUL8MIdV6GbJBlHfwEuP6/K&#10;MiviKefSQ8NssraDmIag6NjJD3kZ9DzXXIm6vBI338X/rg1mOnTUPoFiq07o1Jmgissg+yoIo92b&#10;vDJSkUQyFZlMTKP1UAr9lxZ3R2FeDVkyHyGhSbhg8JlYMX4U6jgIRWkD0tAIetBk5NGTxgQSVHy/&#10;+SopBQ+oTAKy3SzTwdpIj7sIrrUT2UiJxorGuqCD2k+SkO1nQFFUT+8VEzlwyU+JnV36EkEsQBqr&#10;OWCZ1FTb8/VK1JadiCaoPk0IxP7SMPxO1jlYFoa9BNUhEsxxnR/ci/ZGAQkCyhYpmo8ScDLxe0U4&#10;/uoeZVHr36tC7b5ttsnXKKvCZw9N2XYFKipj6KtiTQauK6ccI7DEVofa003+HaNxUya7UppOshxt&#10;isNxSjstYrSAhaUqkamUbGi7KBFoWk6vH6Qk2/YUHGtPwhGi/JBAJdlXS+rlqLCTgPqd919KZIXw&#10;zxorsfNH8ypTacujReEWLRJ9C1hsGLGUgUTv8Uzi/h9QmV43ve0A5vL+KCOVGuSVj2wgLUyMoYkv&#10;4OjfVN2Gsweei/61zahKiEPfrHRc3VyP2jztZJRpK3P1O2IIfEW/UpKz6akKUZxbjfamIWhvHEpQ&#10;DbK8vx7dh1vgorSkFcN6DMM5zYOQn1WH8twGvHvvvbjnnIvw4PW34c+V8/HktddjaFkVrhk8AM1p&#10;yeiXk44x778J/L0H6+dMQUFGroFBKUsaHArzalFU2B0J4bHIITOEdfWDDtqWtOtChgliBx5e14ym&#10;7AKEhCl5NNTkXQffriYRtQmMooYVFXWoqqz9/wBKRa9RfqCWkagTaoK6IK8a5SXdKQULLVk3ISYP&#10;j9/9MD577ilc3tyIEe290FZahpzIcGj7NG3kqWUtXvlnAx0HMZN/AglvG8g8xRiaIDAfZu3opLu9&#10;397rXucYjfcFQrKVeSnJPm+ggq9XLqZAq8wc9/lse15VQth/Ush4H0d0xfaiIByqi8LvZJz9BNbh&#10;qiicaHYZ6qd0mqdiBWQnByrKPm1bxnKsOR6HayOwvySQwIpyUlERcTKWz8EWSr3uCdhRm0jGiiVj&#10;hWNNWSTWV8RgC/3VXkrBw9SXf/XNwD999SZ++PBiY6q/9cWKeCgyKPmnYvtSiKl0ZaEEFOgUsNBS&#10;kj+a+XmkzYP8Yft5FVPtsr3So/BNaihi/TWyEDQs6vj/9/BkyUAnCQk2gYpAczpdxRM9sgZxxQss&#10;SQbT7yx6r7aJ1hbPYioFKQI4Gmem5aGirBHV7DSDe5+BS4dfiN4FJeidmYJb25vQkF9me0hEajUx&#10;ZaV2PVUCbUpSFt9bRPnXnSw3HI01/dFY3Rc9moehmRKwvrwPzu53Nm6++AZ888YHuPbcS/Hwrfdg&#10;3jdf4opB56Gpqi9uv/Ra3HzhJZQksbx9Kea89xQmPnkrRr34JPZtWIeLzrrIACHWCPQLsgTcfA4A&#10;hZR/iRFxKKNEjWMn7iQmUuFru3TxQxz/Z3pMqk1Q62gemXjJPAHG7VXRlSxawPqQnxKoXKBCoNLz&#10;WsPlT1ApOKSNNwvIUpVlrZZFr9110+kt05PLcN7Qs/HU1RfgAgIrMy6JoIqy/d678nuUCCyAmGwz&#10;IPHqKQYusYeAokHP2oq/U3JR0k/tKLZSu/Jq+1HwPUq6dkwnZuPrxGpiKosAOlA5DyYwu9Myw/ke&#10;t/RDfozymd/1blAHLE/riv3VEWSoCBwoDcdR2pCTbUluHkqxAvVfhcppfY73TMKhqjDbj+JwVThv&#10;h2B7Zhf83sDXy2vZig4y1V89MwmaNOzVJHB9IqUffRU14jrqzA1krq30WHtJh4oCHlcEUMm3Z5bh&#10;KFnsT3quf/pneNZaKVKiQIXkoIsSmr+SJLSARYadG/QXf9CR7kk42BCP/Y1xlhe4s0bh9hhMywxB&#10;rhpA80j84wKOzu91e1C4kzwsIMEObVdVsDQyXytq91a+5qu8jeFGODWee58rui1QuYRdyY2MtHw0&#10;1LajvrKN4BiI84ddiksGn4UBeVm4o1cLelc1kpVy2KCSMhHsqGSqxAzzVwXZ5WiqG4jeBFX3moHo&#10;XjcUdQRWa01fTPr8c8z49EOs+WU8XnrwSbz9+DOY89PPePzeRy1K2KvlDNSU90R+Ti36tQ7CqikT&#10;sfaXb7Hkq9ew9LuPces1d/D3a6ekYIIqyIClkwTzCKrM7EqkRMaiPjURORH87wSBANGJDCFvJCaN&#10;Zr0kRuuYVi3xj6QXZKeiz1G6kkCTlVnIz488DSbHUm6fdl0FQrG7WFpLSArz65GWWmJrrJKTC1CU&#10;34AiMtjwfoNRlpxCP5qJ5JAwpAaHUsJ2tWCH69xiJQ9LmQwUmP4FlWMyV7xTHCEcBIKDJOnUlk7O&#10;mYTjbU3uqo/ovQJtsL+OnGW7i7XURgYqDaweUPF93m3Jgvm9ZXzu7a6+mBLpa5E/Lbz9vTocxzjQ&#10;n2pPNebR5K9N9ErWUfYdJvj+bkvGHyQAhdIPVQUTVN3wVxP91wBtDUGCoSrzOUGgHCco/uidjoM9&#10;UrGjewo2EUgbquIoB+OxgRpzC2/vJmP9QfCd6M8vO6MCf7ak4XBzEv6mXzrZ15OxrvQNeSmF1YVw&#10;sZZkoSaDifwTvVNwvBc/h+z4O9lxPzWpJn+1xkoZ63Ozg1EjECjUzYZUprqWgHi3dbaUfj72f0e7&#10;0zJAI5w1htjKSUBVrmtMvUfSzxOkIKAMZASvntfr83PKUVfVAz2bBqKlri/O6H8err/kRlzdbwju&#10;6kVJ2KMXX8fG5Ijvth3L4iida4BqaeyLJrKSJnXbGoejqX44yopa8eJ9j2DhdyNxTp8z8c4jj+Ky&#10;XsNQW9KOsvxWysga1Ff14WsHoo0yUdnslQWN+OLpJ7Fx+hhsmjkO2L8B377/HjtKJAIVnqb0EwPr&#10;VBNltGcRVBnRcWijRC2Li0NcQNBplomiv6kpKMDF55yDJDuBpIMxk18Xf8sX9KM/8yObaWCRTzsd&#10;5OBVybnyWJpMVrBBnkrh/ZLiZpSVtdnaKi0rSUjMpber4+CSj749h2BASxsGNjWx44YhgUylU0m0&#10;r6F3UlbyzvaeEDCskytVSezjrsZWLJLrmhKxNjRZ56ScAYtt7iyAim4LJE72C1AW4NDred+F1t12&#10;ZN5MDAHMn+9t5sDyficffOPng8WJnbC33IXH/+mhiV+ylJhKS5m0kxIB9QfV1B+NsTjelojfa8hS&#10;BNjBMoHKz5jL1l5RuWkaycfWQLGcHJhPOZdN1krHPoJlR30CtrAIVCpb+aH7yTA6KV5spfN/Ndf0&#10;Fw3dSc0+a4MMoVtzVJp1FrjkryQJLdafaxLwn16O4Q63uCyL3WTDHeVR2FQSipW5QRgYQlCEe9hJ&#10;EtA8UAKvjr1UmV5zaw1gQNJkoCd3TFJAoPI0pIHPRkQWA5YCG/y8iBRWsFbjckQLDkdBfgVqq1rR&#10;r20oercOw4D2M3D1BTfgmfufwpOXXImr+vY3thQo46JSkJKYRUBVUuIpfD6cAOltqUntLcMJsuFo&#10;bRyMn99+FdcMOgcVJf3Qp2EAPnvoYTSXt6OytJeb9CWo6qv6o0fjIFSVt1FepqI5sxibJv2AY1uW&#10;48SeTbhy6FkI6KZtA0L4v4Ks48THZVgmhjp2WWoGhhYXoSYpEZkRkfAjcDrTe2XHc2Aisw3oN5Cv&#10;Tzb5KFCpyE8p6KGIXUKcNqQhqAggC16QXTQ/pcif5qq017sCR4kJ2bYwUltSC0ja2FOJu5mZZcjO&#10;VGZIHe65+U5kxfK14ezE3bohuGs320xGPtBUA9vMmMaukn8EEdtHtw1QYire9jKVpjosG12MZSDR&#10;PBWBYX3A+zl6nwZVMZsKX+eVgnq9AcyjWFi0K21XlvPCw/FlF1+828EH48J8sSq9K/awD/5BO/JP&#10;azzZKtntnz6QZMDbYqa/29lvJRWrw3CwMhQHykOxIzsAJwSq3qkWkEM/gspSjTTXxM6v1b9aZ/8X&#10;EXeINLe3KQk7Ba7aOGwlPe6idjzUkkrGycSfBN/W4nBjr5N9Ccx+BJWSDS2sziKGsiKQ0WMNyjSm&#10;0pKQv9pS8UdrMvbRV2nzwh1l4dhcEob1+cEWVg8KTWSDuxJl+X5ubsn0tAdUiu4YK6nyBShLUWLH&#10;49UaxJ5TI7DiJfnkpyQrLQTPzyJbid20AWVsdCI7RjElWxtamwZg6KDzOfLSV519DV595k18/fan&#10;uPXMCxFLcAtYmSlFKKMUaqzrj3YyTJPmnnS7aTh6tZ+Dluah6ENZ9/I1N2JEXRt9Wjtef/AxzPj6&#10;S5TlNaC2sjcBRWBVkKnIbkUFtUhMzENldikG5ZTgqfMuwNz3X8X99FlRIQn8H1qVrFw6F0nT6t/y&#10;sh7WqftVVeGCmiq0ZJCtEiiR/QPQRScykn2UXKtBQ4GcjpJzknxiIF+lIHVFcmwKJWK2TQLbGVdi&#10;KbJYty6BtruTAKbzreRd42LSCOJClBY1IS+nyiMBi21zG0UFY6MzcNn5l+HNu2/GkOJ8xIbQvxGU&#10;+i4FK04PcNomQYCQP+LvcsEKRem8bSpgaVrEDYxiK9e2zis5H8UicPG2A5UbXMVuxk5iLDGcXi/m&#10;4jWMz1nh6zv7ReKx9BhMieiKt3x88DnZanKkD1aldsaOgiD8Tt/0F1XUieYEnGiLx6GKMBxricfR&#10;umgCKob+KwT7S4OwuzgA2/P8nVzUvJbC8H0yBCp6HnV+STYCwOaeiM6/+6fjD75Ac1V7KNV2K729&#10;MQGHWlNwzGRgpm2UcZD3/5GW7Jtpvso+w7Zu4m2x1jACSl6LNKoUDm0KYwcP8H17CdSdZRHYXhaG&#10;zTSJGwqDcVtkMMIi3OmI2ifbjslh8YLK2MnmJzS/JFZyFW5SQUUjoipeDaXGIxspyueyLwgqAlYH&#10;PjvtHs1RNNS8UX6OlklUob11MAb3OxcjhlyMi868Ei8++Qomfj8Jn775KdKTcugjcpGTXmoreNta&#10;RhiQ+rSeZfKtZ48RBOVwNNcNQkleK64bdgG+f/sNfPjAfdg6dxrOG3QuCnPrUV3Ri1KzLyrKeqK6&#10;vC8B1hvlxU1447abMfnR2zEirwznVLcgLyHHssc1SmtPPhV1nPQ0Lf1ot41Zrhg4ANe1dke/3CzU&#10;p6QgI0IbxpBh6Ic0ACinrytBYodv8/FOHcQeXdjh/ZAYQ1lHn+jXLYRgEjup+Jkc1LZn2ofdzthi&#10;3cfGZyIxif4xr4a+qhbp6SVISipg26Qji/WRnlJCBZCKe6+6Bhe3tVDmliGCvkoSskvnbk6WWbsI&#10;RGImgUoS3DGV2svWXhmjqA1dPp+80r/tq4GSbc4ilpP08wY3XHjeMZUBie8TY4mpHEspLC9Qkc39&#10;ovBmdhw25QbjfYLqQ8rAb4N8MT3GF8sSO2BLjj9ZKMwk377SYPzRPdHmpA5Usr9XR5KlIrCf0m9b&#10;difsLAgkS6XhVCtlowIcWvpxakghTlK2KVHWlgcrijFEWjKHklDblGXhSO8MHCIaDxAIB5roidoJ&#10;DgJpW2EYdpHFFHJ3+/sRSJosE1Np4leg0sTZaQmoOH86/iFVHqX803qqHeURVsRUG/OD8EBkECvb&#10;neQRrUAF2UHFAhMePW6NY7qbla3RjJWouSbXcHycFSnAucZzzKYGlC9zCbsKv8tLuc/II0Po9MLi&#10;gho01vbCwD7n4szBl+DGy27DS0++jLFfj8esSfPQo/tA66RlZJb25mG8PwS9Cay27gRT4xmUgoMp&#10;69rQj+C6uO+52DB5HD597gXePhO9mgahIKeevqsvKulLqsra0VhDL1Y9CE01AzCs1wis/+FjbPrs&#10;OVzd3huxsVmIJ4to3ZeknySUQCWm1vbPZSUtNg3wnwvOxV39enMsK0RrRiZKE+IR4x+IEHohPwJE&#10;QRltPy2WUpa7/JLYyr9zIApzSukNMwkiBUBCCa5gA5YWGIpdBCgdwyOmEoATE3NQVKgIYAtSKT0j&#10;IlIxsGd/fP7SS/ju0y9x2cXXIjYoAWfW16AqrxBFuUXooHkzAlpLV1yYW7LPeVwnBxVo0qQ9AUFQ&#10;2YDpAY7km8l5tqvaWfXgwuuO3bwsJVBZVrpYUADi++SrFAmUt3JA/T9g9QvD19kxOEIpNyaoIz72&#10;9cFnnX3wY4gPZsb4YGVqR2wtDML2gmAcUsK3ItWUegerWMhaByrDCboQbM3ogv3FOmM4BSfpxU41&#10;u8WNPspjOkEtqK3J/uqViX9otE5o3mkwgUbmOUmv9Hf/HBzlc8oFVAj+aJskXza2l4ZhK5lmX1M8&#10;jiuFSeZO8XpvcEKhdcX5xV6SmIoCErQn6cOOkQE1AawdQbfxc7SbzfrcQDwTSQ0f7FKIogksW7EZ&#10;pgCFA5SZUlaMd8RyoFKoWVdSvp6zilcjaQR0ET8FJuSlFDlzciHCOlJkRAw7SQMaqtqtw9dU9ED/&#10;XmfizKGX4e4b78fbL72LHz//Eb/O+g0XnXU1kuOyUJpfjarSVgsy9GwimOil6mr6obJceX998PIT&#10;L+D9e/+D3b+MxPmV3VGV24DMjEqylEA7gP6pJwFMxqKE0zKRwtxGnDfwPByZPwF/Tvsc5/XsjUCt&#10;+aL/E/AV8VMnD9QiRO1RQelZUtyKJHql52+8Fo+eMRQXUwL2zc9BY1oGimM4EOlsYAIpNiqJnTHc&#10;+SWylLaF1o5J0ZReA3u7E0i094UWOMpbyUPp5MWuZCntyqROrRC+Mua1sllnZ1WzjuJicmxd1eKx&#10;3+HdZ1/Aey+/hRVzF+HFJ57Bea0tePHW65ESk3g6kqjfrzp3EpAgItNocDTZp3YViAQq3jdPrPbl&#10;1atE5KsEcPNJaj8BSqDUQCtQaQC1z3Mgs/caqPR6L6DUZyIpkcMxOisCfzVEYWVOEL4mU33mCVqM&#10;j/DBjPgOWJ7SFTs50B8giPYUBWG/wFQRQqYiWxm4QshU3XCwNBLokYST3WNxsjEGp3okElRaYEgg&#10;KHhwUKHu7jRjPVLdoQWUeMr5O94nG38SVEfoow7rEDY+ry3INhMIGwpCoDN4DwtoMmpaTm9pS/JW&#10;BJcAJXDJWxmwdIpIGnT04wGawp3aAKaEgMoLwOqsALwe2Q0xBIKSXSX7FKCwNCWjetG7iwppazKT&#10;BQKV7msUYyV6PZaNZh5mMzNML+Xy/bR5pvL91JmCLTG2oaoH2aInejQNRHvjQHSv6oOzh12O/97+&#10;KD547VOM/+4ngmo5Hr37aWSlFlnEryC7hiDsR7YaRH/ViIz0cuiYm8E9BmJEv8HIik9H74pavHzD&#10;9Rjc2JsdsQ3dxUyWqT6Ecq8FZUVkR5a0tDJccd7lwMZ5ODLzG7RVVCIggB2Fv1tJqZqA9aMkE1tp&#10;EraacjE7uw5FWdn49LEH8dxVl+D2vm04u6wUffIL0JiZg7yYOGRGRtkyEuU1CkidWfwJGM1Jtbf0&#10;wHUXX4aUhHR+vjsQTmF7Rfu0d6Duq37UeRWoiIlJsf03dIBCcUF3tNW2YeHIz3HFmecjKiyNg00h&#10;asien7zxAR659U68eMctuKCdvi9Eq449ib5sJw10jqUIAAMGBzy1qxW1sUClAIUDlOScAwgHTPkk&#10;yTq9lp+juSe3bkoJAmI8D9B4tTkuvs9AyKuBitcA3k8j6GblhuOwzjujWpoe3gHfElBfdPXBd5SB&#10;P0f44tfkztiQ5YetOX70TiHYW8pSFmqMJaYSyDZnElTlkTjVQoYSSzWJqZIp/7T4cEQZO3oWDim7&#10;oSIOOyqisas+Dvvpow41JeF37d9HIB1W/l5zMo40p+AvPraDX7aa7KL9/PbUxtgEsRYnGiMpvcNz&#10;XpWlMPG2nZk6mKDqm05QJeFQXRx2loupgrGOAF2a7o/3QjsinRUVQZNtk74sXmApLKqRUwxjE6G6&#10;GlO5YkEKyQct91DjqcGskl343NKaFE5nZ3WADEFJfiU9UC+0NPSjpBuEfm3DyD5D0Kd5CB6+53F8&#10;8cFI/PT9ZPw2ZwVGfjgauanltvRdOyQpUJGXXctRO9M6hH5fe3Wd+YAOnYLQWFaHiZ99hIZKslrd&#10;YPqvM1Fb2Q915b3JdL1RWtBkixXzcqtxyRkX4rcx32Pjjx+isagQfkrV4W8UkDTKu0V/EchML0J9&#10;TW929BT0qq3Bjy8/i9fICo+deyauam7EGRWl6FWQj4a0TFQkJCEzlkxPUCgNS7s/xYWFIzU+CYP7&#10;D0VuRiHuuupqFGRkWb2qDgUmSUCFwgVoJeTKeyqMrwMWMjJK+J+r8eDFl+LlW28kE2YgK7MC+Xn1&#10;yMmqRAHLrVfdhEdvvAWDarujOTsTHX1cnqHazHyuBki2i7FNkKSfZJ8HZMY2kuVOwjv5x9sClNpY&#10;V4FEn8Pf5SSjgKX6Z9EAakwl8Dm5Z0XvYfHnc8V8zfJ8AoN971BDDFZn+2FCoA9GB/hiVKAvJkoG&#10;RvlgOYG1kc/tLGQf1861BJXKHvbXPcUB2JjR2SKAp5rjCSjJP3oqC1ToJHqdynEmgdW/AL/XJ2Jb&#10;cSg2kT02l4RjS3kUtlTG2D59O8lIWrpxQGfwNiYSgBH4LaMb9vA9Sow9QBlo+YE2YaZCUCkJUXNW&#10;CrObZyO4+mTiTwLzAN+zk4ZwC3XpmvxgzE/phneCfZGn+SClEglUnspyQQrJAzeCqZK9wJJ00W0n&#10;IUj1FlFSaNbJCZcj6IIVuq3H1GF1ykh9TQvZpi/au/dD3x5DMKB9BIb0PgeD2s7ArVfehS8/+BZT&#10;x87Cgl8WYjmB1bv7cKSlFKNGGem8HRuTzc9zEi2CYG4sLOUIGoVofsdr99yC2664HCnJpfRcQ9Cz&#10;+QxKvt62cUpFUTPaCeTq0hacNfhC3Hb17fjPTQ/gzYcfw5C2PpRg+o+a0NSAQRlDttGutzUVrZSZ&#10;PdCJoL32rDPw05uv4P37yAzXXYG7BvXFRTWVGFZWjF75uWjLycLAshJUamEhf2M4B51QysI0gk2T&#10;wP6UfunJOchOLyCL66zjQIIuyg6DK8rMwkVDB+KaC86z/SiC2fmjotKQnlZqUwkPnnkmBtU00WcV&#10;2rJ9RQQ12GSkl3FgGoLn7nsA8RwIz+rXD10pOV2KlZJr2TYeUDmWor9iXbnBj1dTGJJrHpkvZeL1&#10;VBxgrJ0JDrf3hN7jPJkrej/7Dp/3gsjmq/h5bkvxcHTlZ7XwP24sCDP2UYrSvpoIzIzogB/8fclY&#10;vviBAPsl0gdLEjpiXYYfdtDr7yWB7OPr9xNUuwmqXYUBWJ/WBQdoXU4KUCSgU80sVHg+dgCbTpa3&#10;s6cqyTT0T430OnzxBn7YWjLIqtwgrMwOxur8EKyl3NtYot2Qom0Tl+Vp3Qi8aGOwPVVR+LN3pk2A&#10;eZeFSFq6g7GKHci0IrhXMv6iN5P8s8hfUQTW8DtmJXXCS918UEQjaaASQ7GyBCw3qhEkVsnsaPRQ&#10;Jvk8Hc9VtrwW6V4NZMyhiKFjO4FSWd/atVaNqNSk1JQsyqCB6N06GH1aBmEAWWogQTWInuqC4Zfj&#10;3psfwlvPv4fJP0zHomlLsG7Jepwz6HLERmaQcXqwE3WnnExhozlJqvy6cI6qd192IQbXNuDSfv0R&#10;F5lgIKwro7yk9Bsx4Dw89J/H8NGbH2HapGm4/86HcN6Ac9C9sh1ZaRW45dq7cO7Q8wz4ksDejPqY&#10;2DTKrlrLJczNqTGZ9vLdd2DSay/h6ycewbv33IanLzkXt7Q34/zqKgKrjKUU59XX4eqelIb0aZY5&#10;4dMVWnYfH0324u9OT0jDOQOH2HJ7GXut5cpNTEI8vWZkaBhBdT7uv/EmYwXttpRHP1maX4vehZUE&#10;ZzaSk4uQKaDl1dh21JmUwSMGn4fLh5+LwE7BGEpG7NXUgxLQB90sZclJdBds0ECpIvZy0V3HWK7t&#10;jMHERp76lSpxk8GOhbyTuW6NlOsnAqVC595QupaEOF+lazg6+0VgUAQtR2E4dpM4DlVF4Gj3OPzG&#10;fjzen2xFYI0msH4K9cGC2A5Yl9oF23P9CaogshNLSRB2FvtjW64f1qZ2tLy/U3z/ycZY+qkEt0eF&#10;7Suhs6JOn8nL65Ai/N2DnZ56c3tRuO3euYp+ZwXl2crsIAPAeoGLDPNbpgAXSJZKclnn9bF2wIGd&#10;26P1J9pfWnJQTCX5R5Cd6J1GUGnylwxI8G7iZ62hjJwY44v3Q7rgrKgIM+q2fkpgYFFFa8TRKGWS&#10;j6CwItYycCkZl5XomVDUMvwIM/vOS9mutLyvA8jUqFqeXphfgb4E0qA+Z2Nw37OsDOl/Loax4192&#10;9rV46M7H8c5LH2D05+Mwd/ICrF2yAd988D0qCxqQm0VGopSUNFFH8Ce4o/jdfdihf3j+fuTGZyAl&#10;Ph99m/rglsuuI/udiRIy1MtPPofnnnwV555xhUX/7r7+Dtx56bXoT7Yc2j4I91x3Oz555RWCsB5h&#10;/P/KMNcq47ycclRQKtZU97U90xOjYkz6TWAZ/ez/8Nmj9+N1k4Hn4Oae7bikugIX1lXhut49cfew&#10;IXj2uqtwdntP+io/dOzoZ0m3RRnZOKu5O16983pcf+ElZM6ett9GJ0o/pSd1oRSUH7p8cD8UZuQb&#10;s+VnFGNAfQuuIFCbi8psnw2F1zUZrQz2zIxSMlcZsuOzUJ6aaXJsxMDByElJtgx6NxEs9hCovLJc&#10;CdEeUBlrecAm1pE6Ybta+pEGT75fbW1+SUARC5n8c55Kj+k5W19FMNkCR/YRDQp6rFO3CFzM/rWd&#10;ZLGLkk4btvzZnbaHimlmuA8mBBFY3XwxjjJwdrQvVqUQVHmB2F0UhN2F/mQtPwLKH1uyuxBwnXGk&#10;KgYntI86/dnJZoGK8m9fK5lFB72dQ2CpCFy2E22RAeKf1lQcUW5eSSQ25YViHTv/WoJoba5jrVVZ&#10;wVimSAk/VB5MuXxHe6ZAO9VqNtqKyUECS3uxa4JZme/8AftIvdtLKTULgrEiwx9f8Q+NSwnDAylR&#10;8AvQ0g+XSaEikChNyNL7JQUEKIHLc1vF9jP3gkrvC082k62EUNsKmtJPLCVAab6itrIZfdrPMBCd&#10;OehiDB9wAc4cyNL/fFxxzjV48r/PklG+wNhvJmLKmBlYOGUptqzYiivOux7alyKTsklys3MXjsjs&#10;nFf27IHXb7gQ/7t4BNoL6NUq2nDPVbfjqnOuxB3X3IbbLrkW919/GxqLG1GQXoGe9HLvv/AKXn32&#10;VQKuEv2beuEjAuTgssn44KknyCSxxlC52RUoL+5usq+4uImgCERLRTlmfvA6xr/8DMa8+Ay+e/YJ&#10;fPTgPXjllhvxxPnn4fb2FlzX0oi7BvfHwxdcgKeuvAyv3XErLuo3CMFd3XL6hKhYZMSlmgcJY11p&#10;s8yC3FJUV9Q7xiezyVt1z8/Hed1rcdGAAXjngXvx49OPYMJTd+Os1jYkxOeZJFRks66mJxmrDslJ&#10;RchNzsWIiio7REETx5XZOWQqTSYHWP07+ScV4aSbyUBe7dRFXQUQsRZ/WzDB4G1ngTKoG0ElkEnS&#10;KYroYSwnG8mCAlOg5N6/XsrmsDgAauL39phw7CBQdlDKHdZiQ/bbwwSWghPyVj+QsX6gv/o5zAfL&#10;EjtiU1Y3gikAOwu6YlteV2zN7YINqR2wMa0rjlZF4ngdiYTgNE/VLxs+a0ojcKAl3U3+2iYXyixn&#10;MXARZJpvIriOt6bhAMGl+P36nADbgWZNDuWhpGGmP7ZqPYr0aUOCJcraCQiau6LcU4avbeukyeF+&#10;GTjeg0ClJztAIO4gBWuPgF/T/fCeH3VsUSxeSFaUxiXUelOTvNSuUe40U5mUkKHVyCWgsBFYyZoY&#10;VJ6gAYuAUng+IkxRP2WlR3DEDaaniENrQ28MJkudPfQSnD3kYnqbS3DekEtxPq/XX3Qznn7oeXz6&#10;9lcYP3IyZkyYi1nj52LV/NV458X3kZFQgF7N/W09VVNeMd68+VLUZOejIasQXz72EH5+40XcdNH1&#10;aK/tj9TEUvRp7IebL7kB9YV1eOHaGzDh3bfx3dtv4/mHn8KZgy9CbVU7UpOK8fjd/8W+RT9h19wx&#10;uP/KyxETlIjCwlrbaFPhd3kWpRxdf9ZwzP3oTUx85VmMI1v9+PyT+ObJh/H+/ffg5ZuuwePnjMB9&#10;A/vhYV6foq978Ybr8PptN+GjB+7D0zfegAr+VrcosQv8KKW1+1IY6yiEHf3s4eehoao76ygWaQRd&#10;cXoeRnRvRL/urehe1Yyy3Arcdc75qMmrIFPlIzujBEUFdcjXcpT8OrIVBwEy6zU9WpGstVyU3SnR&#10;bEvWu1hSoXpJPmtXjxJRMEkDngWYTPZ5irInPKCyQl9mhbedShDjCXxiKV0dexlDeQDmpB/7Ct+j&#10;0/ifjA3G5twADughto7vGL3QsSZansoo/ExPP4r9cCRtyI8BPphLtlqX0cXYaXtuN167YEt6R6xN&#10;9CVbdcMftEB/UwL+UxvhJoC18YsCEOtLY3GojcwidrLMCl61M+0ZOnmeRdJtYB7+aUnFQUlCmraN&#10;Of5Yl0VQERCrtWeatsytCsMuLeWoibFIofyZraBUxoUyNfiFp3qn4rjmuronYX91lJ0JtJGfMSeh&#10;E94L7GSn4r+fQsbx19bPCqU7P2SAYaU5uecq2Bvh8d4X/bvVwHqPJIXSipJNpnmX3RuougUhNSED&#10;fduHYFjfc3HB0Mtw0ZlX4BKWy868Gpey3HLFnXjukRfxxTvfYNzInzF17GzM+3kh5v+yEEtnLsWd&#10;192LRjJd37p2jPzvHbhuyCCyYhqS4oow/cuv8NmLz6NX40DccP7V6NfYG8/c/xiuvfo2ZKdVYkjT&#10;QFw04mJUlLYgM6UUlby2NAywLI2KwlaM/vhD7J8/FjunfIGXr78aZZk1qKxoZ+nB/5Foi//e+s/t&#10;mP7uK/RUz5kEHPvCM/jhmSfw1RP34917b8MLV12Gpy65CE9fdhlevPIqvHbLDXj77lvx/r334Jun&#10;HscHDz+I89npK9Mz4N+hq432msLQOqz0tBw8cs/9iOJjmmBOiE2HTtiXHE3XWirKz4evugrv3n8v&#10;slJLUCrmJaCUwa5rZmYl2qub8QTBnJqQaQfIJUUnoUS7OHFAUBqU/K83AGUsY+BgIbAsqkcw/cs8&#10;LjJpE+Ae+efa3wUhHKD0/n/ZSuzrPk/3xVj0ZHo/ZfrL8cHYkO2HrVRIR2rJMlRNf5OttEflr2kB&#10;+LaLD75SeJ3+6hey1crkjtjM1+/I9cN2yr6taZ2xOqED9hSG4s+aOBytCCdbxdh8FXomw0c7xeqg&#10;gHXF0ZZyZIdek6VcIqwmbjWBS5BpzZTOrCLD6KBhnZQgYK3O7GYbEW6kFNxWHowtpFRlnG9X1m9P&#10;gsjC7GIryr8+GXbmj7J6jzbSUxHh24pCKCn98FOkD76PCbRzgb7PCEUsDaWCDDYPwYpXBVk0iLra&#10;Ub/T1BqJLELGohC8VguLoWwkFCi1ypcjpaUpsWg000iZk1lIljoTZww4nx38Slx+7vW46sIbccW5&#10;1+Lys6/Bf264H688+Tq+fv87TBo1FTMnzMNsljmT5mPlvFX46JVPUJReitrCGtzcZyBuO+NMdC9u&#10;wW1nX4JNc6bh/DMu4XdU46whF+Klx5/Ff25/0M6l0qaZCqNXlhIklqbUjnrtBVjd2zI0ygqb0djQ&#10;F/MnjMLhBT/in2UE9Osv4czWgbbcQkv6M2MSKPuexuTXn8fk157FJIJq/AtPGai+/d8j+Iid/TWy&#10;0UvXXoWXyVAv30iWul0by9zJ5+7HpwTUF08/he9eehnfvPgaHrrxLtv0ppNPZ5scFnudO+I89OnR&#10;h7c74bILLkVtWTXCw8k4yXlITsxDj9oeWDLqM1zafxgZLQOpKYXIzalCdnY12ysJd11wMR675nqU&#10;FjYY0CJDk9BaUY340HCylVtRLIaxNva0rwCmq9vym0WgULsLVAKFR/6ZBBSoPGxkDOfxYvZZbGNF&#10;YA1YVrzADEc4B4d3E8OwNssPmwmqw5RuJ3ok0+ak4GhDLPbXRWNCcEd80tEHX8pbBftgcbwv1meI&#10;pTpjR05nbEzpgNUpnXGwLBxHaF+OsvzTQFBRhYk0CKpo7CiPJgiisb44HHu7E1jaHemsUsdQitwp&#10;FK4gw4AsHG9KwsGqOOwqDcP2ggDbh1qMtbkonBIwFJv5BeuVHVEYjB0Ejfam0DbQ7gvTLeP3WEsS&#10;DnNk2K80JcrP1ZSSo/jjFxaKipMwNScKKQGsGAUXbNRyNG6L0YyVFNlxjxlz0WcJYAKVyT5KOzO+&#10;Sk0y6aeABRuPjwmYAmEJwWBRvqGXWuLstRffgmsvugWXnXcdria4Hrrjcbzx7Lv45sPv8NOoKZg+&#10;bg5mTySoJi7AvEkLMW/yAjx464PoRXP/8aMPYdqn7+LBocMx77N3ccX5V9IDtVGu9UZBdj3ycjiC&#10;86qNNLVfRUVxD9SU90Zd5QBUEVhKbWqq6Yfm2n6oI7jSU8sxoPdZWPfLOGDlL8CGGVj+6evonlVk&#10;0m94QwNmvv8qJr78P/zy2jP4+ZVnMO65JzCagBr5+IN4/z/34KXrrscLVxNUN92EN+66Gx8+8DBG&#10;0r9N/PAL/DJyLGaMmYq5P83DvF8WYeG0pZjM+089+Ayaa9rQydfPwBQRHoPO9ED9ew3AucPOZN1F&#10;IzU1l/+nAjoN5L4brsfaKT/i6mHnIk9Z69GZlIu5uHTE+Zjz3ZcY1mMg5aDbXLSQsrA4rww1xaWW&#10;ZKvsEG+AQaCwMDuL1IRUiVKO5FdtIpiAkCoRqFROH1CgfhBMaafXk6U0YNogzNt21X0+p41hFGYP&#10;ZInnY18khmANyWBLfqAx1akeiQasP2hbjjbGYFNpOL7o5ItPO9NbBfliFiXgGrLTliyCihJwVUxH&#10;rE7qjH0khIPFwfizPAwnWmKB/mmWVOuzs1ZaUqdyRGF7RRzWFEdgRz2/SPJPgQsti7f5JXmifDuy&#10;8Wh9EvaURWFXiUKTYdiUE4x1efRGxaHYyC9ZTf35a3oXrMwPJmtFuAPilExLajzRI4HAScYRgmpv&#10;VYSlgqxI64axkZ2wgyx4uCEac3MjkBfAStG6KjOybrRRJQpAbhmEk36qVJN+knuSfQKP3qMsaDKV&#10;WEpHkOq25IFGKxnw2opmguosnE/pd+k51+HaS2/HjZfdiWsILEm/x/7zNL3TR/jukx8MVDPop8RU&#10;syfON2+1cu4qPMrXFKYWYNzbr+LifsMxoL43ule3oSivO2oqHYBKChtRTFlUX9ELtZV9UUtg1VX1&#10;4+0+fE1v2zCmqqzVw1b9bTmIMthL85vIohdh1cTvgeUTsfnrZ3FDayW60Qe9fNutmPbuW/RSL2Di&#10;ay+zvIpxr76Osa+9gdEqr7+HMW99jJ8//Q6zf5iMxT/Pw/KZy7Fs9nLLDFk07VfMnbwYs/hfpoyZ&#10;hQnf/YKJ3/+CqeNm4efRU3H7NXcgMzGTwPI1uSbplJWRw/qORFysywGMp3yOic7AtZddg0U/jcf0&#10;73/EhC+/wawfxmDyyG9xzrDzkZlaioL8WuTmksEyS5AQl2VzXkHdAi26aNKNwHJBCcdKBjIFm0zK&#10;aRCMtjazeUmTbwKU1wIIVC76Z8fjGKgESLGWAMXPk4yUr+JnKECSzMe/TQrAqoyuZKpA/EFQoTUR&#10;JwmsP7vH4nBNFI40x+PXjCB8yLr+xt8HUyJ8sDyxIzZkdMSWtI74LbYDViV2wM7srjhYSHVVTT/V&#10;g2SkAB19lc/u2mTsrkkkq8RZNsV2AmytgFWbgBMKLGhiWMELzTHpLN+eTgLuo7zbVUKZV0R2Unid&#10;VLqBDLWpOIygCsbC5C5YkNIRazgaKNtCx+efaEsizSbiL2rXw/UJJv92c1RYkNAZM1ICcZia9EBt&#10;FJYUhKMsiBKPMk7so+167Zh+jVgCEouNXh4JKLCZh7LghEY6mV8XWXLAUuRP0SU1UBiiIxMsSDGk&#10;79mUaVfgKgLphsvuwM2X34mbL70Td1z9Hzz94PN4nxJv9Odj8PMP003+zf1pAWaPn4O5E+Zi8S9L&#10;MPrTH1FXWI+zGlvw6BVXkJ1aUV0qUDiwVJfSs5Q221bQDRV9DViVZb0Iot4EdS+Cqpfb0Zavkwys&#10;Kuth66oayFjN3QdzZG+0fS+e/8+9mPTsnbi4KgulcUmYN3Yq5k+ah/k/zWaZi4WT52PxtCVYOmMZ&#10;gbMCK+evwdrFm7BuyWa7rlqwHsvmrMLi6b+SmRZygJiDaWNm2/zblB9nYtrYWZj903zMnDgX0zlg&#10;zOV/+/HL8Xjg1v+if1MfJJLtxZBdOwfaWiutXYuOTkZ8fBYiI9MslH7huZTMdz6A8868FCVFdXag&#10;QT4fV+AiO7OcoNQS/EwbHJUqpTxDtYXA40AgEOkqgClI4WSdIr4KSEiheGW/5KC3hLCfKFvEjl4i&#10;I5n0U7DKBmIHMkk/pTj58/0ZfP2Y5ECsyvTDFqopne17Srl7rXHs1zEWDVQfPNwSh0mRfviCbDUp&#10;3BeLYn2xOrkDNlD6LY31sVD7jmx/HCwKxolGApP9W8m0J9tYV/sblC2e7GGraLtuq9S+58HYThN2&#10;UgfCaS8/rbvS6l6C6lhjAg6Ua/IsDDuKwrCVjLSFqN/I92zg/bW5AVia1hXziO6lmV0pBYNsh1oB&#10;6h+OCH8p9ak2DvsqyVRktnmxnbCxQhPI8WSvOCzPC0VdYBACCQRvOF1Sz7GTKlMjla6eOQk2smM0&#10;NZDMKSuW9y2cTh+ggIXCt4osaafW7PRCC1CcM/hiXE65d/2ld+CWq+/Fbdfch9sJqPtufQjPPfYS&#10;Pn7jM4z5ajw73zRjKIFqLsE1f9ICzCKwFkxeiKnfT+B7rseIASPQvYZyrtQt66ii5Gmu6Y8GAqye&#10;kq69aRja6JnqCKS6mr4EVF9UlhBIFW6xYm15T8s8ryztwdf0Qb3lFQ61EHV4ZCqK07IR7dcFlw49&#10;2wAySzL058WY89NCY535U5ZQki7Ggim/sizFoqm/Yun031jITLyt5+Z7ygK+dj5l31yTsYswm/9H&#10;TPwLATad/3PqeAe4cSN/wgcvf4TH7ngY11LS1pU2ILBLMDr7KuVIHTzalsKkJOUhKbGQHrIS6Sll&#10;tquu9s/QMT469VFZ9VkZZUhKyGG7xFnmhoIVkuECkfkqRf+MpRy4BCoByEk/56lUBBb1ATf/ROCw&#10;H7iVvc4mGDux/XV6oorLpOAgzO/yC4hAOd8/maD6jaDayAH/Dw74Yhgx1fHuMQRZFA5qZW8d/T4t&#10;0TddfDExzId91Be/JRJMCb6YG+WDJfGdsDUzAL+XKUudSqw3pV+fNIKTTKXk2IONSdhbk4DdApYd&#10;cyOfFYXVhZHYXE4jp4lcC7UTYFoWT6b6vZJMpSPyyUw78kMpAYOwlj9S0cC1Of5YltYF85M7Y35S&#10;J6wm6LbSOx1povRrSaRuTcQhHVlKttuY42ez2Ye0aJF/cEdlFNbx8wYHBSIgWJO/ZBwbxeihxEoG&#10;KE/kxyqcFU39beCjSdVrvVuY/VvUYPqMaI6SwezMDbjojKso/S7FlefdgOsvvxt3XHc/7rrhQfzn&#10;5ofxyD3/w4tPvobP3voK477+CVPHziSQFmL+z4vYKRfRU4mxZmPplMX4/qNRtrWyOpISbHXGb2N1&#10;PzvVIzermvKPjEXANNcOtF2WBJjudQNRTwlYXUJvVdaOcgKpTGdTEYBaEmKMR/DVUAZqMlU5d9r2&#10;WXLs8fseJ4gWYfKo6cY208eyjJtNpuFvYlk0dZnNpy2etsxAtWzmCqyYsxor5q7Bb3PWYNksMhaf&#10;W0A2msP/MZcDwyxexVYTR07GGDLU5+98jY9f/xRfvP2VMfXkH6di0qjJ+Oq9kXjiP4/jzL5noEA7&#10;S8Wn2NZkaQlZlHaZ0BlbOmgukwBS0fxVTk4NmauJoCq31cNx0elsg0BbY6WAg4sAqo2dwjBQ8TH5&#10;I69f9noq81DqAx62cptoqh9IvTiW8rKTbfJyGlR8Dd9rp9GHhGNacjcszxKoAmylr6J2OjlRB7cd&#10;I1sdrA7F7vIQHKiLwOSobhgT5IP5cZqz8sGiaDIX/f8cSsJtlJDHaiIIqmS3pVl7Eo6TGHx0Nu+f&#10;rak43D0V+3WEaBVBRdbQdXtVDFbkBmIL/dNJ7aKkyKDC7n0ycKw2ErvpobaThbbl+2Njpj8plcUz&#10;d7UsozMWEywLUzpjaQb/AF+7i0DUgi+tTzlAmt1VGoq16X4WKTxMSbi7Moyjg8uwOD8kGH5BLoqn&#10;SjJQsWIcoFjBKjZiRRpLRck7EVSSEpJ8bqZeHktJtGwwT2NpUWLvlgG4/pJbCKgbcc3Ft+LWK/+D&#10;O669H/fc+Aj+e8tjePL+Z/HG8+/iq/e/xfiRP7PzziKgCCoPoCT/5rIjz5owix1zLnq1DLbIV1lR&#10;PTtSsXUmnZWbHJ+N/OxqyiO3YUojQddUPwCNNYPsEAPJQy2jkJGvKe+FeoKtmmArL+nFjtgMHSca&#10;G53K354AHaMTw4FjLJlTwYXp+g0E+UKykIrYSOVXgmjZrJUE0GorK+auxcp5Kg5US2f8Zp5q1k/z&#10;8MsPUzloTMD3n/yIr9/7Ft++9x1+JIgmfT+ZzEWgUmLOnDgPUwi48Xxs3MiJfH4cvvt4FN7636v4&#10;7zW3YURbfzQVVCA1Ph3VBWXITitEWnox0lKKbL5K82rahDOd15SkAoIqg94ozBZMuuUg2uSU7WMD&#10;n9rbLSD1zkkKWJb/Z4OoG1SlTFxKmgOXHhPYXD9xXsryRg1UekyrfiPRLTAGIyJCMTexMz1/N2zM&#10;83NM1SOZDENANEbZcpDfKf9st1oCS0tDBKoFMT74Ld4XU8J8LeQ+L9oXe/L8cZIg0nqqU1JhTfH4&#10;syEGPjpK9EQvbXapLAd6GgJrb1U89tBn6QCBrWWR+C0nwBYjahdOd5h2Cb1VKg6R+rYonE5mUjbv&#10;Gv7QVdk0gSzKkFhCCbgorQMWpXbCWspDHVS8j0A9XBeH/dWRLpxOCj1IQB0g3e6hHNxaEopt9Gc3&#10;hxNU2l2VdK3j/p3sU1jU5X65jHRXgdofUN7LO8q5KJLzUw5QLGw4NYwM7AUjLqPUu4c+6k7cQOl3&#10;M6+3X/tfY6mH7noCzzz+Mt59+WPLSpeBn0XJJ5k0/+cFlE5iK0ovdsrZE2aTCZZZSD4hLofsVMsR&#10;udQ2ntQhcJkpBRaoyM2qtP0CG2p6225LylBvrGVnrB9o7FTP28peryKwdKBBYUEzUlOKKV/lBbVI&#10;MRw6vLultgcW0hfNpESbYeF9Sj9KQIFrPpln/i+LsWSGAhIrsUIgmusY6teZK/ncUswaTyCNpqz7&#10;aiLGfD4WYz4bgwlk4ik/TqOcnEM56SKbc+mv5vA7ZtJ7TRkzEz+PnoZx3/6M0V+MwSi+R35LAPvh&#10;y3Fkta/w1H3/w43nX407L7ka+ekFiCEbJacU2iJLLWYs4oCiyeGcnArYqY460ZHeTPmL8ks2t8iB&#10;UYDyZq27uScHGAtU2JVtLlbysJNXvVguoN13y+XdZLLrG5aepM/j8zo+57LIUCyiH5KS2kib8mdD&#10;nGMalpMExd9kKqUubSeoNuf6sS8GYlpURyf5YnzxaVcf81lLCbDDJIBTBOMpgvJEcwyONWhBI0Gl&#10;rPKTfbJwqm82r9n4qzkFv9fR2+ioG8pAndO7nhJPm7Ic1P5mApaCF8MLcKItGbtp9tZmdLOsiA3Z&#10;gZZGvzo7CL+RgZamdcLi1K52XUFvJYBu1da6NWSpshBKxgBsryBL9Ugxz6UDtwS8ncUheDJGk3yq&#10;EG/liZUcuOyUxTA1giouylYIu4p0FagghTsYTvNTGv0c4/n7hyA+Khm3XnUX7r/9Mdxz80O454aH&#10;yFT/xZ0C1Q0P4OG7nsQL/3sTH73xBUfwsZg4aqr5DXmXBQTWQnkXduJ5P9Nj0dgvmb4EX7z1JVJj&#10;8+zkwvycSsTHpdmpiiXsTJJzlSXNVuroneor+5vnaiGgGmuHUOb1o8zrw9f1ssz1irIWZNGLRMfo&#10;YGsxa4gl//r6dMY1F12PmWSoid9Oxk/f/WJLUn4eNc06vYoAM+XHGQaEqfRHU37g7R94HT0D03h/&#10;1rg5WEDQLOZ/WEJWWzyN3otSUf9pIaXsAjKgQDWb36Hpg+njZ9FnTcdEftcEDi5jv55oKVvyWuO+&#10;n4Sf+J2T+P16TDmRyj55+M5HUJpbjYTYDKQm5SKZ7KQFmVpYmUjmVqApWifpEwhK7FVETqDSqmwN&#10;hLbcx+SfC6VrEP03lO5kv/dqgQtjMjGV+ogCFAQVganPUDJ2FK+as9Lz/pR/d8aEYDlBtSK9C7ZQ&#10;ER2tiyWgnB/SJprHGuNwwJISArEmg76JwFpEZpsj2UeWetbHByP9fbCCtuYw8XFKKzOa4wjGaPxJ&#10;Kalda32Oa8MWnUGlSJ+WZfTNwd8tKThMZtIxpHvJXNsrY7CKvmgTfZGFx3XSh3ahHVZIDZmITVn+&#10;WJnaDesEqqwArOT95ZJ/KZ2whI//Shm4PLMLNij4oU1eishGZKRNBOD+xlj83j0O++jldpRS/pWE&#10;mU97OyEQEf4CjfNCxkoegNkkbziBIgCFxlD6sRJtZHP0r0YSoCI8uX+OtXRwWjiyUgsInCfwyN1P&#10;4cE7n8BDd/4P9978GO6i9Lvv5kfwxH3P4vVn38Nnb3+DUZQ6DlRznKmXBCSgBK45ZKpZZCqVZbOW&#10;4sLhV1DeFCGJHSeawFW0q6lhAOqre6GtYZAdXFCjQwxq+tveFApOiK3KKQOrKnqjobav5fcpUhaf&#10;mIsQSj6N6N7FiSEBkXjr2TcxgXJ0FFlGXk+d/Kdvf8HP30914GGZMZYDwERKVPor/dYl9Fi/Tl+O&#10;3ygJV5C5VpG5VlMO6v6SqUsoGVnIvgvJUvPpryRxZ3OwmD1hDr0aP3PMdJv8/ollMkGq23YVkH9Q&#10;mW5LYwzYBOA01sf7r36Ewb2GcZCoRwblsLLrBSgFIJLis2wDmUD/cDv/SsEK247OZLprJwUtBD4D&#10;lE32BtnaLpOCxkoEFN/nBZfuW36fgUqSTz4t1kAV6fFV9nkE1eOxIfgtuatF/7azP/5JK2KbtghU&#10;LQn4q3sM+z0VWGEgVlFlbc7qzL7dFbMiffBGNx88RF/7HUG1kn37SFUUThBMx9mH/yLj/dkQzytB&#10;dbAl1Q4fcOueNMlLgOmYUj7+R12CoVZ7nW8ke2ymJzpqc04Zlg+I/nwPme7P7slYldIVixM6m+wT&#10;Ky2j9FtMNC+SpyKolmVSGuZ0o38Kt6jLGgJQIc1DLYlkQErOynDspJzcRuAqzP59WiDi2ZGCjMK1&#10;FkjSjkxEcEWGC1RKjlWAgvpZso8VKm2u+Q6bs2IjKefPJdMKZLG2V0NdRROeffRVPHH/c3j6oZfw&#10;yH+exgO3P07Gehj33/YYnnn0Zbzz0sf48t1vKW8mEFSSRpR/kwgmAYoSSxLQghXseDPY8ZbOWILn&#10;H34F0eHp7EQl5q+0kFAn1HevITsRSPXVfXnthWwyWSr9hk7QqK/uicvOugJ9Cb7M1AokJBYgQseR&#10;8rdrdaxW3mq/CB02V1daR+aYacww4bspNr805cdZlpMoGTibTGq/cfJiY6CllIHyT95AxUoD0zqs&#10;psdaw2KBC8rEJTOWkrkWYRFZSilYc+mjNCk8faxAOpW+awqmjiGIvp+CSWSsn8lYYkOBaTJ/i6KE&#10;08bOtjKVPlOD0E+jp2AkfZeW0iTGZNJP1tIbptsGoJXlrbZPoD8HDO3VrpQx28RFYJJMp9xVUq0G&#10;UQUpNKD4dwu0ouU+oewTJv+8oJJ68UpBKhhv2pNkn5et7Dl6KvWhV+KCjalWsp9qOuiveso/hcN7&#10;u3D4X9rrv0oZQwRVSgesT2dhf54Y4ovbfH3wqOau/BRS74rDVFknWpKJlQQc7+7SnU6QuXy0tfPu&#10;hmT81ZsSUHNRivBpOQhl3sn2DPzBDn+AHmg7UblJZ5uSxU7Rg/3TkkTQxeEo0flnUwqZJgYLkjpj&#10;bnJnLMvoSIbqiEUElZhqMcsSAmsFQbW+wA+bioP4xzphOwGrnW8P8o/tLg+2VcA7qFN1mPG0NH9k&#10;BUQgwJhKo5BCpwSRRiCBhMDRrqNRbAyBSvRuE76qSEo/bW1mu9tqTRJfIynVtVMQ+rcNwctPv4Wn&#10;H3sFzz72Gv73yMt4nACTHJT0e+7xV/DOKx9TzozCGLLBzxyVFVXTCC6ppCJgWXiaEnAWDf0sgmsm&#10;pVKPugEooNSp51XnUjXU9ENdZTsZir6JwEoj4HR6YWxcJn9bOs478xKsWrgIo95+C49ecy0q80rZ&#10;WSI5cOg/R9nobMeS+nYj8O/HNH7Xz6OmG2so/P0LQTV1zGwy6TzKQsnRBVhI76QwugIWy8VOBJSA&#10;tG7+eqxbsAFrF27g/TVYJaCx/DprGSUsJaA8IweKeZJ+/D+/kIWmkaWmjp1hoJpCFlJgQ/5L9yUv&#10;VcTikqQaeKYRVDaZTADKg33z4fcY1udMWxmtyGAJmUsBjOioVGMq29Wpi78ByLspj1vyoQFUi0zD&#10;jaUEPEVtXSKtcvj+fyxlCkYqRcDRIOxJU2L/0H2d+ytpGMPHPkgIwgqCSkG1HcWhZCpKOPoi6Ly1&#10;VjIVWWdfRTi25vtjVbIv1qV2wNbMznidXmoEWeoxgupbMtVaykedGHK8iX6KxGBrqSwKmAaf1fQw&#10;q5ViRFD8Tm9jwLKkWl4H5uNkjzQaN23LHGF7rWtv9ZO9MnG4JgYb6aUUnNA81d7KKKwvDMOUaF8C&#10;i14qrTPmJxNYpM4l/BNL08liOfRbuQRWfhDW5ARinzIoKB/36cwqfr7OW9XOSjvLgjEvMxjFBJVO&#10;ETcvxdFI+1SY5qZMcKMbAabRTQzGCrVIIUEnP+W2jHYpShai5XN+XUNw+blX440XPsBLT7+N5wiq&#10;Z594DU8//DIeuecpA9crz7yNj978Ct9+8iPGkxF+oT9R5oGApOiawCT/4SKBNPTqUONmsQMvwy1X&#10;3oOUBG2FXIeC3DpKuv6UgAMt5y+XPkmdS7sSaWfX8sJ6ysw30KfXGSjNr8S5g4bg7osvxFnd69mR&#10;wuDHDqROoxE9JSaVHmoSO6zkl9hBzCFgka3YiaeyTCe4Zo2fT6Drdy7Fr2QpgWbNfDLTwvXYuGgT&#10;NizYiPUE1roF67F6/jpjr99mryCb/UqJSMbi/1tICSim0jycQvXT+N8EqKksYihJPaVsKeihkL6y&#10;TOQ5Z7JMV2CDjCVQjf5ivK1D+471eNag88niycjJqeb/TzWZJ2Botybtu6hUJC3zUWDp9FwVgSbA&#10;CFR+ZKnT+X7yVrwtj2Wgsr7hBl3rAwKXrALbW1kWlhTAx4ICo5DMx0YmUv6lClQB2FEUSA9FULV5&#10;AhXNlHECFVXT9iJKxGQfrGEf3sV+e69/JwwmoJ4iW40L8sEG9v3f+TrL+bOk8QwXyBuQBZ/t5bFY&#10;SxpcQWCsU+5fvY7IEWMpS72UEi/fIiT7acq2taRjW020bab5V/ckbMsJwm9ko2VJ/JFE7rrcIMxJ&#10;7IpJ0R1safz8pI4Eli8lIEFGYC3P6mZ7WqzJCMSmgjD83ppsLLW/Ngb7yHq7ifzt9FSShatzQ9BO&#10;+vfjCGOyjxUmUEn6hYWxsgQoAux0gELA4fOmpSkNbVfbiHh6qiSOXG5mXg12+3X34OX/vY23X/oI&#10;rz33Hl4kaz3z2Kt47L+Ug5R+bz7/Pj6nn/rhy4mYzM6qDqM5HW9ZOJlFt21kpwch4AQqsdaYz8eg&#10;trjVIn2al8nOqrZQsg6qjorO4AidRuOeg4z0Utx4/pVY9cNIVBFsAYFx6EzwhPqHISuWvz00ErHh&#10;lDD8vR19uuG/N99rUk0d16VJUZ6NcZE5MZakl+ar9LiCKPJJS6b9St+0iqBah/WLNhqoNi3abGUD&#10;b68VsAiqFbNXYdUsSkSWpXyPQCXWmkd2VhaJPnMGQTTDPt+BR79Bz6luZpEhZxLMetwyNVjGG1NN&#10;xthvJlmwZ8LISbjh4lvYDs43RUVqg9BIgkXL6xVEULSWbRWWzKvA5dpUgNFmNMbYYiuBSWzFYquA&#10;LUjxb0hde9yL3dQXvPLP+odAxe8oYv+YnBKAZQJVhp8FxI5RtoGyT8A41UrVVc8BvpKev4hMleqL&#10;VUm+2Ml+e39AJ1xAUL3XyQfTInywObsLficB2MLEfum217rOC0BfMpVORdxfG28pRisIit9YtBzk&#10;mHyWZKCWxOvc3po47CItaonHUfot9MygpozGOsq6RbEdMTemI+bFdcbsuE6YEO6DmQmdCKoOmJvo&#10;a8BaSOAt4+iwJjcAqzO7YDfZT1E/bbyhY3UsIlihPQDDoV2aNuYG4wzNVeloHVUOpZ1jKjIR/ZEC&#10;FQKVwKYIoNtrXd6JfosMpS21tEhRSbkK0wYFRHG0TMKDdz6Kdwmo91/7Am+//CnefPEjvPL0u3j5&#10;qXcIsnfx3quf4Kv3vzdQqcNKWrmQNRmA0mrRFDcvJOZaqPA6r3MpfWYTWCvmrsD1l95umQOV5c3Q&#10;+iJLCqa308FpYbwdG5Nh2zUPaB2IGZ+8g3EvPoIBFZWIoKxJjCGzsmMUpmdhWK8+SOKofufVt1Ky&#10;rTF2VMh7AUGtgMlczZcR1LpaxI4dff4k/SbKPwPUSqyavRqr5q3FhsVkqYWbsHnJFmxZstXuSwqu&#10;J+DWsqyiPFxO0C6b8Sv9FT+D3moh/7OAJSaeRn81Q/NyrAsDFIEjAFkhuGZTdkr+CWSTWWeSzBPJ&#10;pGO+noQxBJZk9Iyf5uK6i27kYKHNURMssqeIZtdO/gRFBMGkCKAA5VZo2yDJthU76eQRKwSWRQHF&#10;bsZaHIj4Xq+ncopFg6dX9jmLIIDJRtRxQJ6bRvlH1bTGE6g4RsI4RVBZ6ZFoINtTQW9fyL6a2gkr&#10;kwigjM54I6gTHpH068a+TTW2kT7rMJWVUpxgR5Nms/DaK9Xt+6dDsQ83JmBraSQlGpFMFK8vicAR&#10;JQkqkXZEEU5oezLNW5HNNFl7gkDTuqht+YFYltAB0yN9MTFU+1L7YFSoLyZEkq34+JwEAi6uAxba&#10;hBtHiBx/bMgLMKmpAw4OKd3e9lTX9s+hZKoIshhHCrLV1eEcpTiK26hDuefOqnKeytKPPKOQghQu&#10;IuhZKUzAybt4l31I+ml/u/SEbLxANvr4zW/w0Vvf4ZO3vsUHb3yD91/+Cm+/+AnefeUTPvY1vvt0&#10;nI220zhCm1f5iZ1MXmqKImUuBUgSS7fFDAvYscVYS6b/infIdJlJxcjNq0JZeQ/EEESSc4pyiS0j&#10;IlIsIVX7j2dmVqO1rgVnNjWiV0khUmPikRafgvTkLHTpGIhrLrgKK+etdN/Fsphg0Xfrt3gzJ5bQ&#10;P+kq9lw8fZl5KQFKPmrDQjIUQbRp6VZsXrwZW5Zuw+alW4ypHNA2smwgm2lOayWB9RtlIL9jMr2Z&#10;/hdBNW+i2GgO5ghgLAKVC7nPNzDrsZkEmyTyVNbXFBaBatw3P2Pcd79gPP2f6vInerRZvyzCXdf/&#10;1wIG8XGptkmq7SdBgJ2eVyS4tDW3GExA0TyW26LNSUALr3sA5S1K+LUMdTGUp5js49Vb/ILi0Ccq&#10;ln07EKuy/LGO/XxHcaB5Kk3+ChwKj0v+7VUSQqE/Vqd2xIoEH2xM88W3IR3xOqXfSD8fTCZTraLF&#10;2UtVdbzFLaHX3hQ6yEBZFT4YRomnvfn65eAPmq7d5dG2bGMZkay5Ke2UdMLOpCrBqT5ZOEiG2UQf&#10;pu3MTtFb7a+Oxgp+waxoH4wO9sWnNHEfs3wV4otZcR0xO74jZsV2wLwEXyzWj6QWVSrSEUo/W/3b&#10;EE+WirVsi+0lLjlXewnuKAjGfVFBCKYcEHhUMToGRYwlhtKW0G5Og4ASuPS8AhQCFUc8AxSvkhU6&#10;Z7ZblxBUFtbgNcq9T97+Fp++MxpfvP8Dr6Pw3mtfWfmYj3/x/iiM+nw8fhpNH8GRWJG1hb+woymn&#10;jh3bwCUZqI7syaFTDuD8SYvMhyix9QJNBifk2siryWdFqCwsTlCFkz1jYtItZUdyUCucu9LrKcIZ&#10;SDlUlJYJ7WZUU1RD/zLFIo0C0NIZKwxAAs1iXpdM+42Fj1O26TELTEjKEUxrCZZNBNNmgmjLsh3Y&#10;+us2bOP9rUt4/9etVrbxsc1LNlMabsJ6eq4189dj1Zw1WEnGWq7E3Jm/WQRRUUGTuhaY8XpJTSmI&#10;JTXNwNsGroXGWiq/0HtN+HYKxox0wJpAHzjx+2mYyvoRa2Um5tNfpuCy869CU1UL/DoFOFCwrdVe&#10;AoQ8s8uYCDO559cl6LSvUjFPxav81L9zmI6tLF3N+oSTgCrdAmNxfnQUNmZp2ocDOwf3ncVB+INy&#10;72SrmCoFJ1oTcFhJCHa4th/WpfviN4JqU1oHjA7pYKD6vIuvLVOaG+uL7fkB+LOWbMX3o7cCeCmU&#10;g3ECFb2TzpKShxqQa/NQh+hxtrCD/0a59mtGADaVRONoDx2X43L/DmovCrLWsaYUKwKCJsdG88s+&#10;7uaLd7v64F1eJ5GtZsZ0wAzS5Wz+CHmslVl+2KfzrloScbgpyfzU7spo7CyLdHNX+aFkslDsKQzC&#10;09HagNEBSWFxAxcrWxG/GDKQwqWqOD1uXspYSqF0F0n6Nzs9Fl06B6G1vqdN6n5ENvrivR/w5Qdj&#10;CKIx+Ojt7/D5u6PwzUc/0liPo/RT1G+mZWyrwyhbwVhKLMHbNldFmeSyK9zcjths9ri5lIAr8Z9b&#10;H+F3a+vqZDa8ttriqCufoIbWoBBJ70DAKWXKOgNHZdtOjY0fFxGHouR0PHnXw7bXoLLiF7IzC8Ri&#10;IkX2BC4VhcwFJktLotSTP1o7b70DFYGzWeBZth07VuzC7lV7sXvlHrvuXLUH23/bSSm4BZuMwcRk&#10;WwiujVhFOSiWU9RQmRhLCCx978KpmhyWl3SRTyXzziW4BCzlEIqtxOxaIf0LvejE76cTWL9YiH08&#10;AfXTaPq/MbMtkFFX2gxtipkUn4H01AJjcu2KZQsNxVRaC2eDEetFnklAIrA0CW5MpSLW4uMuOKGJ&#10;X6UpudtKwDZgsT6tf/AqG3FtbCy259Cvp3fFumzKP4JKR+L8Q8l3gn1aIfGj8lQ6Iiefai2rE5bG&#10;+WB9SgeMDO2AFyn/PqKn+pJspeUgG+m1jlSGuy3K2lha43CiORY+2uDy1DCykHL6VIbl45/eaThS&#10;H085FmHbky1O87McQK29Uq7g32SogwTG7wTWX2Ss3+sTiP5gk35fBPrgA+rOtwmskWSuGZR+M2J8&#10;MIeMNZeoX53nj0McFXRM6e+UnPJSOy3ip4nfYGwtCiOwQgxUbySEUBp4gg/mmVTZDlRRwWIpD9Wz&#10;KApowQn6KWVRWC6ZAKXOzNKlUyAG9x5Glhpp5euPxuDbj8bh6w9+xFcfjiGYxhuYxoxU9sA0Nj4l&#10;juZ+NDJrhBYzkankaVynciO1S7J1EbM5BICCFz9xhNaBbwlxucaWGkE172RhYnomLe2XUbeRNzDU&#10;dSKW2Bgt/Y9F1w6B+ODlDy2Ct+AneSXKMH6PEmFVlkxzgFIRmGwOSv5owXrKvS0E03ZsXb4DO1fv&#10;xZ61BNPafdizbh/2rmdZux97Vu8zUAlw28hkWzyspWCGghpe1lJZwSLgeue9FpKxLWWLg4xApUCF&#10;wKRwurtS/v1IUI2irxo1nR5rFiYRUJMJKD0+l3XYq3kQygvKUF/RYJLY5hcDtSAx3G6rvdR+GmTE&#10;RMZWAhbBpGIs5ZF9XlDJQym07kLpTv7Z5C/7gGxDNz7/nwQCRjshK2qd0RVb8gJxgD5eJ3z8Ux+D&#10;fxrj8HttOHaXBmFbgRbfdsWSeF+sSfbFl0G+eJmg+oSg+kq+KsoXW8h4v2uuSvl/bZSPZDqxno+O&#10;F7VDgIezCFRiLALtZC+db5pAKozE+txgLOEPWZDaxSThVkq1XZSBe6ujcKAqiuCKw96KGCznc+Mi&#10;O+JDyr83PWw1JZp+iyw1k2VWLNFN6ac92X/vnoQDdbFkKQKKoNpRqohLKEEVjC3UutoJ9NPkEAOP&#10;pRwZlbNwpNe5VVFKRWFlGUux8iQF3cy85J8HgKxYsZQ6sZjqwjMvw2fvfI8vyVLyTaM/n4jvPpuA&#10;776YiB++mYwxlCwTRs+wxpf0m62R+BcCyMLoWovkJJBYSYCSLJKvmM+OP49GXKBSJHD1vFX4722P&#10;k41SkJpegMioJDfq2sirSUp2gJAodg5tqxxpEUoxq3aB7dY1FMP7DmcHXmbGX5E8MaGKInqL+Tvk&#10;r5ZRDirjfNXcdQYCybjNSyj1lu/CDg8j7SKY9m44gH2bDmDvxv3Yt3k/9vL2vvUHCCyCjYy1a+Vu&#10;bF++0yTiVjEWQSnPtc7KRqwmUAXa5fyupZSEArT5Of4W1Ytkn5ahzDgNLoJq9GyCiYVA0vVngkpe&#10;6xcOVAsIzovOugp5mYW48qJr0I3STwOMJc3SP1n0zyKAUhgu6mvAIqsHK6tCRcAiyAS206AikBSk&#10;cOAisFjcHKbrJ/4cnF9Kj8HBgkADyxr6+/WZ3bCrJAS/088fo4z7m+A6qH1WSoOxjdJufVYXLInz&#10;xapEH3xNsnjD1xdfUf79EOSDRWSwXfmB+ItK65QigL1TLUghGeijY+rlp+wAAQFKhwucoclf3u+d&#10;gePNWj5PaVYcZhnoC5I7YzbLnJRuWEZ9uqEoyM6YUhaEthpbnNYVk+K64LPgTnipMz0Wf4AANY3y&#10;cDY91j7S7OFWSkwynSaMd5eF25L67WRFbXColcRKqt1XEoQxGaGIFygIIpvQ0+gj4LCS5K/0mMtK&#10;Z8UJVApQ8PnT9+Wn9Dq+379bOG66+nZ8Q1b69sNxGPXlJPz4zS8Y/fUv1P2SKJQrGlnHUsKMn49Z&#10;BIrWKc0z6ed8lMv5c8X2q5B5n+QMu/IA57FjzeHjS6ctxSdvfIYMMlVGcg79XyLiVPibunTmaMsR&#10;VR1J0SyBKjY2hb89gSwWzQ4Tjo9f/xAr5622z13E73W5eS5IIvkpGWrZEgYqRfechNu2bCcZaDfl&#10;3m7sJhvtIXj2biSINh/Evi37sZ9FAHMgI7DW7+frKAcJqm1kt+3yX2QvMZfKJgJM4Fo9f4OBV55N&#10;37tYwNLyEf4esfisiQsxc4ILwU8fvwDTxy3ANF4FIjH+lHHzCbC5vM865aDwwB1PorNPgPkqnUGm&#10;6J0GGE36mq9iPVkbalBkGwtUivgJUAqvK6xuYXRP1E/sZJJPRUGtwGjHUirWV+IIwli8lxWHI+xX&#10;W/P8sCmzMzYQVDvISAfLw/BnTRT+op/SDrR7pJpyumJDdkcspNJaTrb6LMAH73UguLr4YCxvL0vy&#10;xYGyEByvU6AjCXaKouarqPJ8TvXTNmLaky/PFiGeUroSfZYkoTbV1OMnlcHeQP9TFWtzSCsy/aG1&#10;UjP5ZbMSO2FRmlKQtNmmH+YldMKM2A6YGtMRoyI64R3SprzVlHAfLM0MJKAScZDScr9YsMoTRieI&#10;ND+ltJHtlH/bCdB9/KMzcsOQEcCRJ1heiT5KLMTKtvkpbwVqJOJjLhwrtuJVwJKM0Ohlox0LR6oH&#10;7nwc3348jiw1AWO+mUpmmk65Nx0TObKqA0xVh/iJo6/Y6GfKG0k9A5Qif55yGlz0EgTVXGV2877J&#10;P0XFyC4Kry+ZtgSvP/gC+uZX45ELz8YXjz+Ajx69Fxf36YkIspXOGE5LzaY8jUJ8Qib8u4YjP60Q&#10;b/7vFXqj5fwe+jZjRk8ir0L4vIql5KeW0e+sYEdfu8BF+CwgQUm3nSy1a80+7CZgjJU2HTQA7d0s&#10;cHlBxudUNvA5sRZfv3M12U3sJZCxiO228jPX87Mda20ma22w9KZflTdISShgSRKrjuQ75/28lOy6&#10;iGUh61MykMw1Vl5rPoE1z+p4Juv2hafepkfSgXvhxtom+6hAFP2ztVVsU5OAaj+23ek8wK5BBiwX&#10;oHCA8rKUWQG+1voFi3yU93GF1kMCYjAyLxHHKkKxm2y1izZka7b286MdoYf6qzYax+oisL80BAe0&#10;WiK3M5mqI+axLy+kfXm9q68DVWcfjCFr/ZbaCQcpE/9piMYpraXS4RwqvdMdqCyLwvag8ByUTTCd&#10;GsKrVvqKsfoSeH2yoDktea2D9EF7Kft2ENHauXaeon+JHTArXqH1DphEbzUm2AffhdDY+fviY21M&#10;GOmDLfRgvzdpsle5ftHYTdknlttJxGv/v51kLW03LSmoA7bm5YQhh5Whg7WjFdljhUsjeyWfVZoa&#10;QPfFYMr1C0vkqO90uTtT1i0l0PtefPx1jP3qF3z/mViKoPpuOsZ+NwM/cRSdyo4wY+JSAskLIMk9&#10;dRaVXwkgSjB1cs0TURZaNMyurnhBNmeiwDXHiuZ8+tf1Q5+KOtx06RW45LzL8fXbb6JvUw8EK8oV&#10;noyArmFIjsrEAzf+F4smz6eMW2dbTCsQorkpFUm+xZRcyniwxYfyUmSp1ZR98lCK9G0RS1HK7aKH&#10;2kX/tIeyz8BE4OwTkLzA8gBtP29LGoqtxGi71/FKcEkWKrCxnWy3lQy2mcBSSH7jkm38bVuxduEm&#10;rCGQV85bh2Wz11ASruTvJXtRji6Ysow+dDGl4CJMFZDITDZQsW4nE2A/KfhDufjeG19YO2nuUKCx&#10;AA7bx2XEiK0EKoFLAyPZWwsVBSp5UEo/bensFic6UKnodW6ZkBSNQOWA5bZiiEUc7cLkwlgcq4rA&#10;QQ7kdtAAffs+2o0/+JiWxB9viMThijD8Xh2JLTmdsSm7K2VeB0xmf36wgy/e9vXBxwTWt34kCJLK&#10;AfZZSUZLT7LTRNNxqmcCfI63p+MEQXNqgNhKhSASa6noMR1jr4lgXfm6f+iHtHHLny0svCpIoajd&#10;SurUhSldMDeuE34iK33q54tXiernKAEfVHw/qisOtdBH1cdiH8G1R2DyBCiU87eTf3J3Gb0agbWb&#10;z+mPLS6IRCGNrCTBv3TuQGXhdU+FWSWSoZSSFBmmfD+xlZvzULRNgYKUuCy89dyHGPXZTxjz9RSM&#10;/ZZg+mEufvqR8mQCfQFH2bmTl2E+O8jC6Z7CjmyjMDu1QKZJX4HKlqMr+idgsYhRzLzTWwhUyp2b&#10;Q8ZaRv/wwmMvISujEjk5lbbOKD4hF4VZZShOK8PFQy7Bxy9+iFmjp2Pnyh1YNX+thckFHJsLo29Z&#10;Mt0bnHBX+ZrfKMOUFCsG2aSwOaWbAg5iG2Mpean1BJPJPLKRAUtXB7R9m5wMFJPJawmAezaIuXhf&#10;knDtfuzyMha92Tay1hYCbNNSMdc2rDXW2kRgCVxiLw/AZqzCIrLoHA42CvJMowz8xVjKycGp4+cR&#10;bPPwzcdjkBSXaR7K5LmKAUuDoxSHAk2uXcU+tvLX34XWFaTQ+inbK50MppQkByxJQCoXzzXCSiwH&#10;Yn4GlU42P3NJSTSOcLA+VB1tK9cPUBHpgAGFxbXY8HhDrK0E1in1WwioTQSWtifTFNF1Pj54k/1Y&#10;ZwRrl6VZMR2wtzgAx+qjCCpKP81V9SFj9SCo/uyRjL97kYV6puEfPnhS+/T1YdGLdELi6dniXJyi&#10;XjzRMwn/tKfgz6Yk/MFyuCEeB7TuSpkQxaH4LcOPcs8H71B7PskfcB/N3eWaic6IwF9aMl8T6dZp&#10;kal28T0OROEGsj0cQfYQWHsqo3CIf25laTTKNQLRxDumYuGIEyVw8aqKM6rXc/Qkrijfj2DSyEfQ&#10;KWih5M3qknr6qR/NU/34lVJopmH8dzMxiTJl+kQyzS/yCZQ1s1azg6zF0lnrsHj6ChryZc5XKZxO&#10;kFkkUFKHQPJKQRcN5FVROoJKE8Hz2akUZPjx87HISijm70xAdnIRetb3xHN3P4Vdy7bi902HcGjT&#10;72SGnbYcw4WxV2ApgWRBCWMmt8fEUhbJPmU+aBWvIn0ClNhkO5lFgBLj7CHjCBh7BRICyVjKmIll&#10;ywEr8lfyWY65HOgcazlw2dXDXrsIsJ1r9lsAZBv92haWDfzeDUu3YyPBvGHJdqxZuAUr5q3nb1uP&#10;XwmuRRyQ5nKQmjlxsbHUVIJKYJoyTv5qLv3sROSkFZN5dHoHAeVRFW4NHNvPghVqQ0VMo03q2USv&#10;EmnpvbRFmYBkUVWCSuBzwQmxlUDqwujmp8h4Iew3pSyrtWksmehQVSSOEliHKAXlp47RF2mu6S+C&#10;6igBdkhLPwxUXbAowQdPsB9fwj78OvvyWwSWZODEMF9sywsw2Wi5g0pz0lxVM0Gl83uP9WBpYWnL&#10;wN/tLD1ScJzlRHsaTvbShpgKZrBoY4v2RAOVFjMeaUjAIbLOfoJB7LKDgFiZGYBxZCqx1KP8Abfy&#10;x1zboSNWVCXidy3xsIO2lF8VQQkpgBFIfP9ejhxKyt3HP6v9AH8nqNZwZKli5WhdVAxHMJvcZeVH&#10;qwEIJhvZ+FgkQaesdB1pqqUeCk+bJtfzLH5dQjCkzxkY88UkjPr8J4JpGn3ULIwbNRNTxs/HHEq+&#10;hdPZoedy1J23iSPvRvw2ZwOBtZrFjb6WmmSsREbjSOxAJN/zbyBD4JpLQC0koObRtCscvuDn+Xjn&#10;iTfw6sMvYfxnY7F71U7sV2ddtYeddCe2soNqrkhzS8rF05yTCwYQSGIodlBjKIJL4e1VlF1r6W0U&#10;RFDUbucKeiHJNg8QTPKpnGYiBxxjKit8jCDyvnYPb+9ex6vkH9nNHjfmYtHzAtfaAwQWfRfBtV2/&#10;m8y1beVebKVE3LJ8Lzb9ugcbl+7E2sXbsHL+Jqu7Xzkozf/lNwtaTJ+goMUcFxFUEvC4OWiu62MT&#10;8o6l5IUVsdX8ovNViuaKxSxQQfDYgkTLoNC5x56on1SMMZVe401VknpRoIJ2QEzFzwkioGrYH7ZU&#10;xJOlIi3wdoQW5ggBcZQ25hj7msLhx7Quqt4dlL0ppxs25VJ50VPdzD58mY8vXhGwWN5iGUX2WpfZ&#10;jaCKskPfvFnumvPyOU5j9TfBc6yVQFFpIws1J7EkUuIlETyp+JvleFsa/qb0+6c1jYDLsEnfPxrp&#10;rxQWJyi2FoXY6SCLE7vgh2D+gI6Ufiz38Qe8HBFkp9rvrSIj8U/traamVWY6gbWPYNpPYO7jHzVA&#10;8Y9qFfBhatXVRRGoFqgiCBiyj2RfNNknRo+xwgQYC5+zCFBRUUnmqyT9XPDCeauAruG49pKb8f2n&#10;4yn7pmHC9zMJqpmUfmQp6v+FM1Y6QC3YitWLtmMVrwLX8jnr2MFX05SvIlMttxxAA5GXpTygMn9F&#10;BlOIee4kguoXrRBejCVTF9t+e9uXb8VeSqldq+hTlm3DDnofTcDuWKnRX7JqK9Yv3GyhcU3gCliW&#10;JTFjmc1VaU2UFhfKy2xY5DyU5qEsdC4wiGkEFoXNBSTJOBWPtNv3f+6bpxJL8fZeykADDp8zD2aM&#10;RWAJZLryMQMcgWWMRVm5w8B1ADtWC2AsK/fZdeuKfdj8GwGm4MbirazDLVg0czVm0mMpIihATfph&#10;lpVZrEftuejfOdTaUG1kSz94202NuPazAJMKmcr2J7GIn7yUUpv+TxHADFBeptLq72gbgGMIKH/6&#10;8mFR7GMc+AUoJTdoE80/6uPwFwf545Rwp7TLF63JMa2nKieosnXgWwfMju2I89iHr/GA6jWWd1i+&#10;o69am9EFf1IqntRROsSKjtNRsMPnBJnoHzFUj1T80T3BzqY60kSvRFY5yC8/VBPH24mWlnSI/ulw&#10;oyRfAl+bxMfjKdWi6akisD43AMvTu2JGjC9GBfngbXqptygBXyJbzc7lqMDPVPaEALNfbMWRQgDS&#10;wW8H6ighyU4GqLo47ONrDvGPri+PRmM4R55IHQDnRqAYVnyUEiVZ2TYihStAEW/nA0eR0aIiUgxo&#10;Bjg+rtuhfhG22ncsZZ/81MTRHDXHSu8vwKxJS2myV1G2bKCMoRlfohGX/oadYuX8zezg68kWq82M&#10;SwIKOC6bwKXoiL0U5lagQmFv7a23lED6dZbShlYaUJTMquxwhasVBJBfkffZSb+yYwVHfEqrjWIr&#10;zQtRRv1GCWU7IBFgK8lOemy9ALV4Cz9D7ES55wGUA5NjIQudq5ikc2Dw3rbXEUQq+wQ2PmchdQUq&#10;xFaSjAIdP8c9RyDx83cSTLu9oCJTCWS7eF+P6f6utQcNZNtXHsC2FfspD8Vcu60uf529jirgVwtc&#10;TBnron/jv5tqYfULz7wKfp3JVGxXmxYhO7norYpLQROgxFK2V4UnFckl0LplHgKRYyhlU1AGSgLy&#10;MQ2+NgALVCwBQXG4JDYWe4rDaC9CcJADufb3034SSqA9yX4v+fcHZaBAtbckAFvIUhuzlbzQEcMI&#10;KC1QfIlgepVFvkqHF2zICqCMDLdghU7+UHLunzUE1cleGbZHhSZ7dbLH0UYCh+A5WKN1JdpLIgLb&#10;6W2UPb6L8mxHmTIgwuiHNLcUiU2FoVjDD/81vRvmJnXE5ChffB/ii0/8ffFhV6UtdcAWguYwf7zA&#10;dKCWYOUPOFin0Dq/hz9Eh7/p+w4SpFoKop2WDvIPbq6IRitBFRxKWScwseJj5KkIKvkpVaDlAQpQ&#10;YjNJQHkqeiubTCWg1EixlIRvv/Ahxn2tzOlpGPfdDDaw8tQIiKm/kZE2YLUARTBtWrYbmyhp1hFc&#10;Biwy1m9z1hMoq12Ei8DyeijHWi4HUBE7BRU0Saqw8xp6nnULN1j6z+lAAuWSBQAIpp1rPFfKt22/&#10;7TL2MQlIEK6cs9YmXE3qzd9AMHny+DSXRGYToHZ5PJRJOMq208EIL1OJiYx9nDc6/ZiB0AFKRa8/&#10;LfVY5MEcyBxw9B0GJAOYA5Td5mNirl123Y8dZKudqwkulq0cKDb8yvqbT7aavsrYaprHU036YQZm&#10;TlqMG664i6DSaftsS7ZhlAJMit56BkLL/yPruM1fVDQJLMYSU0n+eRjKmEp5f+6+BluLEst386rb&#10;2kDojgQqoaIg7CgJwv7KcA+oCAQqspMtKUA7VVl3SsGmBOwtDcbm/E70VZ0xJaELziSQHmJ5ieB6&#10;jeD6gApscoQvtmYH4DBx8VdNOMFESUkF9kdVCHyUJHuqfy59U6YFIv5ppfTTvn51CTYvpZw8HR+q&#10;JfAbCgignFCsywnG+nwd1Bbsdk1K6ozZ8V0sJUnHOurofKUrfUxQjY7shn30X4cIFu31d5Asp1Pp&#10;jf1Il4caCSCC6RCBptcYc3lAtaE8Cq1hURZ+jmblxNLARptmdhEfeSY1gIplqLNRXMMoWOFAJV1e&#10;mleFkR+PwY+K+o2czoadbSH0WWzspTPJBAu30nDv4Ci7D1tX7qeM2UcTTmAt2sYRd6sBS1LQIlyU&#10;ZouVD0dZtsSSTpXMSmAamFYTTBsIpk1kHrfMQnM9iqJpMlaSb7dGd4347JAWZeNVc0tbCSwBx611&#10;2mBgWk92s88hO4nhFImTf3JpRwIIgaTAg65ipP/DUKcLO72TcN7nxEwemSgQGpjITrpNMFnxAs0D&#10;LsdIBI7YygMwyUDHXvxfvL9LvkuFz29bxfpbtgdrFm83FaB6tkng8fMw+Yc5lH+Lcd/tT9Drhjvp&#10;R1BZO0a4dtRhfdqnQoAzPyVQyTcFEDgClYGIrCRPFeCApdfZIOsZfL3RYtkE/4BYPJMYYXNTSk3a&#10;UxpKBRZt8u9vMtTJ9mSc6inLQ6bpHo/dxYEm/TZmdsL0hE64kYB6wkDlsiq+oAKbr4TabD8cIvMp&#10;/+8IQXVUwKogqE7SUykcqHN4T2kTGDLXidZU20VWm7/s16HaROPW4lCszwvCquwgrLQTFf0s4XZJ&#10;alfMT+qK6TEdMC3aF1OifDA+zAffkK3e7+yDKSnBOEigipF+704gUQbqFPzflTNIqSlZ6RhKewGS&#10;sTzy8CDl3yZq4PZQjlDBCY6lNPLIS5nWjmRDKN9P0SJeDVCSfy5YodB6DO8H+kehf9tQW8U7Srl9&#10;3/xiYfSff5yHuZQmYqm1bPxNy3YZqCRhtlHKSMZsJmttWLKLDCKf5Q0frzeALSebrOB9zdesph8T&#10;w2iCVBOxAofy77aRmbYbKxFEKvQhBioCbBcf11WdUrflszbxPQpAKHCheSEt1dB80Y6V7rUCoQOl&#10;AhNiH+d7HIAEVBZ2cN3XpK5N7KrwNY6pBBo9Lob6V/IZ2PQ+A59e/3/9lADnPkPg2W3PKbhx0FjK&#10;mIvPqRioJAXJWhqYxPa/sq5Uz9MsCjjfJKA81YtPvoVQf5ff5/W/3ikRO6yPA6kA4Q1UqL1N9nkz&#10;KchcLoFWt7XVgkDlifxpsFWfELj4OcH0VO+lRhFUAdia649dhSE4QKV1hH3sr6ZY2p9EnGin9WmI&#10;IXvRzhT4Y31GJ6zP7IjZCR3wABnqSQJKuX9vE1Ra/rE0iaDK8bd5rkPsp4cELDLVkapw+PzTMxm2&#10;ZW3fLDeBRXCdbE/FSYXaCYAjNZrsjcFevlFrnNbrJMWcAKzO9sdvaZ1tD7W5ZKpZCR3JVNSgRPBP&#10;AlWQLz4gqJYURuL3dko9jgB20j2pVilKv5NmD/ExA5QHWAfEVJSCCmLourUqCj3DWJmhrGhWkNhK&#10;W05Z6JSV7cBE9jI/5cLpylLXXIcDWQIC/aJx4xV32AYuo7+kp/pmKiaMnmUNPH/yMvxGQGz4dRcl&#10;C003pYs6hWSMgWuFA5c8gkW3Fm2x8PEqljUL5IG2WVh5069iOX4Gyzb6o62/7eZovZedSyZeTOSk&#10;3i6aegcs56cMTAKL5oMUUdNnWHKrUoSUNkSpx9eI6QxI/wdUxnTs1F4gqYg5/i9TGSgIgH8fIyB4&#10;NXbi6w10vO2VjO71eswLJPd6k4EGJIKH9bNbn+MBllcmClyqNwFrB1+julu/ZDfrdyPmT1luEnDK&#10;OAcszVd99eEPyEwsImAIArGUyT4OkGQpDY4mAT2gUlsLPNrr8fSOSsZWkoLyVxEIJ9Bs80xTMgqn&#10;O1BpbVYs73+fHond+f7YRmLYka/T5UNwiH7oKPvZX43a5DUce8uCcLA6EptzOmNNegeszeiAeYm+&#10;xlKPe5jqw46+GB/sg+UJvtiW0w27CgKwp0ipTgIV2Yrg8jnanIR/eqTaMTfo586Q0uYVimacaCZj&#10;UaYdpRQ8qAwI5eeVkLWKIrCBP251Zlf8Rvm3OLkLFmrpPKlyFoElUH0b5IMvA31tX4uDzQQMQfM7&#10;QXpYoKJvM0DRIGoy+GCDPJa8Fl/H5xS4kLdaXxGD7iEcgTSCmfHkiGYVrFFJoIphAyhIoUO3BSQ1&#10;jqSfA5QeiyTL/e/B5yyMLkD9REBNGTPPon6Lp68mw5AZKPW2r2YHUUfxjLg7BCyP+d4qWciyefke&#10;A5hYTSDbxE6/laBzETAHkB28vU2RPQJhG/2SpQ3x8V0cvU3uERQ7dd8DDnksgUzSTn5JyzUEUoFz&#10;F99r0pHvcyFvFzrXHJTzROzsnvIvcPi4R8q5x3V1rzUWIzDEWAYmXfk+vdf7egFPdfAvI3l+N+vE&#10;MZkDkmSeXmdsxecUdledCVA7eFtstWnZXrL5RouczrAoIEE1XieNzLVk28bKdgR0IxhsSoRFKsPa&#10;TuCi/CMYJPMEHAtUCEySf7xKBtoEsIqYitJQoFLwSrJR6+qiCSiF69PYb6Zmh2NXfjdspQTUafO7&#10;CoKxv1zZE+EWoBCYdtNvKT1uQ1YHA5XKQoLqf/RRYipF/z6n9FPK3cqkTtic1Y3A8uNnBWK/zg+u&#10;pKeirPTZwRtHyCAnTAZmkrUoBdszcLI5Gf+wHKNE065Jmo9S8usu5egVR9DIBWMDvdWarCACqyuW&#10;p3exDV7mxnfELxE+GENfNS66C3aQhfYTNAcIoEPKwGARax3g5+oxYyr+qUMGLsdW++mvDpCa11F6&#10;NhFUofRSmhk3P+UZtUTzGsms8iK1cxKln0CkeSvT53xPZALio1Px6jNv43ubn5qJST9qTc98jpxL&#10;6ae0KQpZYSk7vzo9O8wukzWHCKyDVhQ6NmCt2Ec2kvfRda+7TUOu+Zodq1yH2snXCjAGKPNJlH8W&#10;nBCIyCwEjlf2ueIAZR5L76ME1NzPdoJR4XexlPNQXhA5cNhVAPF0dAPL6ef1P3gVMDy+zctCKs4z&#10;sfwfQHmZyFjKAyYDoYo+W497WM77uPkofp4GIKs3z3c4Sci641Uh9hXzN9uUxexJSzBToJK3GjuH&#10;9b+AsvwMdO0cTFBpSkTzjEkWZJK3UvRW0T+xlE3+BoaSoUJdypKWfXgLQSXPpddYNgXfoyCHWEpW&#10;IZDerJzycnl+qB2GvaMw0JJo5Zv2lREICrETCLvLQ20jmF0E1jpKvzVpOpPKF4uSOuC5Dj54ioDS&#10;IsXv/XwxK1IHbHey9VTbc/2wt5gWh2D8oyYcf9dFwWd5ahdsLgnBUfqeU206tEqnHabiBFlF2y9p&#10;g5c/FGCoirZsBx32tkObsxDpm3L5A2wDTXotluX0V5qnmhNDigz1sY3gd5Gl9glUlHtag3WwmUwk&#10;hjJQEVB8XEA6yPsqlsakCbjGGKwsj0GDQES2sYk8Fm2OGE6mUsVZ2JwA0ggntvKOcC4iyAYisNKS&#10;8vHeq59i3MgpBJXmSVy29IyflmDZrDVYs0jyjXKNrORGXY3OrmMJYOooYqDtmpcx0LhRWLJOgNP9&#10;Hd7bHKWNiVjsPXzcPBOfE4jERjv5mACkDi8AOhZiZ9VVjCCA8TlJOS9LWKdX5+brTj+m28YQnqCF&#10;J7ig9CTr/LxtQCbALOJ3GjDuejp0TtY7DSp7r2M5Yys+fvo5z2P2/KZDHonIx7xXPr9DIObzVmeS&#10;gKynNYt3YDEHrzk/L8WsiYtN/v1MlpoxaSH6tQ1H104EFf2UBZk0deKZIlH7iqVsnoqqJDhIq31d&#10;Mq3SlYJZQixlSWvuvHLQJdd6gxSap/IPiENfWgjte6KVujvIKgKWwLOnNMTmpPbyurVQ+wD62XVN&#10;eiesTiNTGah88QJBpZ1p3+3Afk2yWBjvg7XauowstafYjwwVapPAJ5u0DCQWPtv4ZeuyaOBKInC0&#10;u45pJGu16FiReHoqFwk8Sjm2vzwau5RBLvlXGIaN9FXr+T6F01dnqATSY/nRwHXFnNiOmMAv15lT&#10;e1qSsYvmb19jLBlL2ekOQALUAT0mMAlsxlr0VI1RdhD3QZZ1lH8trNCQYJpWzx4VBiqaVFW6N2ok&#10;ALlCcJnsUxQp0dKUakqbMOrzCRj77XSb9J38o0C1wJhq2dz15ou2/iYQqDOweDqRdQ4V3raQsQBj&#10;LKYOravrYOpAet497jqhA4T3yqLnCSCBSMWBR4DSZ7jn/y0OaHq/MY+BQGDRfRZ7nN+jq6eYfPOA&#10;5HTkzl6jz3FFwPO+xzyUXi+w6D266j187DSLeYpAY1KQwDRQeR63utBv12N83gIWArle77mtwUeB&#10;Hs31zZu8nKBaZH5K2RUzCaqeTYPRrXOYTdZbYEltGOnxxcZULkBh0T8ykpJpxU5KVzJAeYol2Hot&#10;QZAAJWCxf7Cv+AXE4trYGOzVCggDlNgqCFsJMO2TvqPADzsLA7Alj6xT5E8FRlCRqQSqVQSV5N9L&#10;BJNW/X6uwFukdqf1xXa+/gA92JGaUFv+cbIxxsLy6J2K/wcYgSctTPn8+wAAAABJRU5ErkJggg=="/>
  <p:tag name="ISPRING_PRESENTERDATA_0" val="Tmd1eeG7hW4gVGjhu4sgTmjGsCBRdeG7s25o|R2nDoW8gdmnDqm4=|a2h1ZWxpZW4wMTA1QGdtYWlsLmNvbQ==||ezQwMjA5RTk2LTZEOEMtNENFQy1CMzIyLTZBODFDRTBCRDAzNX0=||SVNQUklOR19QUkVTRU5URVJfUEhPVE9fMA==|MA==|||MDk2NDIwNDEyMw=="/>
  <p:tag name="ISPRING_PRESENTER_PHOTO_1" val="png|iVBORw0KGgoAAAANSUhEUgAAAT4AAAFACAYAAAAlEBCBAAAAAXNSR0IArs4c6QAAAARnQU1BAACx&#10;jwv8YQUAAAAJcEhZcwAAFiUAABYlAUlSJPAAAP+lSURBVHhenP31n1VXtsUN5/btvrdva9JxJyG4&#10;u5c75QVFYVWFFhTuFO5uAQJxd4O4oSFoFNcqHJL0fd7nTxjvGHPtdc6uQ5Hu+/wwP8vX3kf294y5&#10;7NxyeftcXNo2Bz68+NVshox/tQCXv1rowm0K5+HCF3MsdLYQF7+cx/qzGKo+4wwvM7zM/MtfzLW0&#10;+rM+v2LfzL/wxXxc+HI2Q5Z9sSjIm2N557+c6eqz3fnPVX+BK/tiFtPsQ3W/VF1e0+7T3a+zudan&#10;6l/UtYLy2nWieWHTa5fdrM7l7Qr5mnl9e+3KZ/0rO/ia1W47X+8OvU8M1deu+biya4GVX2X+le3O&#10;Lm+bzzTfS+Zf3jnfTPV8/PJuxgO7xD7C6StfL6yVVrnyru5ZTFvC+GLaoiDPhbHxm+WFrxEuVxi5&#10;pu4vdE+6/sWdfB2htLdwOlzX5/n0hR38nPnehu0C378afr56H8/zs6jZTtsxB9X8nslqlKfvh75b&#10;X/B7xO9MDe082+h7IdN3Rd+Dc58zzbj6q2Hbc2x77ot5OMuyM5/NRPVnM3D+Cxnb02o+n2F27tPp&#10;kfDsJ9MsrP6sqnb4KetbHy7t6k7HmY9c2blP2J529uMq68PbmY+nuryPZ+DUB9Nx+kPXRnlqd/rD&#10;aWYnP5iEUx9OZp2pOLWV7T6oYlxlk3H6A5d/cusUV/8j1vlwEuNBHstObJlsdnrLFJzdMhVn3mcb&#10;lluftJNbJ7JftmFfJ7cE8S2TLH6CZScU3+r6O8W0r3PivQk4STut9Psu3+qrTlDPp4+z/Pj7k3Ds&#10;Pdf2FF/TsffH4/iWCbSJQf4UtuG9qu5743Hy3fF2DbXV/R97b5L1cfS9cdZW4Qn2dfTdCUxPsOv4&#10;PhX6a/s81fdh2G7Rwynz4HPmwBc1flkDsHnIuXyBj6AgdFye0uyPD7gAqLoCmuDo+hTkZMwjRC5+&#10;KXjyITD4Oeh4qPnr+Gv6tEHT1wkbgSgwWd1Qvn9N4bTC2q/3t83Vda/Pwy3yvgXQEuCuCnBBnuAm&#10;qHnwCXph8BkYA1N9C0PACEMpHHfpBbj2zWIzwUngu7pnqdVx6drm68WW+35j88Jx39ZeZ3B9me4x&#10;Noy1MOwU9ybg+bBmG3/wCDwfGgwZv8DPyMDH744vlwmMF/hd0g/gRX4XLqmevhMMPfj0XThPE/gU&#10;+n5q+INYze9INb8jNQZN5gWwkwlisemw+TwPPoHTQ8/sEwcvbx58AlMEego/IgQJvjMfzTBwqZ3g&#10;J1MblQtOpz9yYDNAEnqnPiCECCrBygNSsPMwO/Whyqca+AQUB032QfidJsRObRUwCaCPFDrgWV80&#10;A5MHH03gFfROMu8EAeMBeYJwEvBO0xSqnfLDZtAjbE6yzXGCy0GY+ezHQc+DT23VbwA+wsqDT1B0&#10;8FMYhdrxLeMtLvCpj2h/tc2DT3bk3bEW+vuS3XJVD51/iEMwkMq7vI1feFN7/LIHD64efmc+7YAk&#10;E/QuBOkIsPil8/BQ2hQZw0uBmjSjsrtMAJpatOt7mOmL7a4l9ef6E0QdvPy9urq+X9YXZH1+qF60&#10;PkO7ll6Dg5juz79+tQmnr/BhFPCszXbCy0BHNcc8C/kQC3DXBDn1JfDR9HBLCQp2XvWZ7aQF0LtK&#10;lXZ1N8uVJmgEEQ+ksClfABKIlK4NsyW4vncZQ+U5cKnc2/W9SyL1w1ZXnr+e4v5eLF9gDuDs6yju&#10;LQw6n/ZxA16QDoMvbJZHu6A47XzwOQhaintFaIBUnrwD/VhS5Z+XV8DP1INP37EaU3oM+R1y7Vzc&#10;0v67ImCGlJ63sAL0wLO0FN6njAuo7F/gC4NRZQJaGHwKz3wcVXwefGc+cqrPqz2Zh58DIwFGkCkt&#10;8J2hGcgCULl8wZD1BEiawOgVn1kAxzOsd4bgOy1wSu1RHRroaMoz+FBVSfGdJhxPEAxSkFaXcIkY&#10;wXGSEDLFJ+j5vHAdmgFmq0DjoedAK+gKqAKP1JqUnIOewgCgBJ9dg6/D1YuquWOErldzJwnzk+zf&#10;l/t8Hw9DzrcP17nlmr7MfMDDAJRbenlbAKVA2UXBJxgEIKAZRPilikIlgFZgPs+H7heZ7bzaY/+C&#10;2qUAfLp2rb4MZroHgVjXdGX+S+771j0ZGFU/qBMGmc/Ta4karyk3NQQ5b0pH3g/BkcC6ul33wPfJ&#10;4lG7HAKbICf317uFAsalHYyzn2u7FuI67UoIChGICHwyQTDIE3A8vByYBLClFrq0t9oAu+bj+wjJ&#10;vYvx8/6lBj/lhSGo0F/nZnCU1b4HB0cPt/BrEMCU58uvRF4/32OFweuWxYIvbCoXrPQ+qq1CAc9c&#10;3QCAF+2zdJ/3BVnwgxoxfr4CXzWBdYF15SJX8/tSo7T/7sgEuRDslK/QAU8wk8Jj+Llzf88SZjWf&#10;EaA0lVV/5vKdCY50yQ18Cules35YFQp8UoAeeA6AYYvWFQDlCp9lnXO003Sl5eqepcpz4HOuqMBq&#10;4AupvggUTTGynkHPgUfgkxpzbqzr4zghojLBwbnZSk8htIK6Aq5AqTTBd4p2MlBkUnKW5+EXApyV&#10;q0+2NXVI82CyeioP+hJEj79LV1ZQDGAlVac+FD9GtecUoFSos6NseySAmRSjb+evb8DjPauNqcyg&#10;TkTxOdXilR9DPdAGOg8Jbw4QTgFFYRGBi2Al4xdV8LC4LwuUnOtHwCPA6PoqfllpQi9aN2pO+REm&#10;gZKzvFr9ytz9Cap11ZMZ4AzgqsP6QT0PPR964HmzvABsdZlUncX5Y3F1p8DGvOABNxcxMKcUaYKG&#10;4ECX1UNDcSk/maDhYePNgUugcm6t4mEY+Tq+/tVvCKh9rEv7ed/SSL6VEYZXGF5RnVD7f2X+Wrq/&#10;MPC86fX6eC3w6ceFr/3iTr6/Br0Q+Ha5MFYFXuD7LgUo8F0Q7KT0aAKf1Js+E/1ICnjOQtAzVUfI&#10;MRT4DHb8/DXWJ4UXBpypOcZVz8PPl2v8UCrOKcgAbgSbgU9gk6tL8HlQefBFx/bC439urNCpPrnK&#10;VHsElqk7jQ1S4UVc4UjoFaJARggFLmoYfLVdXQGKcApg59xjtQ2UImEmFenUl0x1BL6pBB/ThKcA&#10;J6Wmfk4wz+AY9GFwImhMGdIEOoHIlBxhpbQpSaWtfQA3meIqZzufbyHzDH6CHVWi6kVhSSALcNZG&#10;kJPqE0ydihT4jvGejhJkqi8zAMaa9eFe1wleQ3kB+GR8wPng28POPMHPlznIeXNwqBX/N8ygY2Bx&#10;EDPVJ9AZqPggERyxIIrGBbgo5MLlUVM/AajZT2wdpS2P5b4skhdTxwBlr92Bz+UzHYEdH2zCLmJB&#10;/jWFgmCg3OzhV1wW9CmFfY3u7WUPCJV5UFg7l64LPM6c6gvneSDVBh/BRuhdo4XzZVKBAqLCazJf&#10;FlJ9kbyQ+evIIvccCr0pfXk3vzc0vabL/DGQ639pFz93gs5+EMxYRnMwdPDzpvQlQZFtzm8nyPTj&#10;xc9B6k2u7wV+H/zwhswD8LyNFTMU2NjG4BYBWaDymO/TMgGxmpAL58nU9lwAPo1By9WVm1v9qVd8&#10;gasrZSiFSBAKiIKe2nnoeVc4CkCmg3IHQqfYHPAc9JwF8QCQpzwcA8UotWjw8q5uAD9zb1VfUAyg&#10;JcCdkess8BEA5i5H1OBUnFCocUALCVnBz8AXlMu1fN8BLwI+DzkLWdfAFsDPQ9hgGgWfoKb6Bj4C&#10;yLm1AhLVmNJspzE9KdATWwjk95V2ANS4n8yAaGOAUnGTTPE5ZefBJ2XnFaPAxzZy6Q3qrs4tplhk&#10;/HLqy3aZ5h/48INvYOAX0sMhFhw+DFtsnlde0TjzbeKEFlMntu+b9R+pY3AWpGlBfq3yOtKxoUyv&#10;NxZ8UsNXQuC7uoPwIPxcnJCiXef7d83a8MFn6F1XCwmCqwyvSdHJ1VUYjO0pFAhtnI/QkJt6XWou&#10;yL8WUnYCWC24MU+hz1NoUGLc4EbzZb7uVaZV5u2yVF8orTq16jO8mYVB5+PO+Lp383tj8BPYZC4d&#10;Gc9UHt9bM4Ni2P0V+Pi5sI2gd2FHoPj03eCPmtxcxaXi3PeFcNSsP3/UTJ3xe1XDeudpgto5KTWG&#10;qhsLt39lpggDFejH9qTq7DqBW1vzhVN+5vr6sb1g4kPg8uAzM9c5CkRzbT+Z6RRi4OpKAboZ4kD1&#10;hexcAEU3fufGBaX6pOScmgtAF6g3U3/KtzKFgtKkAILTDHjHCRKBITI2qD6UZxYoSQGNFgafTYoQ&#10;YDbZEYBPilCh1OWJDwLlpjqCH/N92sCnfEEyBL4TvKYmPaTQBD2v7gxygp3Ax/QxTW4E8DsiuGlM&#10;kf1bPZniBkFnBlfC0F8/Ar5LUioadOcXT+6Yf+jtwVeZWRQKgoVMeR4YHh7efB1vdZaZcqTF1PPX&#10;+rf7kcqLgM/158vD9cNt9CD4cn89hS5e+/VrfM+D78p2PvRB3MC3k5Dgg6z2iptiVluGAp4edkFP&#10;43tWT3EBzecH4DPoBNCztAdfLLwYGuQY98AS5JQOm/UXYwa+YOyvlgVusVxkqxtcKwzOsIWh58Hn&#10;45pgEfgcAL0Jgnx/+fr1w6D3xoNPaYEvCr8o+Gq2ETIE38UdDnxym8Pgs88xUHw+tOUrBKWFNANf&#10;SPX9X0yTaZE0VZ8DnzNdy6Ud6MyCsb3YiQ8POg89M8LSgU3t3ISIgx+hSXieCS11OUtQndPssIxt&#10;BK2zVkbwmeIj5BQaEAW7IG3urgDlACZXz6nCAHJeFRI4roxAU7kmQ9iP4Gl5DGtBT7AjFDXud0ah&#10;6glizJc7qz484HQ9gc/UXpAnE4R0X+rDoMk8KThTl7ofgs/BV/cmpcr4+wKYMwHQIMd+BFlBWpC0&#10;+gbZqAss8Gm5jCCoslvMzRQsDGz8QhICDnyK68GnUtnBLzvN3L0ABjczD8ar+iIHkNFMbW2ouLgH&#10;kHeZPZh8PW/25Q6+5N48wHwbNwbowKf7DtdVH5F6oXyl/b0o7q/n8gUyWgR63gS8KATdmB7fG9bV&#10;Q6yZXSk/9SvIXd/toHidIPtZJpgJdgSagCdTntJXCY/rgo3qBHmWDsHHx5VvY3V1mOoZvGjh8T1r&#10;G7i4NzVCS3VrAZT5lhcDvijUnJkLK7jZ2CXfA9aLQi9QfXxfPPBM+el9U14IfAY6gs+HBkG5wPrM&#10;+L3Ud0HLU5TWWLIbMgm5u8y3iRDCSoAU9KTYnDp0ps9fYRhyYfP1fFrt3TIsXoPm3N4AfgbCqBo0&#10;JRiCXTguBemg59SfmwlmuSZBzKQYg8kR9nvOXGeCUUqQkDITLD9xClFKTtCTC2zAI+jMZRVsDDhy&#10;VQkXD0aGUpO2JnArFSNV41kZ3WabAGFdU3kya0vYCGoBoDzsThM4BjhvakegKK58pyzdPai9XN2I&#10;Cyw1KCAFELKxQ4Usd+sHBS5CjeZBZvfBax83Rck6giLvQeZh5tcN+vq6xrH3xjHtrmWKU9dh+1uk&#10;UPxyCxt4D0AQXYKhMGQGxdpgijX1Y19Qxu0XPQSVWPMQUjwMx7D5Or9lcnds/I7g82OF3sLXV9qH&#10;sfel6ytfYfT11zb1r7Loe0YAEH4CnyYtPPRkBrxdBI7cYMavsfznb6iqCD499F75eTNAMVQdU3ss&#10;VzoWfJE0zQPLFF9gXiFGIBm0kYXb1GW+ba18qsAw9GT+frzyk7kyxfleEXwKlRbwVG4ur957vd+M&#10;25AATd8TAc/Dz5nSDnpO8dF1NRgFrq7G/WgXNcP7peDGPBmhpHoCn1eEHlweZB5qN4AtiNdlseVK&#10;VxN+pjAD2Al8ZizTwujIhEhgHnwOhA52Bklzj5UO8gVEKsazrOcmQKaiWu6vje3RPpUL7Mb4TBHS&#10;9VVbqb+I62vqzytAhSH4CZBbWW/rDGcfyNwMs1OLDpDmHvtxP6oxU30qM5ARYgIgIWKwY56N7wli&#10;sg+cslQfNjMr8EnpsY0DHOsE5gAod1RxBzoDX6DgNMniAOrauVlk9kNX95TcV2vLNoSeV4JKO/Xo&#10;gGeLo4PrCZS3uIeYX9jQw+wf7vAD7/JdaCooeLgNGjH1NB4m8NkXPHAZI3VjzMPH9XdjeV2mNvpC&#10;/5b5fsN1b3YPMnNBg9dkRsh7NRz7+sLvjYsLbIQYwSZlZ5Djw6u0flik+kzxScV5JRcATSCSejMg&#10;BkrPg091fhawggkKmYBTl/kyKTxfNxy3OrTfAt/lvfweMFRdnxeZBFHbEPjC0BOowmmn8Pjem/pz&#10;EPOKUEt77MeQ73HYwtCzumx/nu5tRPHJBbbP0n2uAqF2dZwn4GxXkI3xEnK0agJNrq5fYeBhpe9A&#10;GHrewlD8LVN7B7UAglSAFz7nfYTAZyALAFeXqcwZ41J2UnhUfSqLVYhmGtf7aJqBr9rc4qnMF+gE&#10;OAc/weoMgSbV55Wfby8QGsgIDo3rad3eaa0LJPjObFEfBCP7d7PDATAFPZrBTW6wzCAWAhDNYBfA&#10;T0Ayt1cQVNxA6eDoYBdAkWWm/JQXgMhgJjXHPANfyASyUwzVp297UjAj8Kw/zfIa/Jzbqzan5Cpb&#10;muXs11zgAIoGUvZzi9w5qTin9lzcpQUCPdjRBz6q/BRXvQAckXIHCjMrd304l1n9OxOMPJhkyvPX&#10;rdWvv5egTSy8PNBuZtF+bm7q1/dpS3rMwq9fcXcfen2a2Li2k1AI3odrVHO2No/lFg/AZy4tH2Kl&#10;vSnvF8GMZmN4DAUUD6XrNmPr4r7M4iETYMIwC1ss7GrVE8QYF9guB1DzYcQCoKl+JG+f2ro+PPBu&#10;ZoKeU3wyfu6hMT6Dmj5Hvqd+qY95BMyzuMBGc/AT+OYTfAQZTeA0ALK+4Hd+G1XbTkJI434EnE1y&#10;EIgudG6u3N1L5v4yz9xTBzkBy7a3Ka76gen7EoZcXaY6sYB0S7L8RIdmgAk/Qkxw9KHqhWEYgZ9m&#10;dgkwN0bogcc43VuvBM0NplULZFJ9VHXVVHfVGgP8SO3pCjN95mM/K+xgKNV4lm3UhwFRStHcW7nM&#10;MwkrhlR5EXXIcgc+wVNpub2a4XXb3ywdAp9mX00FMhR4bNcHQSMX2ELCxdSgQc4B0sPLLVaWKS5o&#10;EUjmnmoWN4BfoPq0o0PtPSSj4GPcp00pqjwMyqC9+tJ2PZnFWY9tbAGzPej8wkUeepp/aK/Zwx9V&#10;g1HABVBgXQeEaB3vPtvYmNVTGdvxi6vreej4a/m461t9uDx/rXC9sIXVnP/yhuNqEwasLNyP7ze2&#10;b3+vHroyzWgbyKmOBT4BUK9Lr8e/T36Sw4POxwU8D71fCTc/hmcWQElwiUDKWyhPYPH5tYAWyvNh&#10;XfAz1bh/acQdjhjbKPRwM2M8DESrE4JbZIF0KE+hAKf9wh52DoBUgDQHPb7PfE8EPu3kMAuA56Dn&#10;zKs85fkdG9F1foQZoRctdy6wTXbwM3eLlQUlKT72R/hd/FxKLQCc6gV1rQ1N+d5qQS1Ie3iF6whg&#10;WuentKm9z6QcXTvV9yDz8PMWBl84Hc13kxwefDZDLEAKYp8Fbq2l5doKfFpUrfyQ2vtISlJlBKCV&#10;M88mSGby4Sfs6N4qrv2/GuOTAtQkiBSkTXhIPZpbLTBqT7HcXwJFCo+gs9ljA59LC4AObIEJSoGZ&#10;G6wyA5RCuaoK5UbLPXXgE+gEWk1smHIz6AqG7hrOTQ4AF/TlAOxC5+4KkFHgebPtesx34HOusYEv&#10;/KDqIQ/nOdXDh87DzBsBpXrWJsgzSAVKKJonKLCt+gn6FlQNKEEbgc6n3ThdACGVmfJy5QalIPQm&#10;sIUBKPN54Xa+rQehL7vBgnv296/JC+Vr25peg1Sd3Fo3PMD3xVxcms3YMs0H3r93MsHOm6AntWeu&#10;rABDSAgYEeDQBKlwWubr3ACzOkzQiwVfXSD8eW/tPH8tqc7rrB8Gn5bHWDnrCZJ1wTBsseC7pDQ/&#10;c5vp5uev5T1O2Tnw+bhziZUOwCfY8fMyoDGtOi50a/4MesHsrSBm+3oZGtAEPq0V5XdJOzsEPkHP&#10;/zCaheN1WF3Q8+mwubE9KT+GOjAhAFrYfH8+7eFXG3pRs+UxobTg5aDn4Re4wj5N+Alugt65j2ZF&#10;4CfFeIZQtDHAAHxnPqCS/HCWAx/jp7dKAWq8T2kqRik/wU3A+4DgIxzdPmEqQYLVgORNkw4CkwGR&#10;IYHkZ3i9QotNmzsqGAVK0JRaYOrTh87FZhhMhtjsLc2AFzKbxNCuDvUVtJeCVGh7fgVfA6nAGIzx&#10;aabRA8yBLgo+xV0okAkMrp6DRLRN1CVlHi0aFxwEE1qoTweSAGJ0g50rGYDOoKm+1U7AjLYJW7i+&#10;3GqZQc+UWW0X1ltd6Vqm+7Dr85qBOdC516zQmytzY3fXg9fmZ3BtLI9pDzw/XheZrRX4PAAJjjB8&#10;6orXqeACuxnkbtamrnIPvVpGuIUXN3vgebNlL3wNUfjJlhBcUfhFQKj3i/nm1gYzvFJ/gt4FQUwq&#10;j5+bKT4DH4FE07ieB5nGBf1kmSysBLWzQ4cX2LpQurwCmm27pBuq9HmN+9EdtTWA7EurDDzI/pV5&#10;uMWmvQl6NpusCRYCLLZceR6WYSAa3EzFReEWBmBsWTgdCz4rI+RqpBCpAs8KYHRplWcuMk2ztgLd&#10;2Q+oJD+YjXMhxXeOLrMpP6/+CD5bJsPyU+zLJkIEIZqW2JzeqsmRwAhH2/tr8BNgXNyNJxKg1o5l&#10;yjcL8g18wYJqpm33iCk/1XXXkmnsz5aqBJCTuWsRYkFa4DMgBm0jUKbZchdTkP46rs0tehj1K6wZ&#10;RL/I1j3EzvxDL1BEHvoYCMSaq886HnxMqy/fzvfr63oX20PHw0ahg2DtvlXf7aTggyXwaQLCXGpB&#10;10HPgy0MOd/ep+s0c2cd1BRep4rTazCXP3QPKvdqT3lScua6Mq24n8Tw+YpHABiU/0LVZbO2hFAs&#10;qASbcDpsKoutHwaat3B5rN2sjkGOsKqVpkVUnrcAeLXBx3oWOuBFwRe4uVJ6AmIAPpvU4Gfpd3OE&#10;3dyIa8vPSlC0pSuCG81BMChnOwNokK/P3urQ3IEXcmkJPs32Uv0JilYnBLffMg8wl64NNTNBz1zp&#10;OspoHnwyAxTB5eFXl3m41WW+vY/XAqC5tjSpPqo0t0TFq0HFmcf8aiq9GsLvHJWelKHNCtPU1maE&#10;NdGhMT8CycBI8GlcMLL9jYA6a/DzxnxTZRoXZDlDt/xFgHNtLO1nidWH9RMFo2DrluE4oLm+PKii&#10;gDMzwDmI1soPLKwaY0335CF6i/1q88uph1K/yjborgeUoZSMB4I94MpTGOT7eGwoMHnwhfPDViuP&#10;D4JCqTuBxlxJXdfc3BvbOnPQixofsGDW2cMu1nxb/5pizalM1tF9B+DzcfXrFyCbWT4h51+H3jNB&#10;TK6i3lPmS9H5tC+3vCBUnk1ixIAnbD4/bLHQ8nGFv+xfFjFfHrZwv+F24XKBzNfz5sHn0zeCj693&#10;33KGiyNqz090CG7exRWo/E4WvecqE/RcG3eSi3d95dZKDQqWpvIEIqo7rxZlYeVnEx0Emzc/9KET&#10;g2wXh6k/AizIF8ysPIBUGHjewhCr06QkdQ5kXWU0Dz3FPdhiYefzw2CryzzkfFpQi8BPcAvG/Ko/&#10;pqrzkx4EmfLP0vWV2jtHmFUTgA6OAp/aOdMSGfWlWV2bLNGML8EWAV8ANutTqvJ9Bz8BysYHWd+D&#10;zSsuSwt4VIMGM7bV+J1znV1djeu5ZTOq5+HnAObH+LyLa6pR4AuUm+WprsVVR4CrrfrcNdRftJ9b&#10;rtlK/eAB5MMqJWLjUAx/UTx42PUg6wtncGTa4nrg1YamOj5UW4Vana8vuczgoLY0PQTWlvUU15fa&#10;TiVhfSmr63KTmW8uY0hVyXzcgYp5UmKmDB0IfehN9Tz4POB83IfWh43Zqe/otdRecPPLUZzxtQUg&#10;jIzv0awfvk6DX4yFoSdohJenhE0AsvI6yrx5uIXTYYB56Pl8X+aB5dP/yqw+Q+3oqOXi0iLltDD8&#10;fNorPR2k4Lar8b00NSgoLnJ5+iz0Q6PvRwA+D0CFETVHE/xsXy8/J529Z/Dyyo6foUJThAKaubsu&#10;7uDHugSezuE7ryPWqPqk+Dz4wuaPvPLAC5fZAbjm0gZQU1zQ0+RJUF8WBp1PC2zheKyFYaa0QtX1&#10;eTJfR+GNri7bBMCTq1ttAKSLqgmKAIgCn8GOwDq3leqOik9w9EpRrq3vzxSfIEfYuXWBgieVn4FL&#10;Y3lUfQY+KUKNAaqOq+dN7QRIQUaTLh5mfnmNTzv4ubQHWcTdFbRobqkN8wQtTW5EIBfEBbgAeuYa&#10;G+SkIB1UveJzW+AcBG/5WcsVgi+x4KeH09aTMa7xKcFH5oGlB9jHbc8pzQMpYkwLclcIBs3o6Usb&#10;6YPmw4ixXCB0bRfil2Cs7IZ+Yyw6SeKAJyBFltOE1J/ViTHlazzQqVPWYXs3ieOuK4g511n34Mft&#10;AqhL7bGu1Kkfx/MWVnSaQLAwMLm2WpencT1bnxcAxMPm34VSGGq+TWyez4+13yqLNe3ycNvY+Jnr&#10;+xFA0H9fwtCrDTx+Fnvkxq/gd2kZYRYDvQBw9qPItIX6njC8zM81UkchPyu35EU/vDR+HprMMNAJ&#10;fkGotCZPrm4PwKayAHBa23eO4KuxE4DcxFdd7q6HnhZE+zwPSAc6Xkewszpsr7MANcYXQM3Dzupb&#10;XjCZ8dnNJzd8XHtw/bIWD7Za5QGUfNy1Yai4wPcxQfYxX6dNbtAMZk7JaQxPbm31x7Op9jTGRzVo&#10;8GOfVi+oy+u6JTHO3dXiaacknTvr70sqUWOIp/0MsWZ/CUpb3CzYWlx9qJ1TegbNAHQuHSyRMeUX&#10;lHnzapBAcxBTOdsQbAKfG89zgPQ7OgQ9p/AEPLX34FN97e7QjLDaODV4yy92Vpv7IvsvvH3J+fDq&#10;Af5FDyxDqRaDnADAtI9b2iDkYCdT/ev+F/5rPiwByLzK8+NeSnvVqHLb0sUvuMJInzTFPYCj+XzA&#10;gnLNpmqHhHM/HfxM7Un9BeBT6E1tLK6JFQOhq+tUH+OWJyWoPJrBMACuwsi1ohMYuje9Vx58Bj9Z&#10;KC82bu81geHfdw8kC2+iCmUqj1V1YfNldbX9v5gtdwmDjnGBT2Vh8IXjYbWnyQ434eGgJ6g5uDlz&#10;44HhfH5Olg6M77V+PLXo2Y6y0npQfhZK63QWDxkPOjNNarCeAVEwFOCk+AQtU3wOhnWBz8xmg0PA&#10;8yAzdTfP4OdOhVE5waeZXEIvDL4LNhbo1vaFweghptDBSxAksBjXQuXztoavNty8hdNRWDKPVmPg&#10;E9jmRgB3TupPKlATHja+p8kMqT6Wb2VIYMmNVR2vznQNwcgB0IVh81A01aaxPao+ucuCpoEpAJyZ&#10;VBrhJSDZMhtBjlBz6k1gUtzV07XD4HP5BKepwajZeKD1K8gJaowbyALobRHsnLvtAKfryxWWQpSx&#10;f4PiVCm+qHsVjtuX2wORX2KZ37ju4ecfYA9Ag5ngwPyrAfhkHmwqFyT+SeVjcFTdGFPd6Cxp1H5m&#10;P+6avA4fEA9ehRbX2GAAIwcxPjSBqxsLPpcnleeB5+szFAQFPd0v+/NlSht4+SAq3+6VeR58Hn7+&#10;PXETHLQQ7KxOUG7vY+i9jpjyVGbvf0xZyDzYFHqLTfu8cBt/zXA81ny+wjD8tHVNp7ko7i0MPsuL&#10;hIKdA1pE4Zmqi8adCtR3ZBHBRqDYUhU3yWFKkKbTgpxLy3KaQW87LQQrgcX9L4qDnZ3NqFDjgQw1&#10;xneO4DpvngDVnneH2daHNzMBy4GO92ELop2Lq/+BUXkEdnasldKCpIBHdUfwGfyCiY8w+OwIK63V&#10;U50AeDXaqkaz8qBuGHTewhAUiCwtNWcm5Uewyd21/tiX8gUoAtDcYa8KA2Vo2+K05IX9+P5iQx+X&#10;ObDJpaXyk5rkNZwqlPJyY262DpDur0HLj+8ZHAP42cSH0jS/YDrS3vXvgVfLAmi69DSnCAU1hjYD&#10;zTy1tUkQKTwDnrsng63aSfHd7Evvzdy1PQz1IAdlAo4eZA87ZyxjXhR80V9/m+EUSBTSIkpIffCX&#10;XXkRgNEi6o6mva8eKBqLvLqH/TBUWvfl29k11J7XcTOxMgcxr/JiIegh6YDpzNQdH0zXl/pw5S6t&#10;9uqf98JQ9xUGn+rovuzeBLsAcB5+fh2fTXgE73UsoOy9DsojeaE64bCusTwf/y3VJ0hF0sG1fF2D&#10;Fs2P6ckMfGzjwMf3TO2D74JTd3yfAiBeZX9XNVutOF1egU6wuioFpx8V/RDS5AVcDsAnQBrsAjBe&#10;1R5fU3sCn1N4l7RkieH5r+bRbSWAmDYg0uw/OAioKwyl4k0NateHdngIXoTRWSqv6i/Zj1xdwc4s&#10;ABxDA2UdEIyFWi1lF5iva4AzKLptbFJ77iSX6DKXWvAL4ud1gKmUnxYvB2DTUVcebr6+AYhxDyCZ&#10;1JTl2+EGrEPX1K3fE6y01Y1tCTvBzw4/+ISwZWjr9TTOR0jaCc9+p0eof9sap77NwnEpTbbRuB9V&#10;VdhNNpDRIurQ8gRCByQrC+IOZASSTaYQlEF7KTONGerIfafgXFygPaV2auONfdhSFVNyDnym7AQ7&#10;jfd9MDFUV2sKHUBrgc8/NOE8ezBobkzKfZkjANOXXw+5PejObF0a0wq9CrCHhPUFKBvjEwx9ftDG&#10;mevr18A0ueLivDZDBz5eXw+itXNm96iQD8rP7NsBTaAjxARcmoefTG5OWO0Z2Lz7ygfOQMsHU2VS&#10;jQKp8gRNwc3UZ1DPqzgB27vytcAXvJ8GPuZbfXs/dYoy6wbvs3/vNQ7oxwLD+f5zidQj2MLg8/3I&#10;6s6PxiOfi+IMZYrbexqk7Zw+je8x/wrv9wrv+0oQN7ixD9+PfQ+srcr1uvTHR+xvzzJ+3uyL75Xe&#10;E4OZ4Kf3lu+XfUf0meq9Zbkdq2/tl/N9XME6Kwi9pVR6S3F++xLUfLUYl3YuR/X2pajZtphw0+TJ&#10;Ypa707svEDDXCD5NeFywAwxmEmYED4FzVguMv1pE8GkM0ClCgUxqzvb6qn0IZD7ujLCTwjPl58pU&#10;x/Xh2zCUO/w5laH+SdAAKOgRaubSRkHn4z7tzuhTnCCyuOoIgsojzFQnaKexQANPkCczGGkBs4eS&#10;9cF6yiMETfGZ68t8mmZr7VQWreeT+/uhxulq9+EORxC4lHbtlH+W/RoUVVfAYzsHNOVHVaEHmYOO&#10;YKd66leLqeVSC35RSHo4Ke7AR1fWXFXdBwHLtpqoMCCynmBqSs6gx77o5moBtlxfjQFG1hTKfF1d&#10;w9ziyVHwxT48seYeFH7JaQYZmsa07CFXOiiPzBKbuQfJABAAwR4s+8ITFKYeBDKZvvysw3JTUISL&#10;AKP4r4oHbRWqjbULrmMPLttGQMRQgLNDAgLYeTPVxwfFbTtzYFMo8EW3oRFqu/nalMcH1ZRc2AhX&#10;3ZPu0VSpf20xoR5oe/80Xse0vRaFfD8MfnzPBSn/HntYmak8yPfmPgNXLxyXKR6r8qJ9K+/G5S32&#10;WejHjPfn29VSejaZ4WBnQGM/CmVq6+06PwNry89EhxJc12dj7wvLCT69DwZzgvDa12q/gq9tDduu&#10;RfWulTj12VKc+HQ5jn2yDEc+Xo4fty7FobcXYO8rc/DtW4uw56UZ2PH8dOx/bT4OvLYAh95cwPzZ&#10;2PvqZBx4fRqObp2PU58vo0paTPVE4NDV1a4O7QC6+NV8m9E985nG4whIxv1fE/gxO8HQz8565ect&#10;AkFCzE1uOBAq35uN31GhXRT4PhP0WC8ApMxDzqc9xAxkApXSOsxUCo0A9GNzMl3X4Ba0scMKZEyH&#10;TTs9PHQcvAQr9SVVp9leKULmEWgOWnJ55wTgY77ARxj5+1EdNzkS3I92g/iZ30DtCXqmLlnXAMl8&#10;Dz13Dw50rp/AgnKvDL158DmoubzjBGBk61owNueMaYFNdaXw3icM36NtYb8qD/Vj7q36C1xkO1aL&#10;ZbeEH7x/bfyS73MPnH7dnRrUF195/JKbORhFocSHQEALgOCUQghaFidM2M6uob4ECD34NEFCsDBV&#10;oeuzvdZ7qa1rE21nY4mCDUNBRqGHXRh8UoTetRXcPPwEQ5fH+/EKkHWlItWXB6sHmCCse/SgM1h5&#10;szQBYe8boRKURyZALJ/xAFw3WFBH8di6daU9COs21an9ORu09F7yPZXZ+0dzExgCnratSYEFda1/&#10;hWxPcF37Rv0xzff/Ej9D+/Gx10aVvn85/p9Dq/DPg2sIudW4sPtxnNm2Dkc/WY2DH6zA9jeX4sOn&#10;5+H9zfPw2uOz8NKaKryxfhY+fGEl3t68CG8/sQDvPDEfHz45H588PR9bN83Eexur8Plzi/Ex2+x8&#10;cSG+f28lDr65CJ9umowvnpmJL1+Yja9fnYHv3+HDSMVVY39bupBuLNXil4uo+PS3kgsIRbnNblbX&#10;1J/SIfCFTeDzsLK/swyA5sujZaE6nwcTHqH8WPc4DCyDWUzo4eMUHyFDqLnz+wSawJQfwMXXj4QG&#10;Lbm76ovt5Ab7mVvvshqkNAnCOsxXm0i/dj3VcfUMfASl9WMzxOqP/coE19B9yGoD2EFR9yLV58sF&#10;Iw9Bf8S+B543LZNxx2dJHbKOKVUpRwdOBz6CTtvwtsyw0CZdAvC58UAHTndIAxWlB58egtgHKtZU&#10;9ss+pya0pEEPsx/TCddzD7keDgc1/2BYPXtg/EPkylxdV8elXXkUIi5uKo7lP0uZMBQsXX21c9ey&#10;fljPwElQefDFWhR8LCfcnNLzIGQfLIuCT0YlaerP9RlWlR58usfIPdMt9+6qvWa+Jqd2gnqqE7zX&#10;/n0PpyP5DBX3ptenfP9D5eN1tfVtoqY27jr2/jJPoSYZBCyDH9/DSJzlV9nmCuEm8Pn67vNi+pvl&#10;ziyf7x3Lft67Av/vwcfx//t2Iy5/vRY/bF2Cna8uxIfPzML7T83Dy2ursHHBGMyfMhSzJ1Zgxcxp&#10;2LBwHjYsmoXNK+dj5dzJWDBlNOZNqsS0kaWYPboMiyYMZtgPCyYOxKpZQ7BmzlCsmz0Ymxm+sGQ0&#10;Xls+AV8Qgp+9MBe731qCfW8vpCqcgb0vTcCZzxfhNFVejVxPKjv9kXjNtkUE4QJTgja764FnLqzA&#10;50Bna/883OjC2vIWjSsa+Fg3gF4YftFdHUFeDBhtkiTI8yAMw662CXrOBAofFxxsEiRI1zK28aAR&#10;qM5q7E6gIrhssoNxLWhWXQ8zV09xtZMSjAKr2lxaAUntCT0zgvIjuc1Uita36z9y3ZuYc4Hl3jr3&#10;V9fw1xHArJxwVNypQdZRWuN6BJ92kAh2zkV3EHTgm2Ru6xm56tqCx9CNA3rVJ6XH+oSf7T/e4sAn&#10;5XfLrweW2wNRl+mL7UP3JQ8eJH3RTfkFUAvKnbkHJNZUzz88tfPZRyz4IhakBQyVGzBdXm14uriB&#10;keYmOmgMvdKTCXwu7kHHOhFlp9DFrW0EiooTXl/TeB8yqVEDa6D0ZKZqeV8ehDZmqXvn/RrEmK9x&#10;PcsLvaex73XY6qoTNp8XDuuq58DngOnvSWbqW2OijN+wUFnvve43qOvea/Ut2Ap8jDP85cAq/O93&#10;awnJDTj80Wp8/PRsPLtoLNZVjcaGuVOwfn4Vls2YhMUzJmLVvCrMHTccU4f0x+Qh/TC2bwHKsxMw&#10;uDAN+Qmd0LNrW+R0bYW8Tk1R3L0lytK7Y3DPeIwoSsHk0hxMLcvBpLJsTBpcgLH9sjCuTxYmDMjE&#10;yukDqBLH45s3FuC7txbjO4a7X5pI13kuFc4c28N6Rn8QRPCd1wQHQeih51xdqT7le0XnoBYFG8Ng&#10;0qLusUCFgqNP14aizMMuHHrQhevUBmBtNWjQCmDi034c8IYyLWPxYPOzuQJV4Eo7pcdyKTjCy4PI&#10;jHGpP1OObBMGnzcdh2X92Hhi0C7Gwn1GYce+g3sV5BwIBT7NLgtokxkXrAQ4Ai+An43j0WymOABf&#10;ZC2gQMf6Und+0sTlO8Un8Gmb3Rm6yDrMVWXm6voHJtb0hfehs2jcAMOHwUEnXC8EIHtY/h1THwoD&#10;qClk2kI9qAE0DCoyn1+rD5n6CWCkNgoDpWcKLQLCusDn4Cd1p7FFp/KcCX6/7qHCYn9e8cnVNZCq&#10;T96LH+i3e+O9hNPmBuo9Df7fNvzeht/fm+WHy2Ktrrre/PUFqp+p2F3c1VeZzHbgyJVnnj90VBZV&#10;nOrbgVOq7pd9q/DrgRX434Mr8f98t55u7uPYQ5fzjcenY/XM0Vg0eRRWzpyK1bOnY8Hk0ZgxhqAb&#10;NQTTRg/G9MpyjOufh2E5yeid0gkDsxIwok8exg3qgyqqvKqKgVR5wzBzcDEqcwjEnt1QnNQWqa3r&#10;IbHlw0hq+Qi6N30QKR0bIa97CwzOjsfQnESUZnTG4NwOePPxidj+3Gx8sWki9r4yCzufn0QXdwmO&#10;v0cYfK7/6l1MJbbAjQMSZA5+gt5CqkBNfMg9lgJ00HMmKHlYeSCG4BaZyZVqrAuKtc33K8h5CIYt&#10;FnzePBQ9NBzcmA7GAu0Ye+XJAvXn4eeWuATQEvwszWvR1b1g+a6eh5S51DZmJyhqbM+DT6a2VI+m&#10;FN31/P349rEWC8Bw3INP13LpKSyTwpPLKtXnFku7Axa06NpNdKjcJmCCpTA2hmegC2BnYCRY6V5b&#10;XU2S0OU9R0gKrBFXNwxA94W/0W5ergfMPWRmUoPBWGBtc/XCas3M6jpgqsy50bRQXbnaN/bn+vSg&#10;DffrHlzGBSpC0MbkGPcgNPgJgnUAUPGfd/O1En5O5bH/AHje1F9kzJIAsYkM5tk98T2yv3XUeyUA&#10;Kl/vHd9j/z6rjdVhKECbaxy8Jv8+x1r0Nf/fTDPLMj+J4U3g05+Ta1eEgZDvl4OlrhXAjvXsnveu&#10;5A8PgXdgLf5Jd/b0Fyvw1XOz8PTcUVR2k7Fq9kSsXTgTS2dPwfLZ07Bw6liMH9wXI/oXYdzQ/qga&#10;Nwyzxg3BrFFlGF/WCxOH9sUMwnBaZRmmVPTHnDGDMGdUKeZUDsSySUMxr6KYgOyO/hmdMKgwCWVU&#10;fZldW6Jb80fQlZbYugHS2zdFbrc26JXYEYXxrdAvswsWje+P15dWYsfTVdj23HTsfW0Wjr4zG6e1&#10;uJdubs1nc3CeQLC/h1ScEHTjfAsIL012OFfWnfRS2629UQk6cDlYCqJR8MXazUDny3zcQ86DLtY8&#10;3Fw8DD5aSPm5emojF9eBRRBzABTMBBrWYSgAugXPTLOurSsUMK2c+R8Jdk7dWRvC04PPX0v344EW&#10;tljQuXa6F/ZjYGafmlyhm+oWUk+1/nTPBjZzVQVA57K6dXosE/wC9eaVn+0YCRSexvHczLFTgH6R&#10;tE6qNsXnHwJ9uet6aGJNdW/MDx54qbIAQtG8sClPDxfVl9Vz6ag5eHmL9uPK/LUVugf0xn6j9YPr&#10;qJxg8eAKw88AaEteFDIdLII24H3N1xIDOwOelKSHHE3Ak1srNWr9K18QCe7PVGrkPqNmkNHrYz2N&#10;//0ajKGG31+fjs33pmvUlR9rtu2M5lzY6L3JpAbdLgu+fnvflM/r2fdhGeuqf752qtV/Enpntq/G&#10;F6/MxZqqIVg6aRjWz52OJ5fOwaKpo7F05njMnzIKM8dVYPyQARhHd3ZCRSmmjx2GGQTf/MmVmDeR&#10;CnB4P1T0zsKgglSM6JeNMWX5mDOuHFXDizFpYA7G983E0J5d0C+pHTKp7pLaN0SnZg+jTYP70bbR&#10;g+jY9FF0bl4f3Vo1RELbJkjp1BzpXZojtUsLFKZ1xpKJpXh12Rh8vHkK3lo+HCc/XIbv3uZD8OVC&#10;U36XBKiv5uLMZ24jv8bxagx6zv0N/190LOw8pHyey6eZ4vNAvLmFIReOe1N/YdDdzBzgCBxb+xcA&#10;kKEHjAdgLRPMCDKt6zPoSCUGIDNVxzwHKpdvC6ql7j5UubuemSAolcgwrDQNbCHQ1W3uvtwfJjm4&#10;2UkyBJlTsK4fv6hZMFS5/esbFZsdZ2VjeG480LnHzGeeOzJLUFSeJjGi7q/GDP2kh4HPPwDRByEK&#10;l5s9cHWb6ulhURulow9X1PSguriHlIecK3cPWbiey/PxG83dn2sTbhu5jurpQefDLeUnODnFJ+DR&#10;druFyJr0+Hk363xNVfY12xsgtTMjCj/leVN/5uYqTjMomvF66l/1eD1Bxpu/Z8WlFH1ccJbi83n/&#10;3z+Dus3N1PqxO73f7vp637U1zKm++aZMf9m/gtdbHtwvfxDl2u5fzdeyBj99sBjPLKqgSzsOGxbO&#10;xZPLF2IlFd5sgm50aW+Crg/GDOqNqSPLsKRqAmaNr8TYoaWEXgXWzK/CoiljUNkvByMJu4q+2Zg0&#10;tJhKrwwzxw7EREJvVEmmjdtNLOmJUQUpGJTVHTndWiCpYxO0JvQaPXQnWjV8CC0eexAtGz6M5g0e&#10;QLP696Jjy0fRpU0DJHRqgoTOjZGV2A4zR/bCy0tG4MnpffH55gn49h2CZudKnP1sHh+smThJFXNU&#10;674YnqESurBtsbm8zvX14HNjejcoP3OFo3myMMTC+VY/ZHXBLtZUpy7YyQSYaNoBx/7YiAD0UPEg&#10;8hbJE6T42vWn5zKvEB1wlBY8A/VGoNSonamyYPbX+pFao5kKZBvFmW8wqwN8/vo3mqurHSO27pCg&#10;tZnkoNwrOM3I2ho9LVXROj6pPk1aEGzuf0ZcP+bOUjXalj2pSPbrFKQg6xSkKT5zrenqxj5c/gH9&#10;rYfNu2t1lTn4KfQPun+Io3V+q+9YC99bXebKat+zfw1hM3eTJmjVBTJBUO6tG+erXebr+zYKveKL&#10;7VOKUAAUZHVNA2Nd98M8N2Z5Y5nsZq9F+eE8Xy9c35vPD4NPkxhuH7CDn9TeVS02pl3asRBXqXav&#10;fr2c90bbu4L11uD89nXY9vQsPL9gDJ5dOAWbF8zCE0vmYiOV3vyJlRhf3o9ubX+6rYMxZ8JILJg0&#10;CrPGDsfkijJCcBBd3AqMHNAbQ4pzMbasiKAciinDB2LaiIEYRsgVZXVD78zuqCjOwpiSXPRN7oyS&#10;xE4oSeqA3O6tkdShKVrUvx9N6t2Lhg/di0fuvQMP33s77R946O6/oekj96Bt03ro2PxhtG32IO0R&#10;FCa1xvTSJKydXILHp/bGntfn4uRny3F+2xICaAlVnoyg+2oRzvJhqbFJDo3zLaA5t9UmP3wYGRN0&#10;8brc2jDwwnk+/2YKL5x2JzjL3XVwC0MwDDGf5/PDcT3YCus0g5/AR5fXVJ+DmVOMtftx9ZlP8AmY&#10;Vm511QfrCXoEj4eVvzdZOO+3zECk5S5yx4OlNorbrK7cXCq40zr+6j2C7139mRFhJ8iZ0pOSq2Kc&#10;UDNXmK/H1hu69yBskWsFaQOff4hksS6vymPr+PzYvNqmB8/bjeX/nmv9231EjRAJwKr7ioVF2ASb&#10;OoFG5SPwaUbXl9VVT+Zndc2tDer4vIgp7evxfjQ5Y26trk+LQJP3VAtWMp8XvG7/evxri9RlXrhc&#10;oYOZU3V+Zjmi9qQqaZqtdT9IMv2ILee98vPYs9Ttg92uLWTLcWHXWhz5aBVeXzEOT82djGeXzqPi&#10;m4WNc6dgw4LJVGn9MaxPIWaOHo45E0eZsptG0I0r1/jdMLq7/Qm8Xigr7InRZSVUgRPN5R2Yl46B&#10;ORkozc9CBgFXmJ2IwvQ4uqytkNqpBYoIvvKcZAzOS0FZXiqSOrUk8O7Go/ffjofuuRX33/l33HvH&#10;33D/3Yr/FQ/f8Vc0evButGokBciw4f3mHhclNsPQvK4YQls5dSDWTe2Dd1cNw96Xp+P7t6bjhFy4&#10;T7WxX7CZjcsE32UdZBBMcnjQhWeAFXoTACPACqAWBl24zJs7wIDmQ1qt+rZQ2pnvU6EHksCjhziS&#10;DiAVjvty/8Arz8UFLkLPFJyUnCCmPuXmEhg240oAETxOBcpUz5XXBMA8T7MxQkJPEyG6hjcPlnBe&#10;3Sao6h4d5OxegtdmLrDUGhW5Qe9d2jtUem9Pxsl36a7auj6N2QVKjwCU8tP/g7jTpB0YY81UZBCP&#10;KD7/YMWCI1z+W1a7jtrLbXOuW7j83+nrZlZXW+XJNAYVvsYNdZWm6bX9TCBEgKYdGMzTBIbsV4tH&#10;zY/p3RAPzOf7+rJwfUt7E/DUh8IgbUo0uGeDld3rMqcWda/KD16D4G511I6hf20+7sqicR/a7gzG&#10;r+5dbnaNdl1G2P3M0JSdwPcN3zdT7KtwkdA78PZSPEeV9+SCidi0ZDo2LZ2JjQumYfOi6aiqLLXx&#10;u1ULZmPB1EpMrOhHG4Dpo4Zg/qTRGFteguF9CzB5RDmmVw7F5GHlKCvIRp/MJJQXMsxOR1ZSPLKS&#10;eyC1RwfkJHdBX0KuV2YCBuanoVdKV8S3aohW9R/Ao/fdTrsTD979d9x52x9xz+1/xYP33I7777oN&#10;9R+4Cw3vvwP17rwNjz1wB1XhXWhDACZ1bIb0rk2RH98axeldMLY0H6OKkzG2oCum9Y/HO2tG4eBb&#10;s3HgjSp8+yYVwydzCQvt7HDQ8yd8XzLX17m/lwMA2g4N2/VB8BFQYXDVBT6/3MWWvNhyGJ+OtonU&#10;Vd9aL6jQ8gnMz2WB+qtDCXrz0PMgVDxaxtAORJAikjsomEnFsR/lC35s58wBz0HPg88pP1vH98kc&#10;9q3+g+sFoYApqNQJPpY52IXVoK6hgw6YJ/Vo5upqvE5HZ51+rwon3hL0CC7C7/T7BN4WlWt2l2kD&#10;n4OnHaqqvqT4AhWpe/H3FLYbXF2F3pWty3yd8MMlq63g9AC6MaRwvXAf3mLTv2V1tff5Yffbp8Ov&#10;w9fVvUiB2T5gQY+ACcPqX9lv1gsBzWZpGZepLAI+r0x1H8wz8AX3Z2rNdnvwvlnXwMh6glZt5Xuj&#10;Wvav0eqzH1ucrP4C1WfQN/BpUTLfm30r8SvtF4PeSlzSOkXW+X+/W8f4emx7tgqvr56OJ+narp5R&#10;ifXzJxB+VVi/YArGDMwnyPphyYyJqBo3EuOH9cUogmVk/zzMlItLF7aiXx7d336YOXEkRg/qj+yE&#10;rihMS6D6y0Zhajy6tm1m0CskCHtlJaE4OxkFaXHI6t4J8S0bo33Dh9D80YcIMo3nPUrFdw/u/sdf&#10;cA/V3YNUfY8SeI0evg+tGjzAevegdQPWe+wBNGW8Q/N66NDkAXRsdB96NH+QEO2IqcP6YNbIvqga&#10;3Atj+qRieE4HzB6cjKfnl+LNNRXY/wYfkM+XEAwL+DDOwUkqmtN8iKo1BqjBdykQPmR6qAQ+p/YE&#10;sijsPMC8UouaA52NFxKglratb85qg88pSw/GizTNtF4g/FRPfXuwqTwMwCi4ogrQm50NaMpOsHEQ&#10;VNy386HFPSTNHAAd+JiW26u41WNI5SglaGN9BIqHmsojgNP4nSZCbPxNIPUKNKowlSeAKazW2kKd&#10;F6jdGO9Mw4k3J+M07ZRMAHyPn5WWuQSzwYKznREo2JkSlekaAl9U8UXuKxZ8WjKiBzZiSquMaqo2&#10;RKJtYh9AZ+4h9QrF54fb+Pzf7udGU90wZH17mfr0ffm8OuNqGwDJoESYaUIiArAgT6FUW0S5MS8W&#10;fD5PR239qvdFcJOxzEPQ2rPM8vS6gzxzlRnqvmUOUmrLMv5oCKTWH+/XZldNlcmk2G6Eun99Pu4A&#10;qC1+dHV5j+7HiNdhaFsFg8XLmun9ed8K/HP/Opz7fA0+eWI6Xl48GS8um4XHZ4/HkkmDsGTiECyd&#10;XInpVHnzx1dgxqhyTB5ZhokjyzFtzHDMIPCmMD6qvA8qywkXhmPK+mBwSQHhloxxw8sxqG8R0rp1&#10;Qkrn9shOiUO/ohxkJHRBcpc2SOrcCol0c9s3rY82Deqhcb178PC9d+HhO2+nK3srGt1/Jzo1fZRg&#10;bGszue0bP4wOTR9B9zYN0KVVfSq8lsiM64C0Hm2Rn9QRfdK6IKNjY0K0HsrzUzBnzBA8Thd93dxJ&#10;mEV1WprSAX3imqFvSnPMHpmDV5YPwe6X9a9cs3H8HT0083HSVIXcOSkuKcI5jBM+9ifigeoLAGWQ&#10;CgPsBnNurlsDKDDGwtGZc6HDICTcCKqLIVDGmgObg5h/uMN5zvga7KQYD7TAIuVRi6hDmoeenTRj&#10;EyMhwCqusT9ThIx70HnARNIs0zKaDwU+Bx6/Tc2tOVSeAEYjtPRHSDo38Nx7BNqbVHsvT8SJF8bg&#10;5MvjmZ6MM++y7Qf6IdK6PkHO/XeIAVVjfvqRCiY9dH0PPq/89AdHtcHnH9zQQ2uQIMB8HfdQsZxh&#10;NF3bwuNtN5bd+LDGgixcFmu+PBx68zAN54eVX7id6hrc+RrDIKvLPNxuBr1w2t43hna8lvJ9/wpp&#10;tvRFbrXeW+YbJIN79mN6et9VLlfa+uN9Xtsj13QlwxU0vV+136fw63J5QV/7HCTdkpUFdpCAnYTC&#10;e9AJKfo/C3Nx96zGuS/X4tMn52DzrDF4eflsbCQklk8dgXmjB9BKsWjScKwmCOeOHYRpIwdixpih&#10;mD2pEsvmTCX4KlBZWowxg/tTAZaaizuody4K05MworQv3dhsJHZsh14ZqehfkEPwxSOxW3ukdG+P&#10;nKSutC5oUf8+NHjwbjx4562442//hTtv/RMeu+8O5MR3wsTBfTB3dBlGFaahJLEz0tq3QHzrRujY&#10;5CF0aFYPGQRiX40L9umJob3TMbm8COP752JEcU9MKO+NxVNGY+PiOXhu7VLCbzJmUKUOzk5ERVEK&#10;KnolUAV2x/rJRfjhrTl8cGbjyHuTce4zQWiegU6m8T+ZW7Onwwicu+tnfW9mbvsazYDmzYHSjshS&#10;3Ez1qSStfhSMvtynb2YCnUxxAUyhg9B0U3xas+j/rDwWfB6WZrUUX8g08yvQBdCTq+p2cLhlQebK&#10;eiga+Jzq0o9FNd/TGgOfAOWUnsFSbjVN0DtDaGmm+KwOSt0yE2ffmUHYTcKJZ8bi6OaROPJ0JU6+&#10;MhFntDSJLq9b0My6hKpUX22lFwWfwc5DL1B+N4DP4McHxkPQKw5v7qh6pxzCoKldx1ntPHeNcF64&#10;zG+dq6u8LvP9xVpsnbqgp9DuXfcoJSU372vWJRDCEAun68qvq47er1iVqNDn2TY6mrm+NK/4wvft&#10;J0E09qi4lpu4MTmtudO9R19n+DX7z0TmX6Pc5ojZtVif/fy6bxWvIfW4knBdgzOfrsaXz8/Dpnnj&#10;sHH2BDy1cCKWThmCRRMG0UXsjyWTh2PjoimYO64cMyrpwo4px2wqP3N3xw5Fea9Mm8wYO2gAJg4r&#10;x7CSQpT1ykFlWQkSOrRBfHuCqWdPlPcuQl5qErLp7vbOSycAu6F768aod8df8Mg9f7NJimaPPIDG&#10;j9xLKLbFiIFFmD5yACYMLkRlSQaGZHZDIZVhSqtGSO/YAkltGyO9W2u60u1RkNKZbrQgWYSpQ0sI&#10;68EEYDHG0TVfMmUU1syZjoUM54wfgvkTh2GkIJmbhGH5CRhelIDKoh5YMzEPRz+Zh3NfLcDht+li&#10;8SGs/lSTGSHQabxvmzvpxauzMOjs9JdQWjPDzoXV+KGgSdWosTtC6iKVmJ34LBgG0BJIFfp+w/t+&#10;XX+1IRe2m5U7mDGt+zXz7rqrK+D5NlKHdYHvvLb/aeG3ubp6XwQ9pR14DIbBkhQHPwc0U3F0X2ts&#10;7Z8vl0JUG8HTAcvtKJmDs+8TaHRxj78yCYefHoOjG0fh8JoK/Pj4cMJvNE69NsXG+9zJMlR7VH62&#10;N5nXcUB2sAuH/p58vBb4Ys0/TP7Bcu6r0jEP6g12Y51wnz5dV1iXxbYN58Xab5V5Zam4Qnttevi1&#10;dm+3A18sqBSPusGuTOkboSeYOcXn28nqAqX1rTyGAp9cUv+6ImOAZrpP7fJwC4mdeoveu29X+zNy&#10;cJPpDL1rWqCsdXkEn0He2qsfqkdC7/KeVTj75Wrsf2MlNs0ejfVzJ+D5ZTMxpSwP04YVYvqwYmyc&#10;Nwnr5ozH5KG9MGdsGdXTcMyn+ls4dRSqqPpGDCjAqIEFmDRsACoHFGFwr54Y1icfo0pL0DOxK/rk&#10;ZWHiqBEYVj4QuWkpKMnriT65mUija9qWLutjd/8NLevfjy5UcBndO2Bgfk8MKs7F4L55GNE/HyP7&#10;ZvM6AzFmYA76J7dHeUZXDMjogaFaAF2cgQE58Sgk9HqldUX/nB4Y0jsVy6rG4LlVizCR4BzYsxtm&#10;UqFqsfW8cYMwm69hGt3dyYOKMaFfDgazfa/kjiiIa83+W2BhRQqOf7aMAFhgiuKs3LTAtdXJyoJD&#10;ZKyOABNs3Lo/miBGdSXXVOaAFoDJw0bgCcYGrVzjd6rPuO9LYdg8lDzI/pWpjULfrlbbAHxyXzVx&#10;4usJfq5OtFyw9EpQrrK5tcwTUJyaExSlJAmhYOIiCh2Z8hzc3G4QB0MPPZmtK+R7fCZwcc++X4VT&#10;b0zGsefG4fD6kfhp2XD8uHgovl8+DIc3VDJ/LE69Rdd1C4FH8LkZalns9aOhzKs+2Q3g8wopNu0e&#10;qtoPmCxaVrfFlsc+pLJwHT3sXmlqfDFcJ1xP9xV7r/+u+T7cvQgIBAHhVwtYAeRkbrEzIbOLaVvc&#10;TLPFzqwv0z5e2+nBuoRbuB+rv9v15VWeKT2ZXidDlel+NPsqhWcTHgw9+OywAFNqArfMvQaDH9vY&#10;nmZLu3o6MkrK0NVlnKY+tF/32j6tzaPi27saV3euxJlPluC7d1dg88wR2Dh9DF5aNst2UIyiulo0&#10;aSgW09bOHI25lX0xbWgx1swdb+7ushmjMbWyFOOH98e4ISUYK2VV3gfl+ekEFV3MvjlUYD0wsCAf&#10;k8dWoriwJ1LiumNAUQFyErtTATajEmyOHm2aoGd8ZxRnJaMwLR4V/XpheN9CDCzMpNuai+mVg7Fk&#10;Gq81si+G907DWIJwxogBdHsHYv7YUqazMWlQIUb0zsSIXumoojodQ9d23oQKurRTUTW0P/oktMOQ&#10;3Di6tWkYnJeIkcWZbNMbvZif1vYxus0NkdOjFXLjW6F3QlsUd2uG9VPycfbT+XTR5uDE+1rtPz1Q&#10;eHPtAbOxOM3wEjAeVGFgCWgefrXH9ByQ3DpBqT+FrB+0czYHlwnWS+o/gKFr60xpO/aKsDI3OLQ0&#10;JlJHoZQbYRTNFwDdRIedFh3ci6BnfQZwNHeb5ab8AiWo0EBF8AmIHmzK0zCAjtDX+2JHWxEsDnKq&#10;76BnULIyB74w/AyOTNuYnf686N0qnHh5An7cNBI/rq7At/MHY//MATg4rxTfrxiKI0+OxonXJtHd&#10;rbIlL3akvvVVZTs+zuj6Xt2xb/Wve7W/zPzIHYdVp+ILA6U2+P5v5tv9q/a1rhFAT2YTATF1vfl7&#10;C6f/lcmdDr82ayu3XIAgKGyCQtCKUXNupwcVnVQhAWkHGfi9vHKRfVywCdrYHyepHwGRbZ0iZF8x&#10;5pfESL3ZJINNbPC+mCewRe5T8AqgZhBknsoN3vY+6TVpuMCN6Tk46n4ExaBsP1We1B7v6fKOFTi+&#10;ZTEOvLYEz8wfhccJsheXzMCCSqq2knQsm1qBZ5bPxOKJVEgjijFjSC+snD4SCycPxYqZozCJ6VGl&#10;VHmE0EgqvmHFWXbKyrjS3hhSkImSjDjbp1tZPgDpBF5WCt3JwaXo1TMdqZ3bojtd1G6EXkLHVshK&#10;oIIr6IkBeYRd71wM6p2DUYP6YObkEVg2exKG9s5AWV4CxpcX8dqTsJSAXjFtJCaUFWLJ9LFYWjUO&#10;k+jajisrwPRRZagaPxzPrVuMNfO03nAGpgwsRDld5BGF6ehPZVhM4E0e3Id9VKIwvj06NbgPPZo9&#10;RNe5EYqTO9D1TUJFbke8srCED8t8Kr5ZOP7eRD5EVHBfLY64e4KfYGdn+8WoNDvVWRAR/CLgibqx&#10;BjQPPt8m0ofAN8+Z7R6pDVWZKUb1F8DLASsoY9yUHO08XUq3ZpD5Xm16C67t21u7AIICh1d6Pu7d&#10;V5soYT3nrrKNV3wGMKmsaU7FfULXWK4w3z9TZBrT87DTeF4Q9y6xnfpCxacxvBMvTsRPT4zAgcVl&#10;+GZGP+yZVoJ9s/vh26WDcPgJqr5XJrjZ3a2EmyY25CoLcMEiaHe/coE9aAPlp8NWGbfTWbzpIfut&#10;uEKZU0oOOP+OqY0PffzfKY+t68v/L+bb6f7/eXBFrdfhy01ZasKBsBGspNCum6JjnWAXh1Nutc0p&#10;QPZt9ZhmXQHLA9P1RbeWbQVUgU8TCuFJFcun6T11eeyH+WYqC+5R4NJYnxvv42dAUMoMkLqO8gLF&#10;598vG5owOLIe8y/vWmJ/1Xh9x1Kc+nAp9r6yDC/NH4+1hNyTC6ZhAaExPD/BZnGfWjIdG2aPw7RB&#10;eagaUoh5o0qxsqoSc8aVoYJqsLJvlm05mzVusKm7IUXJzMvE0F6ZKM1JxejSYlSW9UZ2clfkZtIl&#10;HVKOwux0dGvbHEntWyK9R0ckdGmLrOQ4lBUXOPDRSguyqPoKMWVUORZNH41R/QvQN6MbFWURpo8b&#10;jqfWr8LciSMwmSpzTHkJls2bheXzZ2Hh7MmYNm4o5lWNx6zp4/DC5jVYs3gmVs+fhhnD+tPlLcQk&#10;qtKpQ4pR1rM7+qV3xVgCe9LgEvRJ7YKU1vWR3bEp+qR0QHqXRkho9QgGJDXG55srccr+jpHu15Zp&#10;hM0iAmmhcwGpnnR23w1QCiASzgubnfdn4JN7rLzY+r8NPl/XttbZLDDL1F9QLjOAEbqmPK0NzWCn&#10;UAAUdGlW3wFP5u/dQ0+mfB8PQ9BARqBp7M8UXuDqaqZWytCBby7L5xGEVMqa5PCwC5mODbMlMR+x&#10;zhbmvVOFky+Mp5tbgUMLS7F3el/sr+qH/bMIvsXlOLIpmOR4n67rhwHMbPGyYMpQSs8mTwjCALB+&#10;b7DqGPikguqyMBzCpgcqFnw+PxzWlacwbL6eLwuD9t8z9RNWRXX3fTPz17I2ggwh8gsB8bPBjPdC&#10;YEX29FK1+SPqPeicUV0xz53owrS5vgKf4OlUnx/PM/c9uI6ZgKpQ96syaxfN9xNNtu3NFN8S+88S&#10;wc7+i1hKlGX6Q279DeMV3qOZ8nbrX8rcn/yojo58v0qTsr20fRW+fWMJXl02GasnDMGTs8ZifkVf&#10;2xs7d2Q/PLVsKp5cOh2jCLdRJWmYPaoP5o8vt0mO8tx4jB+Uj5mj+mPq8BJUDshD/6x4jCjJREWf&#10;dAwqSMFYQm9In3xkxHdAQXo8KoeWoaQgF3GdWtpi5Z7xXZBI1VeQRdezbx8M7VdCFzgXvakGh/Qp&#10;xMj+vTCsbx76UDUWJnbCqH75mFJRhvnTJ2LhrGmYOWYopg4bgKmjhmLm1ImYO3M6li+ei8njRqJq&#10;ygSsXbkM61cvx4ZVS7GSim/+xOGYN2YwZo8ZjtVzp2BCaSHhF8fXkoQJ5b0wmW5vGRVh7x5tkNC8&#10;Hto1uhNdW9VDUuuHMWtwAn542800Hn9PbpQmNxYRDnLvqggnP5lB+MQA0FssBAWxWFgKgBGgqT+p&#10;SS2YVr+qI7c3Ul/34MqdO6yy2v35vmpf2ys7Dz9fzrxImYOeB6GHoQdexKT8qOpsvy7NwCUQmioU&#10;dFhOtWdmOz2o+GwsTvVktcEngNYQfDUfzMbZt6j4CL4jj9PNXVSOfVX9Cb8Surv98f2SIThK8J3Q&#10;YbPvTKFCFPh4PW07lGst6Am+BmapPM3iunE9A18QjxxEKgh46P0r+AgUplB+o14YQqpXCzIxFm7j&#10;4//a1K/aC8K1Qewtto2/h5spP53u7FQU4wa16HidzuNTngBXG4Dsh/aL9rdanPW/FsACeNH8gaU2&#10;GaEfDfbpVZ3vP6LcGJpSDNr4fC0/kaq7bJAjiFUn1I8UnfsT7+DzYf1f6NbqKClbpLyHipH3eOXr&#10;tTj8/gq8t3oqVk8ajA1Vo/D03PEYXZhId7Y3Ni+abOAbX5qDYUUpWDhhMCYRdJPKC0wNjS/Lx9wJ&#10;gzCRru6IvtnonU71lNWD4MvCsN6pVGg6gCAXRandUULlN2ZYOfrkZCGpczuCLgk5KXHo0aY5w3j0&#10;K8zDyEEDMLAoD93btMKgXkWEXh8MLspBv5wU5CV2wfB+BRgxoBeqRldgAusO7e0gWJ6biskjB2Es&#10;4TdF+4Urh2DyaLriM6uwZO5czJo2GU+sX4PNG1bRHR+IiUP7Ye6U8Xj1mSfx1PKFqKooRXleCiqK&#10;sy2+aHwFynUoQpfm6NjkfjSrfyvDe9Gz86NYNS4Lh9+egaPvVeE4lYX2916w3Rzz6E7OIvx0tNWN&#10;MPttY10pPgLM/gfYwOUg5NxkKTIHNOtXIAyuIbOjtJQXUnq+TKBSqDwHNgdWhRrjCy+VsXL1IRgy&#10;HlZ9irs2UcXn7bzN8jqwCXwXdMbh51J0Hn4Cn2CkOlJ+cwg+Ao9pNxERQI/9OPgx/JDt9b+/VHwG&#10;vo0j8e0SN773DcF3YG4pvl02lIpvNE68PAnn3ieMP2Jb3UPQn1OdzkzxmfvtzE20ODAa+DyYvAkE&#10;Hoh1ASQ2T2mf59uHVaHyYtt4i833bcJ5UYvCSlvU/DY1mW8Xa77c17nZ63XlghNVFEEiGDnlJSNI&#10;di4MTmMmiIJz+zzwdFjptZ28XngM0OAXQE0QM5fTmQBo74+HKuvqWoKZzu+zNoRurfE+xgVkD01X&#10;1/Wh+3X/UhaM/1nfDPfwXvasxLXdfM17VuHyzhU49clqfLxhJjZOH4El4wdj7YxxmEjVNqZ3GlZN&#10;G4mNCydiXGk2SrO6YsG4QVRKZRhNqA1I64xxA3IxZVgxRpXmEnA56J+dgNyEDhhcmEoXV5MaPQmS&#10;DObHU7n1tIXNw/qXUOV1RkFGIlK7daar2wp5KYkYXtoPFeUD0I/ubeuGD6MoI8lmgUtzMzEgOw35&#10;iZ0xsl8vjBzYB2MGD8C0kRXsvxevxXvLy2CdZIweVIKyEt778P4YM6QfATcYM8aNwtypkzF94lhM&#10;GDsCq1cuxrSxw7By/kxU0t1+97XX8eHrr+G5NcsxnQCdMXIwFk4egzVzqzCdcBzD15rdtQW6NX8Q&#10;bR67A52a3IdecY/ig9VDcPDViQTfLD44govbyqaHXfDxoPFhbDycZxaGG0P9F7AHn5vwcEpO6kxQ&#10;MoXHdv6P0A2YwbKZ2GuG0wY2i6tP3Xe0b+vflJ8sOrkRgV9oAkT3IOA5NUXw8T04T/fVubK0z9je&#10;ZoEJoc80nkcoBeDTEhVzd1nXL30JT24Y/Jh3nuUXPmG9d2fg1IsTceSJSny7dAgOzKG7Szd337yB&#10;Br7jT4/Hqdfp3m4hXKX0BGCBU/2yPzem5/q3dYYGXI0zKt/Br9YYX11WlwKsCyhh0Kh+OO3r+Liv&#10;U1e+byerfV2B2Fu0vrdwu7rM1/NAV99Sfj4d7iMys0yYCEI2vhfAzRlBVUvpsa3c3d0EEM1Ul9xK&#10;up9+dlh9+f23OsNPaa/2vAlkpvhoOi1FbqlbgsJrhqDpwWnwDMqcmmRdKVN7DfqLRpbxWqb4dq/m&#10;B74S+15bgidnDMOCyr7YtGgKpgwpQindvDnDS/HkwqmYVlFM17ULld4QTB1KyBVn0gWOs9nUMQTf&#10;5KG96crmYiBd3uQOjVGY2tUAOKxXGgZm033MS8ZwQnAWXcuRA3vZ4QP5aT2Q1KUdUgi+XlnpqBxU&#10;hlmTx6N/r1x0atYAmXGd6PIWsm6CHVxQzHCIJjgIvb6EYDkV4DjCr7Jvbwyn4stN0Hq9HhhC6A0s&#10;zEBpUabVnz5yCKaPGo4JwwdhKCE5iG7z3KqJvNYoPLFyBWbwmqsWLcRHb72J1599EounTcLCqeOx&#10;lO7zS5s3YP3i2Zg9ohQD0rugd1J75MW1IgAfRmKze7FqdCb2vTgeP701hQ8UH+TPCBjt6xU0qKA8&#10;lDx0YgEUTnv15SY2BKC66/47eT7uARfOi+Qb7Fy+c5EFbZ1Cw/sP6vg/aFfcZnwjQHTLWiJpvlab&#10;7SXQDH6fEVQ0wcyW+tAMfAJPAD5Bz4HPKURB8gbwGaSo0nTc1bszcfqlKhzbNAHfL68wpXdg7gAc&#10;XFCGn1ZX4MRzE3D89Sk49T5BJjfboKe/GHALtCOqM4CvbasL+q8FvrpUkM8Ll3lA1IJEKM/nx5bX&#10;Vc9bbL2wOUWnstrtffm/yrtZmX9dYfOvL1LXg4/g0OTEL7tYtpNKVsrOxvOYZt7PBj6qPpUJft7d&#10;NPCpvYNaGHym0Oiu+tljP6ZnSk5jeEzrqCh3RJRr4w8Q9aZ7dHE3G2wh2xkwpfz2rMAlwZpx/ZVj&#10;zRerceazTXh9xSTMH9EX66ZXYuWUCgzMopLrm4XVU0aZwhvRLwuzRpca9MpyqNxyE1DZOwNj+udh&#10;8hC6oQWpGFSUgdSuLVGQ0gV5VHxDCLrhxekYYsovC1OknEoLkZek8bz2dgBBRnxn9M3vSVU2DPMJ&#10;nIqyfmjbrCFSurQntPKRFdcFxbkZVqd/YQ6Kc9LQKzPRlrzk020uK8zitbMwhAoxh3W13zebACxI&#10;7opehGtBSjcMLs6h8utrVl6YScVI13lgMcYOG4BVixdg5bKFmDN9CjatXo03XngWK+bPxsYVS+iO&#10;D8brLzyH15/aiKeXzMHQ/FT0TuyI0p49qP6aIZ7qrySpCT5cOxI/vjqZD9lcnOXDaye5BKpM6igM&#10;Jw+gcNqrtboAKeD4eDhfcZ/27cPmgefD2HYun3mmGFmuccHATPUF9XxdZ3o9AfQIzGq+thqbCWa/&#10;LBcY3eJlF9osr2D4eWgcUJM/fI8c7Kj0PlboQGig8i6u1WO+0opLEb43C2denYHjT03ET2tG4sD8&#10;MhyaX4ofqPaOrR+Fky9MxKm3NbYnJSkVyXYEn/0gBbtToi531L31piU3EfD5h/+3LAwQH9Zl4Trh&#10;doorP3ySiq/ry7y5+oqrPFrHt/HtwvW9qZ43X+ZhEYadTOXhuB0RL6Pqc//VK3jxWoSQgx7LCL1I&#10;fJdcXaorgU8wFPhUX26mqULedwA/27URAE7g88CTSf0p/4r+A4NlV2xSgnXNlQ1UnsYgg9fizMed&#10;K211ee3LvC/9Cbfg98v+1biwbQVtE3a9vBzzqfTmjS7DM4umYmyfNAwvSMaCUeVYPmkIJpTnY8Lg&#10;XgwL7aEfmNUdw4vSMF7LVgi9fhnd0T8zDontmiK9R3ukdmmJkvSuVH+JdEFTMKJPFsYPLsGwPtno&#10;Rdc4J64NwdQRPRM7IZ9wGty3CPOpukYPGoDOrZogM1jGUpyZgoLUJJT3643RQwehf34OCtIS2U6T&#10;ILxGbir656ahoqQABUndkcN2eUk9kN6dqiypK3pnxCM/qZuBcmh/7RjJRC8q0RG9slGWm8RrpGDy&#10;6OGYOXk05kwZh1njxuDptauwceUyPPfEeowYXI6nN23ECxvX44lFs/kDMBSDc5MJv3bI7doEqe0b&#10;I6HFg5g7LA3fvDABp7fywfqcwAtObREQ9OCaeiNAPHzC5mHnzcMmNh2BmyBl+YJiFGy+jY+HzfcV&#10;vpYrc/04pSmgMTRXV/BjWdB/xEzxOdCd12tjnfMEZY0pP0LGlB0BRlDZJEYYdixz6/9Yh6rYqzzb&#10;lUFVKPhpfFDvl/owcFraqT+NAZ7dQvC9MRPHn5mEI4+PxvdLhuJbqb3lw3F8w2icfGkSTr+rPdSE&#10;Huvb+J4pP0JPrraBL1B4Ap3gR9jZ5Ibs4xlR8Hm3LwyNsHmAGBRi4jJfR2EYPop7c3WiQPP54X5k&#10;tfMVRut6gIXrhc2X38z8fcn86/1nAD7LZ78K7dpSfTQDn5SUubsETWA/72L9XSsMftcIOc2c2p9o&#10;qz6VlhZFC5BaEuOPu5LrqdlYc2sZ9+YVnyYuZIKkLUUJ6tuYHu/f/x+JHSCqCQ1bxuLaahZY19aB&#10;opc1BvnNCjt4s/qLtdj76lI8OacSc0aWYOP88Vg2ie5gXjfMqyzF4vHDMaks32ZlR/XLoXJLQv+M&#10;Lrbgd1TfXMwhCDSJ0Su5E7I6tUR6p9Z2KEAB4TIgK94mCYYXZ2BcWSEGCTqEYVbXFsjt0Q7FGXHo&#10;m6P9uZmYMmoYqmiJ7VqgKDUO/XLS0TszGYUZyejXuxBDBg3EsNJ+yOzeGf2yMxDfoRmyEjrayS1y&#10;d8sKc6kQOyA3hWqPoJP1ykjiNRKR1a2jwVCnveRS/eURtmP790IfHWaa0AYThw/E2EG9MIOvd1z/&#10;IiyeNAbL50zDyoWzqQInYhNB+PS6VVg+YzwWTRyGOaPKMCCjK/K7NUeXRvchodlDKI5viFeXleLk&#10;Vg3UC3hR9WQKiYCIBU+sebDdrMzG7Rj3dRycNP5Xu40DWm3ghcti42FwWp5gGIJfLfAFpnwPPv1P&#10;sSm+rwQ2QUYAc26rdm54k3trCsxUIEGpv/gUlAIAyuX04DNFGLQxFah2hNe5D2bjzFsz6dJOxuH1&#10;Y/DTyhH4btEgC088MY7gm2x/IG47aljf+rK2br2gg55zpcOhbYtjKAjf1NWNNf0HgweTLJIfyvP5&#10;Pq4HVQ9luNyDL6z61EZh7XquTlT1uX5Vz9f18f+r+Xs302vXLO9Bwi92tpfQE1D8rKz9+5oAqLG8&#10;nQvpArM93dyfd68w8NmYnMbYBD2GGu/TzK/UnB1Jz37CYNNyl1rGPF3Tz9rqmoKe7MrOBYHbq/dU&#10;6/m0JY1g1Zin1KnyWa5lLVq28vO+Vbi4fQnd26U48PpSvDR/HF3cEiyeMAirpg+l+5psux5mjSIQ&#10;BubapER5fhoGZCehILEt1V03ludhzMAiFFHlZRFiqYRdCqGV3L4FsuM6oigtnu5nTwwS+OjuDqEb&#10;XJDaBZndWiKLarAvlVhZfgb6E3z9qNjmEjYFVGu9kglRKreS9CSUEH7avjZiMEHTp4gqsDsVXJKN&#10;96V1b2fLYfpkp2JkWV/kpiYgsVN7ZMZ3YzwevZmfz3tI79YWaZ1b8drxSOrcEVmJBCIVZiUVYnbn&#10;FgRpcwztm2O7NqYMzMFIKsAp5b1RVVmGBdNGY/zQ/lhWNQmrZk/BbKrf0Tr+vjQfYxgOz09GXo9W&#10;dHcfQkKjOzA6vyW+fmUCHyKBT//RK3MzvBrfCkOnLrsZFH2+VKOHaXQsbkGk32g9l7ZZ4FrpKNx8&#10;njtCP6oaXZ7L13WcqhTs3KSGb+v2GDs7b4c1MI/Xs7E8upYXaAqj4COIPnMupnN7BSOCju6rX/Zi&#10;qi8An1N7bKfJEak3c3UJr60zcfrNKhx/fhoObxiH75ZX4Lulw/DD6kqceHISTr06HSc1vkcXukZg&#10;ZV/npRgJtYhyDCwMPh+X3XRyQzD0QLRDCzwMlPbxf2GCTF35YfB581AK58XWc/HaAKzLfPlv1fOv&#10;8/qBwAQ+hv9kaPmqR5goFFhsfI4AkjKTQtMsr631E/Co/OTWalzPlpTQvb1KRSizsUC1McXHvmga&#10;i7M/9wn15xVf2AQ/QdAUHyF6hSrOjonXNb7R/tuVvD8qToL2173LWMaHUDtMvtFBolR7X67ED28t&#10;xpY10/H49JFYPK6c0KvA3FF0R6nq5o2Ve9uLSi3f1t/1yYwnzLpTjXWhgsvEmNIiZMV1sPV4Ce2b&#10;IbljK3Rv0QgZXaXkEjGcYBnWKwflOSmm+vITOyCN0OvRuj56dmuNgcwvy02hK5yKcUMHYNTAvijN&#10;TkNhIpVizzSMLOlt5/MN6VdkY3sFGSkEbDe6tRl0ZzsTfvHol5dpZYNKipBKJZjSrQtVXRrrJtN9&#10;1kyxQNgZ+SndkZ9M9zeuO++3u7nAWg+Y1LYRculuF+ckojCpPSr4OoflJaOiMBVjy/xkTSHmjB1O&#10;+I3FzJH9MLtyAMYW638/0jA0N8EWPPdN7YjM1o8iu/U9eG/lUJz+gA/r5/NwZbs7tVnACh8yEAs4&#10;gSScdzMAanbXjcd5CwDIMg+tG+EXhpmM5YHb7UAWhZnKL293ZmkDbQA+ucDmEnsQytiHwY+vj6/X&#10;ICjAEzgXCSvtsT1v6k9AC4xur4OfU30aC/QzrxoLtKUuCgPwnWdfAqjtBWbe2S0E31tVOPHiVPxI&#10;xSfwHVo6FD+sqcSxpybh5GtVVHwefCHFF4zpxcLPmzsIwS1qviXy4NOkfn7dH6v+NPbFPEJELqHy&#10;PIjCgJEJlOEyWbj8ZuZB5OM+v/a1lC8LoBTU8/FwnuxfucS+nl1D922KT6/XXy/ox9cnBD2gDHwC&#10;DKFmExsCn1zer/n+CG42DigQapKB5TbbyvpsJ/ApLfX2cwA/v0jaL052kxTOxXUKkeFuQZAqUIpT&#10;fWjWlvC7ontgKCV6Wf3welfoeld/tQznPl+H7U/NwUuLJ2Du6H4EXj+smjocY+nSTirNs4W8QwvS&#10;CS+qsqw4FGmyIrELSplX0T+HQGmPtLj26NqmMeI6NEeHxo+gS9P6yOjcBn2ptir6FqC3ZnXZtg8V&#10;Yrqg16ah/UdGbwFUR8gTfBMGl2ACwVdRnI/SrGQML8rGBCq4it75GMz4oF7Z6MX8zIRuhG8aygpy&#10;bNa2mG5rX4KvtLiA7nAq76EtclKT0DM5AT3p1uanJiK9O93veB1ymohsAjA3JRFphGce3eA+PVMQ&#10;37oBehLcGXFt6Z43JnATMDArEaUMR1LlVvZOx7gBeZg3bjjm06UfPyAbSyYPwfiSXAzPScLAtM4Y&#10;kNwOw3Li0Zduc0brB7FoWBpOfbgAZ6hgpPjsT4oMNFHw/ZbdHHq0CPTCeYRfEFdbbxqbk9p0kxQO&#10;ZLLLBssFBq2L2xz0LB6Az/qxfl2eqbgvWC98AKq1cTB04BP0gr/gVB0CTaC6IPDQdXTgk+KikjPo&#10;CWqsQ1jaXl4puU+Y/4WDoq0N9KpP7mrgCguuZ7fOwqk3p+PEC1Pw0wYHvm+XDcP3BN/Rpyfh9Bsz&#10;cOZ9wozgU/8GNvZlO0kMfLq2rufux10nUH+B3WKuXmBe5Qku+retXw+sJAxW2R5P5Wsc0P3toAOV&#10;KcIQJJRXG1Z1m6/nAeTTN7aNlv+8X3GX9vDy9xHOi7aNmuqE24TNl/9M8P96UPC+8f4jY2iEn9xW&#10;p/gIQak5Qk4TG3J3DYR0STUmqDV9tmhY4CMENTPs3VkpxWt0Q22Lm2aCCTSpSQHOZnwJSSlC/dF3&#10;WPWZ8mPa7c0l6AQ7XvsqQXd1h1xr9qvTlHes5oe8Ct+8uADvr5uB1VOHYvqw3pg3phTzR/bHUEJq&#10;wYi+GErXT7O1g+nillGd6bh3TRSM6F+I7KSOSOraGt06NEPn1g3RvtmjaPTA7XRj29GFTbQ9tbmJ&#10;BA3BmEewZHZrg47N6iGOkOxF97MoqTOKU7uhok8+VVUpRpcUYkRBJkZR4U0rL6E7mYMhdIMHM28Q&#10;3eWS7HRzYQcVFaBfVhr6E1p9MpPpZidjIIGZFR9HxdeNbmwCwy4EXAKVXDzzmUeFl00Q5lHx5aem&#10;EKDxdIGTbPwvrmVDqtgedJGbIK5dA95zJxQQioPy0lBOhTs8J9m2sy0YOxSTywoxqV8mJvTL4D0W&#10;obIwHf34PhR2aYLhuQJfe/SKa4HS5MZ8byfh+JYqW8weHofzi37DkPJxD52wKf/KjijYHORuDr6w&#10;CXjeFTYAmnqTzWda98V6UnY2hhcFnw5AuEI4akuc9bMtgJwWIVs9tmOdG6EnU75gIjXnYGmTGAJM&#10;oPDsj5KYducYzjc4ufE8pwb1Hhn4bEJE4HNwcjYnAr5jz0/CT1R83xJ8B6n4vltbiSNPT8SZN6rs&#10;ZJZz5mY7V9fO/JOqjPTjYBc2gc+2sAl8NrDPB19heILDoGdG8NH+edDBzwNDytDqKk9qMQCQmeLh&#10;9E3Mg+ffsX/HNQ6XedjF5seavVbaLwKfvQfB61JeYKpn7j5dXlNsgo8gppnXYDGzX9gsVWazsYHL&#10;a4qPitAmRtjO4GWTI+zHlruwb8JOW8wc2NiWYLP1ehrT05IWLZ7W9djeZnhtcoMuFq91hf1eFvR4&#10;DS1UvrxzOb9Qq/H9a0vw2YY52FhVgTmj+mPhxCFYXjWGD3AqxhSl8+Gm6tJx8X16YmBPupSEgBYj&#10;DyWQijLikNK9NToReG2bPoIedHObPHwXerRrZieulOdmIoduZypd37yETkjv2hatGzyE9k0epbtJ&#10;tUUF1p/9lWT0wLhBfTFhUH+MKc4j9NIxZUARZlIBSmmN0BrB/FQMpHrsnZpgEx0DcujaElhautKf&#10;+SW56Rjctzdd2i7ISohDOtVcSpeOyEmKR05iPHr26I4cubYEYX6q3F+CL7GH7QopYp/dWzQ0QPdo&#10;2xAJHZvajHCu7o9gLeG9DuuZhAkl2Zg+pBjTSwswsTfd9qS2qCrvhdFUo30JvtTWD6M4rhVK03XA&#10;QQv07lIfby4tx4ktAogAI/VF4NAECg+YCKBi0uF8D75YMKrsZu1kgpkDrqCnA1Ldv8M5tUfX+AvC&#10;T2nBzcYK3SSGXZNgdfATIN0Yn9SjIOZfSwTmNJ0j6OCnkDAT3NmXQU6wZJlTd971jILPlTk4OegF&#10;4NP4XwDBagGQEL0gOFL1aXLjNMF35LkJ+OHxUfh+5UgcXDYE363TYaSTcOq16QY+KT7dk+7DgVVL&#10;WQL40pyaZFyKUi40Fae2q0l53mKuLR9o/aH1L3zo5fIp1IC/4j+byltBZVcbbgYEwUTQ06RAAAsr&#10;U1wQDcDh2/x/Mdde/dRd/ltmwLpJvode2AQ92f8eWmE/Am68L2hDtekmEKLurv6LNwo9GkNbwEzT&#10;ft/rmtEVkAin68FujqsCpeDIUGrBTZgwLrWniQnBT4pvDxWg6rMvayO3mPXMFfZQtDFFfg7m3i7B&#10;FUKv+tNlOPruEhx4bRneXDEZi0f3x1wqvdVzxmLe+OEYlJ2Ccf1yMK40F5OG9MbgvCQMyKJa6tEW&#10;A3OTUEq3N5vKr23zR9HgkbvQndBrbNBrisy4jijOoNLq1gGpbVsRlF3tH9Ca1bsXbRs9QhB1Rc/u&#10;VEUETT+6wNOG9sW8scMwtqQAZWlxGNM7E3Mq+mFUr3SMJvTkYg7OT0FZdjL6aTwvK4luczKGFvbE&#10;sKKeKKciHMK2+mOi9G6d0JOucEZcF/SM60oAJxB4PZATR+gldkcBFV5xzyy6yElI7tqBKrEQ6V3a&#10;IbldC9bvaOsB06hKBb1erNOPUC0mxHUK87iiDAI5F2MLk1GZ1QmDElthcn+m+2SjT1w79OrREvkd&#10;m6CYYWHXJijq1BDzyhNx+B0tYCYMpI6krgJweHXlXcbfAphM5bVUX5AXTt9oHkxO3Tnlpz6k+BgK&#10;iBHwsUyLrQPwufV87MPKnOvq9hkLgA5W7tBU9+dLLi0LXF0pwQDyHnAGPoJHCs+N3TkFFlFhBjq5&#10;wA5+Th2yPsF3zsbmCD5BSuN2H87FmTerDHw/rh+N71aMwMHlQ/H943R1n5lsrq6WvGg5i6AaBR/z&#10;zOUW8ILQjx/avWhG1x2ZdYvBTu4dYeVAV4eZ+yeIREEiuKlMkwKCo2ZEfZnUnsAXuzMi1hzU6i7z&#10;FlVfdZf/K7vZNXy/irv+pfii8PvnwWUEIENapA9NdsjlDcBnY3MGPufuStXZdjWBUPt5BcPtAiHz&#10;bF0f+zC1p7aEHOsolHI0eO5w+Rrr058F6SBRW8gsY17EmK+JlF/2rGS4wgGQfV/esQpH3lqII28v&#10;x+5Xl2Ll5FIsGluKVTPHYMXM0eiT3NFAM3kw3biSTKq9TAxMJwgS26JPamcMJfSKsxPQrmV93H/X&#10;39CudQO0aVIP7Zo+SuB0QEEqIZPQGentmqOIsIlr2xz33vontGn8MPIJy7TOLdEruTOGZMdj4YiB&#10;WDVlFAbnJCG/QwtUEGqzh5VgfN+eNqs6k/FJdDEreM0B6d1QltkDA6g0S7OTeG+5qCR0Bheko4wA&#10;TCdoe8Z1QiqVpeDaKy3RFjDnUdnlJ8WhMCUOBZohzu6JjC5UoHGd0Ts/02afc9kuq0cngq8l0rt3&#10;oPrrRiVINzidfVDx9U/vjtG8n/G9kjEquwtGprfB0MQWmDSA8M1PQp/ubdA3vh1h1xy5dJXzOjVG&#10;P6ZLE5vig9XD+TARIDsIBw8cml8X56EXhtjNgHYzV/imZtdxQHKKT/DT9R28Lhv4nOpzUAyDT9fz&#10;90pYC4K8vsoEC6fsAvBZPADf5wsINyk+D0in+twEhYegg5m5td6FNUXnTGU2e0x4+omJczYTzDym&#10;tWWt+v3ZOPnqVBx9bqIpvkPLhuMQwffd4yMJPk1uTMMZ27Xhwef68WsK3T0JgjKVacmM7ofq8pPp&#10;tpPDzeoavDzEapsUnY/7cUAPyV+ojCJlobjM+mLeLwqlKNUmgIwHouyfB0LAvIkJSL8eUDwK3n/H&#10;3DUELbULt3Wgc3EpP92X7s/dm7s/xZ39yntUfVOKdEPlmv4q5UfVJeg58AloBNWOAGwhs8MN5LKy&#10;zNVVvoem8tgnyyNphlJ69idBgh/da5vFJXhN7dG0J1ezt9d18ABh+PPXK3H8vQX48fVFOPzWSryx&#10;ehpWTRuBRXRxn1g8BeP759NN62BjeoMIo2FUdxW9U1EUT1ilaPcEIZOfhm7tmuDOO/+KBvUfpOqr&#10;j86tGiOufUskd2yBVJ2uQohld6UKIjTaNqyHDs0bISuxC9K10DijK0aynyWjy7BuYgXhkUd12BoD&#10;07pjWv8CzBncB+MIuqU6tr6iL6aUEnyFaSjPisfwPCo92th+uRjHe62gCiuhSiwhMLN6dKQ73Z5u&#10;bQeqtTj0oSosYllhSndaDxSlxKMoPRm9MlKQ2K41cpK7Mx3He21OUHZGSmcdfd8KPeO7UTVS3dIF&#10;LsxIRD4h3p/KdExhCi0BFT07YkJBHMblxWFyn3QMSGpPldcaxVqe07YBMtvVR0a7R1HQsTEK2j2C&#10;x8fl4DQfPgPfVwSGwBIAwamoKPhMUREuFwJw+XwPsrDiC+dHjJDSOJ5fOuPMqz0HPivz7Vl+JQI+&#10;9e3A5voO+g/GA1XuXFfetyYjtLzkY8KbULnItNxmhYKgxvVsi569TrmxBAsBZ+4k3VQBsJp1qgUf&#10;Ax+BEwO+qDlQGhxZz84QpDrTnwxpL+7hZyfi23WjcXDlcCq+YQTfaBx9VpMb02zm1yZE7HoBgCMq&#10;T/mEnFkAX60vtCU1VJh8bbf889uVDlaCix56wupXpgWNCKRoApjylVbcXGCZoCDAKJ9hLPxU1wDE&#10;crX3AFHoQerH1+xcvKDMQ8qByCkwB0D2HZTFmvUZmEvL1J+Dm89zM8OuvgOj4urXpSPXPOTB565p&#10;96a6hI77L14POYVOvbkFyw5iMlN1QR1Bz4NRitFDz9JykYN6V9jHZYUB/C4LgFR1V6j8tHhZEx+C&#10;oJayXNUkyjeazFiC719biAMvL8VXTy3EE3PGYPnkYVg6ZRDWzBhOV7MbhhdkYmhROt3KLqgszsDA&#10;HMGjHSp0/NTAInRt1Qh33vEX3HXfHXi03v3o0LIxuhB8HZs9hk5NH0FC20bI7tEO+fFdEN9aJyd3&#10;Qm5yD/t3swF0mYcVJGPqwHwsHtkfE/tkoTSTLmhcG5RS0c0s60X45WP6wAK632VUf30wizaUClMu&#10;8DgZoTihJAcTCMlhhenoQ2D2y0qwPxlPat8EhUmdDYYan+uXpeUpXU21FVP99c/N5L3E2fhfSU4G&#10;suhy9+zaGgUsT+3UmvnteJ/6UyONBSYil0pRarCU0B1Ht3tsURJG5nTGtJJUTCQEK7O7Utm1IuSa&#10;oA/hl9+lGXI7NUJK64eQRQD26tyUKrYFdr8wHpf4udpyFsLD3D8+8KaiAmgZcBgKeueVDvL/byZF&#10;GKizIO7gpzG+sLpzgFMYdXVVNwZ8SkvtmQX3KAXHe79AiDnwCUoOLvqHOcHlPJWaoGUzwNqnKzeS&#10;akrAqv6Q8BJgNMan94HAsTV/tWAXMvUn8AXQFGi1p7f6gzk4/eYMurqT8S1hd4DQO7BiGA6uG4XD&#10;z0x0im8r7yuY1a0RrNn2gs0ehyc5BF1eR/cjxad7JPz038C3OFXmoKUH/v/5dhX+V5ASiASGUFwP&#10;v0HCgLaStortVlm5tzD4ZOpX9XUdn9bYn69rcKQ7Gb6OTJBxQArgEwBI9+jvI9bsftU/zbX3Kk+Q&#10;iCo+dw1/z4orz6V9H2HwGeyZb/1pgkNG8NjBoQYwAk7jfQa+qPpzIBP8PBwFxACKakMoejAKgIpr&#10;rZ6WqOjQUIHOHT5KYCpuik/uL/tink5fubp7Ob+0K3Hghan44Y1l2P70fLyydBqWEnqzR/bDhvlj&#10;MX1IPvolUM0M7G1HSJXnERRZ3Qi+BAwqSsHEIX3sJOS76d7+/fa/4h933IaHH7gXXdq2RMcWjQi/&#10;hohv2xgJ7RoigzDJ6tLB/v82uWNLdGpW3/7opyi1A1VbPNaMG4ylvO4I9qtTTooS2mF4biJmDeqF&#10;2bS5w/sa9FaMH4xJ/XMwvneW2UgCcDLD6SV5hCeVIGE0MDsRfekCJ7dviNwerVDIvvpnxKM8O92W&#10;xRQTar2p7vplJtmJLVk9NAESj4EFucihOizgffUiKFM6tUJal/ZI69aRClCwT7QxwgJCewhV7hTC&#10;eGyvFEzozfscmIUpdHsFv/4EX377xighvAv5Wnp2bIjUtvWQ3Oph9OrWikqwPp6bXYia7fy8trsx&#10;NoFED7RcOQFLLq+Hl8BnhwEEaVl4YkOhvkcKHaCi9eo2tZOaE9ycuWU1swm8MPgc/KLgU5pKj66s&#10;jRUShAYiAuK8JgcIrws6USUwQe2CIBOMo7kjqQS++Q4+HxF8H7ENw/Mfy9WUsnNQc+CTSqwNQBvz&#10;I1AFrgua+bWDDKicP1uAc1vn4OTr0+nqTsahtaNwcMVw7Cf4vl1P8DHv1BtVOGu7Z3QNtufrMBfc&#10;QE24BaEbV+S9CIACn+rztQiAt8hFFXh+Fnz0wDP9v4dW2izvdQLhOh98qcFfAnfPwCGQBeDTzK/B&#10;LTCDm/pUWvWtbtQcVJw7ae4x+7YJEsYFP+WrjqkrqTJeT/m+rS9T6EFWG2hR+HlTWRh8Ttk5uAl6&#10;Xkn6ur4PBz/lO+j5Q0/NdG8Cn8bbdtNt1XgfzR9RJfNqLpoWFBV3kAuDL2Jar2djeVJ2VHuaOZYa&#10;lKvsx/u+XsY6S/ggLbJxve9fn4UDL83AiQ/XYevj0/D4zEosmDAIC8aWY9GEIVR43TCYCmnq0L5U&#10;R3TvcnqgT2Y3DKPKmjasBPnJXXD/vbfjz7f9CX+99c+49+470KxJQ3Rp14qubEN0aPYourdqgLjW&#10;jyGjW1tkEiA9WjVF1xYNmG5DRdUURd1aYGZpDl5fXoWJfTOptprT1WyC/K4tMaO8EAsqSrCkcgBW&#10;TBiKpaNLsXBEX4ymSpxG17uyZxLGEUCzqAhn0uYOY1lJNsGXhLy4doRsK7q4nXjvXVGek0olmYzB&#10;VH1lGUkYkJaEgVkpGMB0BmFclEkoFmQjm/dVmNweOj0mSe45VWrPuM5UrB3Rm+6y1gnmJnZFRa+e&#10;qCovokJNw7QBGVgyrAiz+2c48PVoiTz9Hwfd3ILOzZDXne5++/pIaP4gcto3Qq8ujTBrQBcc3jKL&#10;ANNEAAFBpWPuLl3dyCJhQip2DC8MOw+6WAjGTnj8pkUA59rYzK2WuPBeLn2pvDD4FFddgY/xAHy2&#10;Nk/u4kczcOFDxqm8zn+gkMDjazzPvAtSglRNNR8SIFrEzTrVcjs/qMJF5l8gYAQ+26tr4JO5/m1G&#10;1yY1mNZSF4KzmqpRoZ3yQgDWMK6Ji+OvTsXhpyfh+8fH4dCKEVR9dHfXjjTFd0rr+FjH9uayn3Nf&#10;LKDCXGh2nlYtEJobzvvW6zE1yfvQ5AlBLrf3ll8JOdl1Pugyua9OzSm9DNcEL6qhf2pJC03r+wS8&#10;6wzl5v5T4BNABM9AHZl5kETKXOgB48utjq6hMtUJ4GUTJAIUr+36D/oN1/EQCtxYb5FrBPcihWn5&#10;oTbRPggvi/M+eL1wmQOi4qrj+vXtr+lHQQAW+Ax68+3X2tbkEWxRyNWGXnSML+wGO8VnR1+xvban&#10;aV2fnc6iNmZUfQw1e3uJ8Yt0mS/vXMYv92p8/8osnHhvGQ69tgQvLxqHZ5dOR9XIvlg7exzGUD0V&#10;p3XFxFK6j0VpVEfdUUIbkJMIHUbQlwBs1vB+/Pdf/wt/IfTuuPPveLjefXjs0YfQkXBr16wBOrZs&#10;iMweVHV0PbWjon2jR9CxST10JRA7N34Y2V2aY0zPHti6cgbWTRmG3gltkNaxGbo3q4e+VGkzywsw&#10;oywX84b1whJCb8W4clQNyMbk4nRM75uDEZlxVHo5BF8eZvM+l48djFG9M2wyJr1DY6o9QiyR7jTV&#10;6mCqx6EE5pCeiYR5EgGYirLsNPRJiaer2x2DSgro9qajZ5c2BFwXZMe1ta12eQldUJTcAwXxBD/b&#10;6WSZ3PiOGNUnB3OH9uE9KszBispeWDQoB5OL4jEkpS1KCLusFvWR2fJR5PF15hDwmZ0aI7HZg4Rh&#10;EwxOboqvnhlHgCxy4NN6OI1d8UH3QPNw8lCry1Tmra7yqDmguWUrN9aNtmcYgNCNC4bBF9xTUG4q&#10;US6vXEaNm5mCI6A+mGlQqyZkzgk07/F10cU8r7/c3EKAbJmLGsY13nZ2K6FG1af2NrNK4PlJET/m&#10;5mZyCSFBTy4qYVet8AsCkFbzFaFFcJ39YB6Ovz4TPz4zGQcJvv0rRtLVrcCBdZX48Wm6um/Owmmd&#10;1Pz5AlRvW4JzXy3FuW3LUb19JW2FS3+1mABkfwKqjsSiInSLqHnvBOAtPx9YQ3UmW03ArCagVtE0&#10;7rcC1/igC3wC3T9Vvp9G0Kn8+n4pvdWEFdsaOFfQCFFTgQ6S/ys3mHUFVutXqpGh+jAFaWmFgpvW&#10;CVJpMrQ1hSz7Xy2c1kJq1TGIqVxQ1T+FES4GLYJIrqfARUhdt1OZHbwESYOpgGWurNxk1yZ8crNA&#10;pn6jwBNcPWDVl6DnlKHyDHymANnXN1JjhJRgFag+AU0zuGHwyfzkhgOed3EDo6rTOF8kbcY0211n&#10;O9sCp7Z0bbUz49IOQXEljr89Dz++Og8n31+Lt5eNw4uLJ2PZxKF2gOjaOePtz7UH0+0c2TuNbmF7&#10;VJT0RG/7D4tClOUnonOrR3HrrX/E7//4O9xGN/duKr97H7wb9R64B51aN0Ncx9Yozkm37WOdmj6K&#10;xg/ciUYP3I1W9e9D5yYPI4tQGZLeFU9NGY4dTy/HSKrJwvg26Nm9DZJaN8Cw7HhCLy8AX28sGN4H&#10;i6n2xuYyv382JuQnY3ROPKYWZ6CqJAuL6Aavm1SBIdoNktgeBT1aoyixHfryGoMMeol0qRNZHo+h&#10;VIrDCbnynmkopuvah8pPZ/S5cb8eKEmPQ08qv2xCu096AoqTuqOQLnB5TrLtOClK6oJJpb0wf7jU&#10;aDGWjS7C+on9sXF8Pywqz8LE/O4oT2yDPlR7WXyfsqjyenZpakdVpbZ5FL26t0avTg3w4vx+OEcX&#10;zWZZgxndumZ1PZRi4aa0d3Gl8rzS8+18HR834HmoMd9tQYvt28HMjQFS+Wm2N+jPhzYBQ1i7vhYY&#10;kC5SGZmq+4iA0x+AE3iaZa2hnX/XWfW7fH3vE3rvMa4dFFR9WnRcoz8NV1uN/5np/aCaE/zYd2S8&#10;UMt+9L8lBFPNtsW0pajZLnAtx9kvl+LMR4tx4q35+OG5aTi4fjz2rxyJfVrS8vho/EQYnnp7Lk5/&#10;vBBnCLhqejxnd6zGmZ1rcW73epzdtQ5nLG8lzrDfM18uoiKkiqQ6NKObXk0I3nLt4HqqrQ2E1+N0&#10;a9cxvoYhQWWAW034rWZ6LdOPE2AbGLIO81z4uIXXCb+f2fa64uzn50Psk/Ff1OZbpmlXD27AtYO6&#10;xnrWW8N+dQ32bX0RoIdcf7+w/Bfre62VCbC6l18MtAKpwOlgKPA5dUfwUq0J0gLwtX1q43acCMbX&#10;CbHrVhYoP7UnyH45EHVdnUJ0StED0EEuAKHVDbm6NIHPwEnQ+q1nCq/S7dG4nratCXhXtkvdOei5&#10;sT4/7ifgMQyAKZdZ7TXxoWPvHRzVbjFhp8kO/W3kSluwfGXnCn5Rl2PfU5Nw5M1l+GJjFTZMKcUT&#10;c0ZjfL+eWFM1ClUVfekuxqOU1p+qb3hRKsp7pWGINt/3zUb3tg1x/z1/x3/94Xf4y1/+hDvuvhX3&#10;P3QP7r3vbqrAR5GR0A3ZafGI79La/uj7AYLxobtuQ6OH70NXQjG9fQsMonJaMrQQ259bhicmDUZx&#10;56ZIadPA1F5Wh2YYSpU2fWA2qugGzyfUFo8owdSSTIyjaptQQHCldcJEHY01qDeWjuiP1WMHYf7Q&#10;Egyg+907sRN6EX7aK6ulJToQdXhuEkbkp6AiLwWjCjOZzsBgglm7PUb2LbJJj/y4jlS2iYQhFWq3&#10;dihM6YqStB7oHdcJ/dinltgUxndAP4JRS2oWUh2vHFOCp2cMwfOzK/A8w/UjizCrKBGj0tpjeDL7&#10;6NgEae0aILUd3f2ODZHcmu8PXeDstvXZNhunP1vEBz2An9a5Bftjw6CpBa8Y88Dz5oAWre/zXNoB&#10;TbO5V7YTbNujbXx9MwIyMttrcaf+rmgpC2Hp6+me9T8icoltgkPjYHRldRT8OQLtPNXdhXep1t6h&#10;Ynp7Js69Q0VI+EkB1mxhHcFRrrHGA6mwLtJlvWjQY1+8ro7vsrV+5poyznuq2b4YZ6XWCKizO9cY&#10;sM7uWotT21fj1GcrceLdJfjpxVk4tJ6Kb+UI7JW7u24sfnpuOk6+s9DqnNn5OM7s3oAze57AqT2b&#10;aJtx8muGX2/ESfZ3YudqnCRMz/Fa5wjZs58tRDVfp1TlLdd+eBbXf3gGP9OuffuEgeu6lJ/AIZAd&#10;IOy+fYr5NIbXDm5mvU24emgTw824/t2TuPYd8xhe/fZJXLE0637PuurzR9pPL+LKDy/jyo8v0Z7D&#10;1R+eZPkGtt2Ia4eesLZXvn8a175/AVe+fQGXv32G9dXfBl5nHY0QJBAF6euE5y9MS23+09SllJrA&#10;tpLl6+yefua1dV9XDrIP3qde0y8GdCq+QPm5iQsCz+Dm4efVXlTZObAKfIsIW1cnXG7w0+xuAC+Z&#10;G7tzoHMKz6m9WAVobq61ETQd6Py4oKm9YLzQAEoFqbE9HS56kR/k9a8fx/evzsR3L87GD2+swGsL&#10;K/HMnErMH90Py6cMxeppIzC8MAX9M7pjIIExmMCopKKqpMoqo8rKoCJr2uAB/M+ffo8//OEPuPXv&#10;f8M9996Bu+/5B5o0bYCU+G7o0aE12rdqhPr17sLD9/8DDxOIDes9gA4tGqFj4/rI7dAcs/pl4qN1&#10;s/DZpjkYnk7XkK5gLkHZkYqwT0J7jCtIoTubhVmD8rF41ADMGVyICb1SqPAyMYVhZWYXTCeI104Y&#10;hrWThmDFmFJMKM5C7x4dDU59CdaK/FRU0DWv6JmAsYXpGK4480b17onB2YQ5VZ8WPVcUZSOfr2sg&#10;3eB+GXFUip2QF9eGLm4HDOT70E+HpqZ3NzVZxHpD89Mwb8RArJ88HCuG98Zbiyfg3RVT8dLsEXh6&#10;Qn8sHZCJmQXxmJxNFzqpPVIIu+Q2jxH4jQn3+uhQ/04ktXgYo4q64Ict8/hgCTbugfcHA3jl5yEj&#10;OCkdzpOFoRcLMZ8nVShouUXL+kGVOfgZDEN1fduIKgwmNBzkon3bvQh4BMMF1rXZabmihNQ5urs6&#10;KeU8XdkL781A9VtVqHl7BmoIvvNvVxF+jEvxaYb1I0KPLuUF60d/xkQFyetVU3XqSKvzVF36YZDK&#10;Oy+Ft2OFAe/M11Rp32wmvJ6iPUlgbcKJLzbgyPsr8NNLc3Fww0SqPSo+bVvbOIl5c3Biy3Ic+3wt&#10;TuzajON7nsaJfc/hOO3Y3udwYv8LtOdx7JunWLYJJ6kCT2kL5w5ea5tU4HLaCtxy5cc3cOWnN3D1&#10;p5dx9XsCkKruOqFnSslAQkj9IHDJCC4C7BoBdvVHhj+9YulLTF9m+yuHX2H+a4Tba7gs+4nxI2/h&#10;8pH3cfnwVoZbcfHIu7j006u85vO85guEo9q8gUtWbwvrbWH5m2yr6z1DSBKIPz7Ne3uWUH0Olw8R&#10;rIc28v7WEEJUf1J3+3m/3663Old/fBVXj+g1vU570+7lKoF6nYD9mcC02WXCS9Az+AWg8+Bzqs/D&#10;zY/3OXXoXF7BUaB0as/sG8KJ8LMlKproCNxYp+4EvegMrnNzHdzc4mVBL1jsbOqO/QXmFkUT6joI&#10;QUqP8LvAL/r13Stx7uNl2P/MNBx5Yym2PzkHLy0YjY0zhmPB2AF4bsUMLBg9EGXpXTAkOw790zui&#10;ojcBVFGCoYRNLl3R+E7NcNddf8Xvfv8fVHt/we2334Y7peYaP4oePTqjaZP6aPzIg2jdtD4aPHIP&#10;6j90J+rddyda1H8UzR+8B+mtH8OUkjR8sGYWwfskFpVlo1e7hzGZkMvt2sr+raxfYge6tImY0bcn&#10;ZpXnY/aQ3phCNTqhVyomU32Oye6BMVRzi4YV48kZlVgzYSDdzf4EVHsU0T3tn5WAsmy6t3RNh9G1&#10;HZWbTJCmY0ReMkYUpqGiII1Ap4ItIND75KFfWnc7f28w8/tSzfWhO6uxwd5Uj4MyeqAsuRNGUO0N&#10;YbyoeysM4Q/A0olD8cT0EVg3qh8+WTcXW/l6PlhThZdnDcOmcYTfQN57XgKGpXREOqGXQpWX0aEp&#10;Uun2tqt/F7o1fRCZ7evhufl9cVbA0FgZ3Ur/r2V1QS6cFpQ8rOoyX27QC9IC1xX++DlbxPxoWaTd&#10;jgBuBjleT6EteaH6M0j6+1KZFKEOWpBalYvMNGFos6RyXzXB8T6VH4FXQ+BVvz0dNW9Nw4V3ZuC8&#10;jftJJaq+JhkWoearxTi/fakD3PZlqN62DOdo1TtocmkJoupd63H66ydwZv8zOEVQndr3AsMXcfzr&#10;53D0y804snUNfnh5Hvavn4j9K0Zh3+pROLh5Cn58dT6OfbQGR77aiGN7nsPJAy/j2P6XcJRtjx2Q&#10;MX6Q/Rx8Acf3PoOTBOqp3RtxetfjOEWFeIpK8BTjt1w6+hEuHP0QF468Q1C8gp+p3n4213UVobeB&#10;8Hkelw6/QWC946B1lHA69h4uHqYRaBcOv8848wi1SwTXBQKu5rD6+4TGvo98ynpfMv8rxr/E+aOf&#10;0T50fQmIvP7Fo5/g4rHPGKqcddn20lGC8vDbNEHwDRf/kXAkKK/9QNVIKNv4oKDH+FUqxssCKK9/&#10;4dhHqDnyMV/Xp7wu74H3eul7wvp7KlW68XJ9bczu4BKCTrPYbuzPg0+A8ypQrq4Hn9Shyv95SGm3&#10;5Mabnd5C+Gl5i8AXBZz7VQ6DT6YxPFOHO+dZKPi5PzNyCs+5xQ58dt7f1yvcZAa/PNe2r8ShF6bi&#10;2xdmYe+zc/DKgko8PWckFo0uweqqCmyaPwnTSotQltIZgzK7ozwnDnPH6V/FElGQxAeYakcgu/W2&#10;P+O//vv3uPXWvxKCt+ORRx9E27YtUE+TGw0fQoe2zUzx1XvgTjxw59/xyAO3o9n9dyG3dRPMH5iL&#10;d5dOw7nP3sK7SyZjYKfHMDqrM8ZTycU1eRB5XVoQMN0xqVc6qgi76RrP652OMXRrpfjG080d0L2F&#10;havGlmLd+EFYOao/FV0K1V5rlBF6fQmy0sw4DMtOQAUBWEnwjaZK0+EBI1hveG4KFR9d3uI8DCvK&#10;tP/HLSPoB1IRlmT2QC+m+6T3QLlUof6jI70bRhOYg6n6BqZ2xIQBuVg/YzQ2TKnAK3PH4dPHF2Dr&#10;6ln48okFfE0T8ObC8dhABb2oH8Ga0YVubUP0IOjSOjRGBn84ujDeseE9SG71KKYOiMepz/XgE3rB&#10;OJ/AEh7viwVfLNR+y1TXm1Rf1G29eVsHPhe6Wd6gndqzHwdAB0RncnsDQGpcUO6qFjN/NA81hNuF&#10;9+mqUvFVv83P/c2pqHmTCvA9gnHLfNR8TOB9sdRBjnCr2bUaNbvXEnByYWm76ZbSS6n5hrAj8E7v&#10;fZqgozo7SHARVrLjjB/+5gUc2f4UfvpwHSG3EAeemIL9q8Zg39qxOPjUdPygBfofrcXRnU/h2L6X&#10;2P41gu+VAHrOjh5SXzT2f5JK8KSutZcAlH3zJE4QhrdcOrEN549/gRrC6BIBc01uItWUxveu0m28&#10;SuV0iVCrOfYpqo98xnqf4wLrnz+mNs7Om31uUFP5+eM7UX18F6qPbcM5xs+f2Mu8fbhwag/7Yfro&#10;VwTbFw50x77EOdU7sQs1J/egWnZ8B9uyjNC8cPRjhh+yjWC2FecPE35SdVR9Ap/GAa/S9b5E5Sno&#10;Vh/7itfcjhr2d+4o+znCvgnA6sME9/fP4wpd5+tUiXbIgoEvgJ1NXriZYLnO3p0103jgfqf4VPd/&#10;v9V2NsHSwdHgJ8Un8MntjQHfNbq6bpzPubeujHX4hXemL+pcy7Pz+wIX2R1u4E5eucy2l/nreXXH&#10;Kpx8dy6+2TwBh/kl+HLjNLwwfxRWTSzH/MoSrJkxAssmlGFkbgJKEzvyAe+CSYN6YwhVVnb3lshL&#10;6o6m9R/Gf/3+Fvz5r/+DW//xV9xx5624j0CrX78eHrj/bjzy8P1o3awB2jR/DG1aNMB9d9+GRx+6&#10;F43q3YMsqp25fTLx7pwJVHrP4OiHL2Jqfle6g7wOoZbTtgmSm9VHMeE6grCaMTAPk4pTaWlUiFkY&#10;k59ES0C/uBYYnNaBCjATSyv7YmVlf8wrLbTtYaVUZP1SutK6oJzwHMr0MFplXgrBmY6K3FQM1zgf&#10;w8r8LAzW4QYZCRhKpafj8nXoQp+0Ligm+Af2TMGgnmm8XkcMp7ocSxAPoKIsT+2M2YOL8fzcydgw&#10;YTi+eGIZPlwzBzueWoavn16OT1bNxIerZxOIY7C6gkqVLntO6wbo/Njd6NbsISq/xkig69vyob8j&#10;ocWjGJTVDgfeoRLS+F4Idh5+tlwkBECFDj7/WvXd1HaqXd1tI2AzoAl+DpoOggKgW3foy90iZgc+&#10;5w6zjpTf54TgZwup/AjB9+kGv0d1R5Vnbu+bhOC7hOEHVHafrkTNtjV0X9fhzG6Cbs8TdGGfxBm6&#10;nGcMOE/hJNMnpcKo8I5TpZ08+CpBRfAdfAUnDr1KWL2Co4SZA9/j+P6Vxdj/xFSqvTHYS/DtfXK6&#10;/R/0T59swE+7nsXhfax/4DX29aq1P3FI/TCPiu+IIMj+jrP/o7ze0f1UkvvoAivOa9xygYAQaM4T&#10;MBcJuWs/EHZUfNcIv6t0K6/89BYh9YnBqubIdoJqNy6c+IYw24MLJ79BzfGvCS2BbjuqTzjgnBe8&#10;WC47f4rQO3UANbQLp/aznG2Ofc3+BMCdbC/g7UbNadY9s4/hPvb3NQHGMkKsRgA87sILgiVVpBTg&#10;z9/SdSX0NNZ39bunCb23qRQ/Z3+8F7bXdXX9c7zfc3bvVJk/vEY3ma48VaImTLx6i+wKYdqP6dm4&#10;XgA+TWr8ckCzwVFVqPE+pWNdXhvvk/u60431GfzoklzdRoW3Q66JgMd8U3gqdxMdWgcm0yyuDjfV&#10;mN4Vgk9HTmky4+KXdB++XIQLny/Fdy9Np83Bt68swEdrJ+P5+aOxctIgrJ42FGtmVmDmkDwMTGiL&#10;4VRLk8sLMGFQEXITW6OA7lqH5o3xtz//Cf/xH7fgT3/6L9x+599w/4N34aGH7sPd99yBhx6+Dw0a&#10;PoJHCLr6D9xFlXcP7rjtT2hS/34kUulNL+6JLYun4ti7z+Pi9vexakQ+Sjs9gnl90jCSrnVOuyY2&#10;9terc3PMoWurMb1xBYmY1DsNE6n4RlF1lid3QP8eLVCZo61sPTFvUAHmlhbQDU1EMRVpSXJn5HVq&#10;jv4EdznhN4yqrYKu7mjCrjKHSi8nFYPN3U3HyLx09hePEfnZKM9KRinrahtar/gOVIDdCMIE9E/q&#10;bPCcPCDHJkeKu7SmEu5G13ownpk2Gs/NGoudz6zEx2v5g/LCWux5djW2PbEE259cho/XzcGLcyqx&#10;oDQLvTs1ROt6d6JN/Xv4XjRAeocmaPXQ7ejWpB5yutbH1s3DcYE/YjWfTw+5vARFsIA3DENTYyHz&#10;wPLq71+rwED9MR6uqzwPOAc+f4CB8oPrKW4THm5Mz+V5tScIulBQlNt7UWvkPpmPCx/Np8vL+6fK&#10;O/8Wld7bs3Hu3fmo/nAZ3fw1OLdrIyG3mWruGZyW+3rgObOTB6i8CKLjAg9dWgFPSu3Ewddx8luC&#10;61umv6NyO/AKjnxD8H31JA5/sJbf78XYu2Ey9q6kq7tmLA48WYXvX1+GI59uwk87BLKXcdyA96r1&#10;Y2EA0GMCIO2IwBeoyaO8hyOCIt1igk8KazchRPeSSur6D5rgWIPr39J9/PYpXKF7eYluaM3RbYSP&#10;oLYXF88IZIQY7fzpA85O7TPQ1LD8wmnl73Mm8DGv+jjLWH7BFN1uVAt8J3hdQerk1+yLdnqvM92T&#10;QTEAKsFcc2IH3eHtVImfEnyv0yUX+KhMD6zFle+ecW73ESpQ9l1DIJ9nP1KP6quGyu/8YbrTdIWv&#10;EpiCpa1BpLoT+NyuEGd+XV8UfG48z7aqyeWlWT0pQFOCMioz1jEFaC6vG+vzs7tX+OUT9HRKi43J&#10;EH5uDFCmxcxOJcpt0SkaOuroEutc1NqwbYv5hV3CLyChunsNTm1ZgD1Uewefn43PHp+EV6j2nps3&#10;Dkvpym6YNQrLCcCK/HiUESAzy6lUygsxIKsb8pPaIrlLczxw1z9wyy234Pe//x3+9rf/sZnc+wg4&#10;TWxI9T3w4D0EIWF31624646/EXx3onXDB5HSqgHGUWG9Omsijr79HB/mN7H9qSUo7dYQs0pSUEVF&#10;WRbfFlltGiKzVUNU9IzD0lEDMJlAnMiyicUZdFcT0JsucK9OTTE4tROVXyLL0jGhiEDUSc1UecWE&#10;XW6Xlsjv2gIDkjtRFXbDiJ6JVLB0afOo9HomYWhuGob3ysQQKsDS1O6sk0D3ldBjOICw68M++hB2&#10;A9LjUZLUiSqyPaYPyMe08jwMyeqB4m5tMZ7XfIZu7uPjBmPLqln4auNC7Ni8zIHv+TXY/ewq7Hpu&#10;FbZRAX6yfi4eH9OXPyYt0fax+9GmwX3o0fJRc3lbP3gHFeAjSG37MJ5ZVIKLXy9GzWcEH91EAca5&#10;vU71xQLPp8PQ8vFYc3CrG4YefFHgSUU6wNk+Xqk6c2uD6xJsUfARZMG6Pp8fBp+fPdYCY4Hvwha+&#10;pnepYN/SeN9cKr6FOLt1Gc58RpW3czPOHniWsJOaewWnCDSFJ6jKBDnBTlA6ceg15r8RAd8J2jEB&#10;kPUO76Gru20zftqyij/u87BvwyQHvrXj6OrOwHevLcXhT57AT9ufJcio6AJoKjwmC0B4XP19pzzC&#10;UW6v7NDLBr7DBPEtF09KhRFIxz6huiP4vtuAnw+5JSzXBL4f3rRxunNHt9OFJKgC2FWfOojq09+i&#10;5sx3VGrfE1wHCRzBUMAj7KTepLqouM4fFejoehJkF6kI5e6qrxqC7wLDCww9+AyUgtURgY/tqAjP&#10;sX41VeV5gU9jgQSfZoR/ptv6C+3K988RfFtsDFHXO6v+Wf8sr3eO1z3Pvs7TTb9EVagZaFtCo/WB&#10;Um+R/bgOem7SQ9Cr7e4Kah6CLs66tiBbbYOy0FifjdtJ2QVgE+xs/y3jStuEh8FOIJRR8dGuMn7Z&#10;Bpq1TEETI1R+2xhu43V2P449m8bh640TsGvzdLw8Z5j9l8by0aVUeb2xYtIQmzkdIKgUpmF8cRbd&#10;vB4oovrL6t4CrRo/hP/+/X8SfL/DH//0R9x6+19w17234Z77HPRk9953J+6++x+49dY/4wEqwB5t&#10;myGjXVOMo8J6e8FU7H/hCaqZ93D4vScxvbA7JuT3wPSSNIzJjkcBFVBCowdQ2LkVpvbLoWubifGE&#10;27jCZLufgo7NkNasnm0DG5EdRxWYRTWYhmFZiXRXk9AnrjNypBZ7tEExIaqTY0bkJqOS0FOdIXRn&#10;pfY0ZleWk4yyTLrz+ltJ/f1kIi2lO9UeXdyEDijLiEe/hM7ow77k8i8Y2hcj6WJr61kJQbhsWH88&#10;M7UST88cjU/XzcfuTUtx6OUN2PviOuwh/L55eT2+fnkddhJ+X21ejOe13zm5HZrXuxutHruX8LsX&#10;CW0eQ/tH7ka7R+9GRvsGWDo+C+d3LsXZD6dA//d6QRv6aeE1dDczwcvHw1D71zCsnWcgC8zBTuN1&#10;biY5qgY92BwMvRK8UfG5Y6gETju44ENCbyvDd2ai+o3pOPcGXd63Cb4tK3D2s/U4s5OurdQdwWag&#10;OySwvYGT371JEL1BU56HoMBHABr4Xqdb+jrd0deo+F7A0e1UdOzzh5fmYt/6idi7arS5uvsJvu/f&#10;XI7DH2/EkZ3P09V9CUcJu+MCnxRjAD8DKeF39FsqP4LvmE12uHHECPguyA2lGrt07FOqO01uaE0f&#10;XUiqvp+/3cy8Nxz4CJ1quqkXTh/EhTOHCLdvGX6HC2cJvbPf4dyZgzgnFSiVd4bu7Cm5unRZCT2B&#10;p9rASdXIsJoKTDAT+GQGNyk/AybBKvhRXZ6j6jun0JSf6tPVluL7UYpvI65p2c2htXR1n3OTGkfo&#10;0hJ0Z4/t4LW3mVLUdWuO8LoE38UfHfhsHaKBz63dq23BmF8IfJEJDANeFIZO7VENasY3gJ9Oa3Z/&#10;IUl1F7izsitBWHuGdz5Nak9jfy7UDg0/rndRQFT4xSL8snMVzm1dhB1rR+H7F+ZQnczEa4vGYFNV&#10;BRZU9MWcYX2wbGwZhtGFG5WfirF9ehKAfPAJkN6J7an2WtBl/bOpvf/8/R/wp7/8D/56q1u7d6/A&#10;d99duJtq8PZ//A133nErHmK6Hd3ihDaN6Sq2xxNThmPfSxtweddHOP3ZG1gyJAeDuzfCFLqxo3Lj&#10;CJO2hN6DyKAyLKN7Wpkr4Mk1jce4ohT0Z3lq04dRSPhpSYkOLJhcks16SYReDwyiS6q2Oe21/a0V&#10;SnjPOrllVFGmHRZamhpncCzXuX0EXL/UHhhA6A1KpiV1pcLtioFJXdiuI/O7om9cB/Tr0QGlhGBV&#10;3xwsGFLC8s4ooAtdmZ+EJyYMw4Yx5di6dj6+XL8IX29ejv0vPY79hN+B1zbhm1fWY9eLa7FXIRXg&#10;G0smYlB6RzSmwmvw0B1oUf9edOIPSfem9dC+/l22oHlKaQ+c277MYKcZ0YvawWEb9QU+wcUBqbYy&#10;i4LNwy8Msn9lYfipryjwPGh9nruuv4ZXoMrz9yPgacudg54D30W5ujT783CC7+IW1nvPge/Mq9Nx&#10;9s35OLdlJc596sB3mm7kKYLH4Mfw1HeE3PcEWwCnk4cCpUcoyk2VAhQQjzPv2P5XcYSK7/CXVHTv&#10;r8B3L87BnsfHY8/KSgPfvqem47s3lpniO7KL4NtL91Xtea3jug7NAKu+ee2jgcI7ZtB7MZj5pfKj&#10;+3vLeak0Ax8V3w8vEyQEnxYJm+rbhMs/vG7gE5w0VneBkKs+8y0BJaUn+5bKj+A7fYhGl9fARfCd&#10;3G1wE7wELUGv+gTBRJf1HMHk3Ga6pISclGHNSSpE3ku1jQdqIoTwkypk3fOqb+DTWCQBTcX3y/eb&#10;6I6vwS90ya9R8V06vIVusCZbAtgd/8omSKo1CaNxwqNUfD+9E1V8tojZQS5qDobewpAT+ML/46E8&#10;c221qHn/Agc/2zXCtI31CXyCnFNypuYIOzf25yY15Lpo5jY66SH4LaNaXIErDC9tX8ov5xJcppv7&#10;y+7V2P/MZHz3/FzsfGIaXlk4Ek/OqcCcIXmYNagQKycMxtyhxRiU2hXj6Qbq/yKKCaw+KR1QlNLR&#10;ZnF/97tbCL7/wB/+6/f4M8H3j9v/Thf3dlu7d/edt+Guf/zd7J47/4FHHr6XD/cD6El3bm55Nras&#10;mcWH+n2CbwtWDi/EkITmmNEnBRNyu9OVbIWk5vWQ27kl+iZ0tFnTYRndUUEIj6DiHJrRFTltGqBn&#10;64YEcxzdzgIqwjy6ril0XRMINrrAPahKqQRzCejedE91HP5wQq+cqq6c0BuYQjhmJGJgcneCrTtV&#10;Id3Z7u0xgHArS+jCOsxP7IwSAq9P93bo26MdlWBXVPaMx7LhJaiiAu3dtTXrdML8QUV0ccuo+Ibh&#10;y41L8Nn6Bdj99HIcEPRefoLgexL7X9+EPa9soPLbgN1UgG8unULwdULjh+5Cw4fvRiMCsNUj9yC+&#10;5WPo2Pg+JLSqj2EFbXD888WEgJQeASPl9KWWiMgchByMnHnw+O+CAONnad2E142QC4Mu1jRpoT6k&#10;8gQ69eWB68Hnrxu+j4hFgEczVSi1GMBPr0ETHFtm21KWs69NwelXpuH063Nw9v1ldO/X09Ul+LSW&#10;Tq4uYXSKQJMJgHJHZScD1aeJB6k9TW441/dNHNVkhcD3BRUdFd/B52Ya+Paupqu7biz2bp6G714n&#10;+D4KFN83cmE1rieIqk9NlhCCtKP73dieJjoc7Bjuf4HxF3B8//MCnxTfbps0uEbwuZ0TblfFz4c2&#10;EYavEnwfm3K7IJV39gdTd9VUfedoZ08xPCUYfs/wIEFGgEm9Se2xX4OfYBeAT2N2mtC4wHKD2xmN&#10;62kskK6y+iJAq20ShO73cbq/VJrn2d7G+xQnwLTu8Pr3T1CRrrOdIde+15IbDz5eRwrPgPc5+6Ex&#10;rhlige9qLfCFVR4BJ9iZ+TE+p+IUjwWfgx/V2b5FDnz7qcpsskMuL/N1esrXrL9bak8ubKD8bNV8&#10;dFDaucHO1XVr/ghMqrxLWqO1Yxnzqf62rcC5jxZhF13co6+twKuzh+Dxyf2xaHRvTCxJwfyKYtv4&#10;P5YKaXhGnC3y7R3XBn3TOmFQbgLi6YL+6X9+j1v+43fm5v4XwfeXv/4P7rjjNtrfcQdV3j0E3z1M&#10;P3jvXXjofj7Yjz2A7i0aEEpx2DxtOI5tfYVK721snlCKirimWDu6H6YWp2JERkfkdGyEnp2boXd8&#10;R1TkuLG4oZndCZ7OVIOJGJTSGfkdmqIfy0dQvY2mIh1BV3U4VZ5sSHoPO+0kv0drlGipSTaVXV4a&#10;BmbGUwkSdgIfrV9iV/SR+0plV0Cw9SLg+id0MuDp9Jm+2prWjQqXrnZpUkf2q8XRmVhD939wSifk&#10;tm2CoWndsHH8IGyePBivL5yAz9cuwLZNy7Dn2TX49pXNBN9mHHztKex9dTP2vraZ4HsCO1n26sKJ&#10;KKXia/jAHXiM7u4j992GRvf/g6rvYbRtcBe6NrkfxYkNsO+t6bbZ/uSWKlwiLAQMgUPr49xSEgcZ&#10;DyGFBi59LzQeR2gJgnJPwzO2UUB60LFOsCwlksfv0OVti9iP383B/tSvgc27vyHQ0WrlEXg2o8v7&#10;dGkHPzu9+XOWfUzwaVmLubpVOPXyVJx5XdvWlqDm07U4u/0JnP7maRz/5lmcJGxOE26nNKYnuNGk&#10;tNzyFbmeGnuTaeaVtp+2jwpt13P46ZP1+OGtpTjw7Ezs3TAR36wahW9Wj8E3BN+3ry7Bjx88jsNf&#10;PU11+CJOEHAn1D7o/xjT6ktLXY7udZMpx2nH9j7LfC105r3tfYbgO3GIYNhl6/Cuf/8Cfj1E8Enx&#10;aV/uoSdw9fuXCD4tE9mFi6eceytlV01YVTM8RxgKVjWn6fIKoprp1Syt4HeM4JJbK/eWbuc5qrAL&#10;BJigp6UrbhZXik/jggSf1KPUJONuMmSXuaw1J9Weik+TFITZ5SNv4uqPm3CN7vivhN/1H14w8GnW&#10;t9omYWRa1sL08S/p5n6F84cFvrdsV4eW6gjuXtkZ+A4RWAztMAWGbuzOu7MOdA56bvLDg087Omyi&#10;g+bqB66xVJ+Oj9KfBu2kBeCTXeaX9JKt33NH18v9VWj/n0HgXdaEhrYQ8Utc8ynbbFuNA89Nxp5N&#10;k7H/qTl4ccYgvLSwki5uIdVeHpaPL3N/HkRlNa4oncqoO3p2aYayLAKFkGhQ7178x3/8B+0/qfp+&#10;h//5n//GbVR7t93+N9x2219w521/xf133o6H77/X9uhq6UrrRo8QLu0xdWABPqIb+N0bz2DhgGyU&#10;dWuMVZV9sXRYEYaktkdex4ZIJ/hyurbAQAJseHYyBlJVlVNtDWW6X1x75Oosve5UW7yXYRkJKEvr&#10;gTICemi2xvbiCKku6Ms2fQi9/rmpKMmIt8XHpXwdZVl0o+nSllDl9Y7vZAub8wm9gm6tqfraUm06&#10;l7awY3MUdWpmJyX3696WgOuCEVldsZgqeEJ+Ct3o+ujZrhFmDOiJp6cPxYszK/HhqtnYuWk5vnlm&#10;LQ69vIlGpUfwHXr9aYLvSXzzKlXfSxux+7nH8dqCCSij4mtBlffYI9rLfAceufdWtHrsPnRofD+6&#10;NbmH9/cY20wiLBbj1NYZqNa+VdusTxfRxs0EGIKG8BMEnbKSa+vhp4kEgsaUlld3rqwW4Ag9t2PD&#10;gS1Sbnn6/uiHVN81/uCyj1ilGWsOxro/3adgGJQZ+Ng37+eitqLpCCotVtZ+3bdmEXozcPYNzewu&#10;QvVHq3B2G93d3ZrZfRrnCJozhODZfc/Ymj3N9J5knltXR2N4QnkCkcHoWZz4+hkc3fakW8P3JsH3&#10;zAzn6q4ag71rqPw2TbWVDD9tXY1jXz2BE7vVr/p6lmAjcHktmV2D1z4V2Gktpfl6M07teRJn9mzG&#10;6d1PaFb3e7qUXxMc71M5PUOQOMVn/65Gt1e7Hi4c2eJUGgFn4Avc0XN0T6XyqgUtqjXnNkvtEVIa&#10;w9MExRGBz7m3GifU5MaFk6xDd/ii3GKBj/0IdufParKEcFXclr3s5L0RXOa2yj124Lt45C237Y3Q&#10;+/n7xwlB3uPhrVSDXxpka2wWmOEpmqB7WGN/n+IiwferwEfF5xYxE3oyTXBodveAW6cn8xBzis/D&#10;z4FP//jm01oLKNNyFz/xYZAk+OyPgb6mBW6slJ2OpDd31/96m9pTGX+ldwYzuF8s5q+sZgfn4yzd&#10;i4tfrMQXayvo5s7B5+um4IVZg/D0zCGYUZpFV7cAqycNxoTeGVRPPWxCI61NE4JP6ikOXVs2wp/+&#10;SLVHF1fje3/4w+9tGcvfbv2TTW78/e//g7up+lo3bYR6999jy1caEHxxbZrZNq9VEwfjjWXTsKQ0&#10;DyMTW2MdXcQlVFBaAJzVsQnStYG/Rytkd22Jorh2NsYmtTmAimsgXdY0AadzU+hPufunEIY9k9GX&#10;IOvD+ABCbyABOEA7LpK70CXvivzkruhNYJbRVddhAv0IwQKquuxu7ZDTuQ0KurRDIeNFhN+AtK50&#10;rdujp80kP2YLjIsIwDK6u2OyEzC1Vxqm9s5ECaGbyvvQTpZ1E8uwcWIp3l0yFds3LMbXm1Zg//Pr&#10;qfQ24QBhd4Cq7yBd3X20va8JfBuw69l1eGbGCPShS9/6sQfR4NH7cP99/+D79Q80fPB2dGz2EDo1&#10;cuDb9/ok26ta/QldQB3vZEcwCX4aV5Pq0tiaIOUg57a3hZazEFaCnlN+HnS1zb47pu5UJ1rPeRTR&#10;lQOCq+oKbGFlJ0j6uM/3eQqVZ/k2+aH2dHelXD9fiAsfL7D9uVrPV/MOv59vzkP1e0tw/pNVqP5q&#10;Lc7tXI9qwu/81xsZMr5noy1ePsf0GdrZrzfhjJa97NpgkDyr3RvMP8W8Uzs24tjn63BYExuvLcD+&#10;zVOwRy7uGqq9deOwZ8MkHNQWzfeW4vjna3Bq+wb2/YStGbT9ubTTjGuBtPbwnrVDC2jb1zjTYQbb&#10;VuLsVysJvpPfEUa7Cb536Oo+bbOkAt8/NXFAt/eq1NSRDwidXQSJJjYCZaeZV7mihJZc02qCT2v1&#10;NC53XusCpdYIy7MyKryzmsgQ8IIJDSnCC1SNsmqpRMFUwDv9HV1gXkcApXrT4urz5iJrokMuL1Xj&#10;sa223e3XHwkxmmajLx3/mGVaMB3M6so1Pkl1eYzXInhrbDaYiu+7JwmqNYRXCHxUeFqU7N1eDz2n&#10;6rzbyzzl03QMlqk9mXZ0GPg8GEOApF3TCTC7GddiZE1cEG7XNdvLL7ggqFncK/yFtmUvdHUva1zv&#10;cyk+urnbWH/HGnz/ShV26G/2XpyPrcvH8iEchPnDcjAmvwcWDi+200+0fGQUXd1+qV0IGkEvHj0J&#10;jAfvvg3/QeBJ8WkJyx//+Af8keDTxIaWscjVfVQLlps0Yt07aLejVYOH0bNbe1T2SsecwQV0F1Mw&#10;PT8Oby2agiemV6Jfcgfk0LXMpOuq/8FIJfTSu7RAXlxbFAh+yR3RP7kTCgVDgik/kflJHQxufZLo&#10;rqZ2t//mKGKdYi1hYb7g1qdnIvpmp6CsIB19Mnogo0sr6Kj71PYtkaI/DerYGkVd6c726EjAdkIB&#10;+89u3wiZbfVfGM3Qq3NLlPG+RmtPL8E3q282xhKeue0bI6dDIywfPQDrxw7Aa/PG4qsNi7Br/WJ8&#10;E4BvP4G3n+A7+OpThN9TOPjWs9j7+mZ8/dJ6bNu8ApsmD0Fux8Z0a+uhScOHcO89/8CD996GR+9z&#10;qk/b1wq7PUrXeALOfjiTio8ur454+mSmAc7th9U4m1NQbpmITGlBKzruK1dTwyN+SMSbVgpcpqdg&#10;Ko8wuipjvWgdKcAo+AQuXxaGXV0WBl8kz1xembtX7ec1+H3kZndr3p1P+C3AufdoHy1G9edLUbNt&#10;OWq2r8D5HatwYecqnA+sOrCanTo6inVYXrNrDc7vXsuQwNRe2q9W4dQnK3DknUW2TvWbjVR767R4&#10;2YHv6/Xjse+ZafjxnYU4/vEynP2SfexYy37VXvtxV7lDD7Y701FVNdtWuHvi81Tz1VKc/4puOUXF&#10;LTXH6HLSRbRdG1RRdgCAbf4X+B7HlW+fZdn7rEP1dEJLVA4SQILJNkJlmymxcwTXWZadPe6Wr1wQ&#10;+Eyh7TTgVVPVyTSRod0btm6PQNTYokBlC5a96iNUtZzFoHf0c7qunxJ+XxpE5R7bAmnCUFvorv30&#10;mu0Xvnr0HVw8+jHvi+CTe632vN4FzS6rb967JkW0B/j698GsbgAzOxeQsJNiC6u9COxuag56P2ts&#10;zyY2GA/UnkGPqlDHxNu/s+kvKbX3lqrPDiHQLzN/Sa/xC3qdau/6DgJul3Zn0LYto9pzqq/ms4Us&#10;X4uv1ozEvien0SWbg1fnDMOqsX0wrnciJvZOxaKRfTG+hGovz51Tp7VlOVQ8vdPi0bJxPfzpf/5g&#10;4Pvdf/7Otqf9kW7uH/77P/Hnv/4R/6Cr+zCh17D+w3iEak+HEDRiOqlzWxTpv2fpZo7OS8CkokSs&#10;ITTWThxm/4+Rzf6zaClUlemEUA4hlEHXMze+ne2WKGSY2qYBeiXqFOQOzG9PVdjWzsgrSY2zfbSF&#10;VISFhKHA1z+T7m9eBkrz0+0PzTO6tkHnpvXQsfHDiGvd2BZOpxN+BV07oKgboUsYZrRthOTm9ZDW&#10;4hEUdW5Bd7ctygm9SvY9ge/DnAH5mF/WCwVtGtsSmikl6Vg3ZiCenjLMlq9s37gUu55Yhr1Pr8G+&#10;FzbYuN6B12mvPk1X9zkceOs57HltM3Y9vw5fsO66MWUE7GNo1+gRNH7sAdx/z+24/+5b8eA9f6Pq&#10;uwOt6t2JrA718MVTYwmJpTi2tYqKbxbOfjwDZz7WIZ9uxtSpOYHELyx2IBTwwhMalwnBi4oHnoFB&#10;j6GGSJRn0KNpAsN7D5f5vdIBFpcMfK4s0h+BJlNcUPNKLza8AXxyxw3cAjLv9/MFNslR/T4V7dsE&#10;+zvzcOZtur1UgdXar6tz9bbpIAJ+h7ctpi3BBcLGDi7QqSwy7eXlj3q1IKSyHctx/kumP1uM0x/M&#10;xxG6z4eem06FNx67147GN2vHupDpg89MweE3Z+ME61V/pudkGe+d7Q1yBBuFwwUddfWlDkRYYCex&#10;VGv/sBZhU4lfYKjDSm/RjowLRz6kanrFdjX8ekhHRGl8j66uHVKgPbBvsY4mDggfTXIc+woXjxFI&#10;Rz8y19O2qAmGVIXVR75kXW1f03iblBoVGOFjs7dSdlKOR6nEpAzlDmu9neBJoKm8mqA8f5ygsr2+&#10;2jHC8Ji2te1gXwSaKU25s8w//AGu0EW/YouXPzZVqO1xFzX7bBMm7E/jjQTi+cMf49KPr+Oq1v/p&#10;cAPN4Brk3CSHwcy2wFHRMe1neCOQizGnBqX2tJRF0CMAQ+CzZS6sp/E++3MgjffZiStaw+fG+q7w&#10;y3DV1ui5pSz6c/Ar25fxQVhq8JOd/WARti4qw7fPzcXHVHtPVZWhqjTDFgRXlRZgDhXfkBy6jJnd&#10;6RZ2Rwpdz2wCJ7FtS9x9+2128srvf69Z3D/ir3//C26/83b8/da/4Nbb/oIGDR5Bxw5tENetMxJp&#10;Xdq3Ro9OrZAR18n+V6N/ShdU9c/F45OGYuaQYhQSdoXJ3ZFMlzOhfXOqPIKPqiyrezv0pOXR/cyi&#10;8ktp38zUWm6P9jSCKq4jCrQEpWcqoZdgLniJxu7omhfQNS6k2sukSu3W9FG0b/AAWta7B63rP4Cu&#10;zeuje8uGSGjV2MCX0bYZUlo0QNeGD6LLY/eiJ5XcALbvR1BWpndHVS++J4XpWFzeC8uG90Pfri3Q&#10;o97dqMxOxNIhhXhy7EB8smo+tm1Yhl2bV+Kb5x/Hvhc3Ohf39Wdw6M1n8S3Dg688Q/A9jz3M30nw&#10;fbpxMZaP6IuEpg+gU/OGeOyR+2yNoxaDP3jfbXj43r+j8f13IK7ZA/jkyUl8kFfj6Eezcc4O2ZxH&#10;+OkAzjk0upBUflJkNo6rheoGFbm+UUg5ZUdACmg0pQ1eyttFszE+mfIdMM2lpSehcxov0nsQBN1u&#10;INenNwHNh7KIW+tBR4tMiARjfB58Mh1GULN1Ps68NRunXp+B068R7AzP0fXVcfDVOuGY8DtPuAl8&#10;OiXcjrzS2lSb4eY1bbKHANVJLoSTlOQlwkknMZ/ZMhNH2d+Bp6fgGyo8Ae9r2m4pvycm4BDzj7xa&#10;hVOaXdZpMJ8SxlRwWvLlQqdOdR1/0rPOAtQ6xBrdG033eMvFI58SHu9R7T1L8D1O2K0hAFYSfoKD&#10;FjFvwuXvX6bC+sAB7fAXBpyLdI0v6eCCo1ttcfAF7btleP6wDiDQYQV0jw9/grOEnynEE4QQwVVt&#10;437bCL8vCSQqOi2VUTvb66vZ188JOu3R5fUOb2X/HzHNcsFQANW+X0JQdXRPl3n9K0c1sUEIUxkK&#10;wuePf0PlSJUptSlgql/19cPLuEq4u1OmPfSci2uQC0xAdON+VH5SgwH8nAvsgCewubTUXXSCw7a2&#10;SQGasWzvUlz9hrDTJIcOMNDhBJrM0OJkAY/hNYVUg3bOHn/9LvNXUIuWf6aM3/v0ROzcNB7f083V&#10;iSHzh2ZjdGEPjC5IxpyhxZhSmocB6V3QL70rXcf26BnXCundW6Phw/fhv//4RxvX+91//A5/+vP/&#10;4E4+rI/QVWvesjHatGmBbt06IS01EdmpScjPSEEa3dDuHVqiR7vmyEvoZkc+TZS72CedUO1q/2OR&#10;RkAltmuGJIJPJzB3afoQurV4FAltGiG+9WNIosJKoSJL60ggEkipAind4VyqwrxEqsGUbsju0Zou&#10;bCPEtXoM7Rs9iDb170PbR+5FR7rYrQi85o8+gDa8zw5UrN2aPYbuTeoTKg2QoLDhwwRQPeR1aIYB&#10;ce0xKjMeM3tnYVlZEWYXpWBJaS42jBlE6LVCYv17UEro6mTnx6lYP19L6D2xEl8/sw57Cb2Dr27C&#10;Qaq8Q4Td92+/iO/feQEH33ga+16l2/v6s3RbN2PHc2vxycYlmEeXv3P9u9GywYNoQjjfd/cduI/g&#10;u++uW3HPP/6MBg9q69o9eHfdJJzdtREnv9RpJHSzdCIJP99zWg5CtaexMvvPW4MewWQ/fvoeaHzO&#10;KTIHsSj4rgZqT2pMZdd3agWA3FxXbutF+b26zB9Pge8Sv0uX+B2T8tMBtk79OfCZ6ossc4mOLbrJ&#10;DUFOddyEyEUBT8tZZILeZ3NxbiuB99YsHHtZ/3s7GT89NdFORT78wlScfGMmzuiYqk8IGZ1NSOhJ&#10;5TllK/AJng6keg/svWBckz/6YdC46Okts3D4tSp89/wMKryJ2EXo7VwzCrtoe6n4Dj09FT/x2mff&#10;p8L8kHD7hO1p5+l+6zAFC6U8NRHDH58LH7EOrWbrLMJ5BtsR0ltm4JbLP75jM7e299VOPHEnKv9T&#10;qk/HU2mc77tnbZvY5Z/epfp7n/YmYfgiLuuoKuZfPPyuwU4wvKyjoH561epfPPIeYfYpAafJCZpg&#10;d5hQ06ktBJZOeLnw03vQ4uPLBKXCiz9tYag8gtXgyjqsW0PlJ1hqSYsdYHCMio/5F47o2rwOr6/9&#10;xprgsLV8BN5ZLW1RG17v4mHeF1+HzuzTzK1mcN0fHLkDB2z7moBnoZvscCa316k/Z0oLem4ixIBo&#10;Exweds6Ulgq0pS1mVHRf88taC3yEIr/0Gue7qtk4jc9I9n/GLzpV37Wv1mHLksF8SKvw1cZJWDuu&#10;Pyb1JYxK0jChTybmUoXon80KE9qif1Z35CYQNnGt0bH5Y7jr9lvxu9//l01q/Od//Cf+9re/4a57&#10;78TdD9yFRo3rI747VV58N3SkMuxG69ymKdLiOyK5S1ukd+uIPoTe0F497cQTTVzoH8syOrdCXNvG&#10;6Gb/v9EInZo+THeUyqzJw3RHG1l5EtVeF8KqI6ElxdajTRODpJbGJLZrYta+4T0E3V1o9+h96Njw&#10;IbSr/yBa/f+Ze8t/v8ot25ODxj0kEIPgFgiSYCEEAkkIEZIQIkjcPdvd3d3d3d3d3X1HgXOq6t7u&#10;P2D0mM/aG3IozqmqW7dv94v5WS4/Wd81xiPzWUXwrV2Djc8Tdi8/i8+p8rYLgHk/e2m9t0uFzduv&#10;YC+Bd/ij9biy+3OYHtkDyx/3Uc19S/Dtg8vx/fC5cgLf83O89/Qi7HvnVejxM3hcOYkCP0cU+jqi&#10;KsQHdVF+qIv2QXM8oZcQjOaEULQlR6EtJRKNVH11ogBjg1Ed4YuyYFfkedvC5Kdd2PDsMjy3YjFe&#10;en4Fbe4SLF+yACuWLsRTi+fi2ZUL8QHB56Z/DP1V4egpk0J2fwxIwX6FG4ao3sX+SUZiNW6tPPBU&#10;Zbel0ouwUpVfygloMLstKk+AxxB7q6ZK3fE/JLCbAqRAUcB3q5ygE/BJBp9yR0LPnrZXIChlx1pP&#10;od9UJaeaqvt9nI/fMzFzmapPwZH/SwHXJKEs0BrLMcdwqgl6o/XR4n8N9e6XUe9KReZyDo2+19RA&#10;QH3xekpRaUlZBfCaApsObZByDfzSvlFbT3BRlUlm5H4FPmNaWn1Ue11X4Ctzu4By94tclm5remiP&#10;NsZgionK/DyaSchKdmhab0mQOposCVKl4oVglKSpiVLzbIgRxmC0DtWpLkYT9fHQ/ZZQ3G/yU5Ua&#10;vzZKKnlRelrKeOm9IP1hJZed5Oq72xqKu81hyv5qCUT9GMG4IxCUtE/tEVSO3KfFH3ek14ektGqj&#10;TSYsJwjHic5EAkgAKjn4JBcfz9UuOf0keDwVmSQrvc3z3O2IxH2GnPNOR6yqmFCgpC0flSwthN0t&#10;Kdvj+aQL2yRt7KSkraIKvEUVqdJiEYQTolSljy7vXT6HZIuWAZS0JisEmkBOAU8D23QN73Ro/Xgf&#10;AKPsoxKSTocA9EGV93tI42ZtGEgtNMvLqbK8BBv/nFKxIX1zf6vdlRxmlO/3Sl3Ql2KNBIsf0Jvm&#10;giSb03A4R4V3ZCfO7dmiBuc2OHlApWWXsrJdm9dj52aC6d1X8PyqJzF31hNTNbkP45GHH8MTT8zA&#10;ilUr8N6H7+Htd9bh9VdeoLVdj88/3ohPN7yNjwinrVRH+6Tr2M4vaUO34tCOT/AN1+3f/DH2ffyB&#10;sq5bNryK99etpQUl/NZThb3zklKCX3/8Lja9+SLeIhTWPb8KG159Dhtfe1alq9/05iv4ggpwJ63y&#10;NgL0i42vYdtGwpRQ+4zqcyOBt+XVl3Dss804tXUzznz5CS5KG79tm/AdYbqTAN39zstqJDYZm8Ph&#10;5Hdw5ud3PP0dvG+cRID+ObidPwqPiz/iyEfvYN2yhdj97qu4xu/J+9opZHjYIt/fFaWhXqgI8UZ1&#10;lC/q4wOo8Ghtk0LQlEjwpUWjPTUGLUnhhF4QmmJCUBvhh3KCT8r4pFvehmeXY/XyhXhm1VKsXLYU&#10;K6j4Vj+5GMsWzcHqpxbyM6+Cve5JdFYnoaUsAj110jYtVKVDGqrwogJ0wThfbGPlThgnnMbK7TFR&#10;oSWXlTyLAi5lT6fAJ4PKS9ySINxuS0g3R7Gx0kRKIKjAJ9CjyuO5JiuccavKDZOVLpiodOD5af/U&#10;eaVNqPzHNKgJYDV7+7ud1ULmZR1hKHAS8AmYqMpGM6n2EgwJuJuoI4jKrE6jyPQEisyPodTmFOo9&#10;L6ErShcDaVKxY65GYRNVN61u/x6Acq3f59UYHHmW6E81RUeMMa2uAao8NfBVeNDqel5GtfcVNAj4&#10;oowxkGRK9UYVJ5mgE6k0pTF1mA4GQ25iKEQPwyFcDrqpopeQ7ve7gqGAyxgIuISh0Ot46JdGSSfv&#10;PgU8WkCqPRl7Q+AnTT7E9v4sqefFIjb5cF6somaJtXTznoSgtKnzx31JWtokqeW1lPSy//2mEMKS&#10;QGwl5GinpRnKPUkw0MxzEZz3CUg5VrI//ywVD208D6eqEoL73Zd9WoNwX6y4ZHBuiyFMowlHgaJ2&#10;zjutgQRbIKeSuFQgGqeFSogaw20h6nrTDZe1WlkB2rSC08r1ZCr9bzXo2f4Gvr/xO5iGowIkQadZ&#10;26kyv2nYTc1rFR7aNaTMbxp8EgJC+aPeU/n2OM8/o9gA1XBZKT5b9Sf4a6UHmmkfij2voD7CDJEm&#10;P8LuzAFc3v85Lu6lzT3zHX7a+RF2b34L+77YiK0bXsYXH76Bt15ejaeWzsWsGY/gkUf+gscff0y1&#10;3ZNa3SdmPo61VFRfbvscWz/7BFs3fYTtn27Crq1baG/X4+3XX8Lnm9/Hkb07cGzvduwh0PZTPR3+&#10;QtJEfYrdhOZHr7+goLbpjZfwFZWYDMq9dQPt8ZuSlXmtau6xXizr2hV4feVSvE9F99XG9TzXRuzd&#10;Qpv7yTu0voTZx5xuJATXv4ZDn36AE1s/xjle5+K2j3Hy03fxI+3wyS3v4RLha3pkLzyvn0GkhQ4i&#10;zK4jSP88gnXPIdL4CgI5tTtxEHr7ttL6voOP1i7HUUlKcHi7UshZbubI9rJBCe1tWbgGvepofwIv&#10;FE1UfC2cNhN2ralR6MiIRXtaFNeHoD4qELXhvqgIdkcRwae371OsX70Ea6ian1aVGkvxzIplBN5S&#10;LJzzBBX2TOyg9faw0kFtSSIaK1PQWZ+G7nrpihWl2q4NVvpjrMaP4YPxWl9M1PphvModk1WElFRs&#10;iQuQIg9RZgpov4dqC8qpGtRKlB9Dtf0UCFbaE45OmCDwxqu8MF4j5/ZhuPLcjoQgQ51fs71aTbCo&#10;vt+hJ3BSMFJlfNMVGwI9DU6SpGCYNraHYGv1u4YK+zPINfwJGTeOIEvvMAqMj6HS4SxaAq+hK1YX&#10;Q5nGWqNngu/vIDc95TqtrFNTfqKCx3IsMUC11hZthLogfVT53kSF1zWU8xmocL+CGp/rBJ8u2iIN&#10;aKtNMJhARRdH8EUYEmpXMeJ9CYPu59Djch79tMYDrhfQ73IBPc7n0e14Gt10Tz0OJ9HDfR7SyvQI&#10;vmkoMDTwCdgEfrJuarwLqj9tgCGp8RU1yFADEBGaXC+DFkn25l9lvI06WZbw4n4MBUuBoZxXrqld&#10;V11Hzju1TpqaSPxVemXIfcg5ZL9mTwbh1SjZYzht9uayl1Kqck7Vt1iuoVLNE5oCYzXOh1xbq6lW&#10;AyQRRppqE/uqWV0FPgGagE/gNq34lNrT4KVBT1SfwFAgp1VeTFdyaBDUygClcmMadJK44EHwKdsr&#10;4+ROZWqRH14anKpkBGJNikUB8g9a5IxC57OoDzZBVZAx/HWPwPSnPbS422B+8iB0ju7G4a1ScbAO&#10;X7xPm/r+a9hMGyhqb8n8JzB/zmOYPftxzKTy+8vDDzEIwScewdx5M9WgQs88sxIfb3wHn296H3sJ&#10;vuO7duGHHdvx7eef8Lwf4/zuz2BCG2ny4x7oHaXKpLU8+vnH+I7wOsDYx+N2UbFJXjqxretWLcar&#10;Ty3AaysWYt3KxfjwhZXY894bynYeogrbveENbKMN/oTq7ZPXqQJfW4sv3noV33H7mZ2bcfHrzbiy&#10;61Po0cKb/LAHNqe+U/2Doy1uItHWCNGWugg1uIhIo8tcdw1RplfgevYw9CUF/RcfYRdt9yfPPKm6&#10;yln8uBt2J/ch0ckYWe7WyPOyQ0kQLWuAM4rDPVEU5oXiUE+UEmoFfk7I9nZAeaQfWkX1pUfTAova&#10;IyCpECtD3VHsYwf9fZ/gLYJv1fIlWLF8EZ6izRXwSdvHeTMfw8K5j+Hrzz9CkKc9qkrT0FSbh47G&#10;AnQ3ZaOrMQ1d9QnoqYnGAFXgYEMUhhqjMMLpeF0Yxqv9CC132l4HAk7+FxqYVPmdqD+ZV2WAYnWn&#10;Q8ZnISSp6Mb5EpVmISME6Uh9KEYbIzBCpTlWF0AIevPcLlR9hONvdnfq/GJzFeA08KmBybl9uoG1&#10;6gVSxPUEoKi3wVRjtFHtVbtcQoHZaSRfO4LYC98g7tI+pN44inyLE6r5SUu4DvoJyTEZe5dAk8HH&#10;FWCLeE7aXCnfU05n6v+vNfWxwmi2hVJ8Ar5aAq7K58YU+K6ikra32vc66rm+I9IYfbTDgzG0saEG&#10;GPW5iQHHs+i3PI5+qs8+6+MYsD2JAftT6Hc4jT67U+iy+AmdxkfRZXwE3TYnZFxdqcUlOBT4CDCZ&#10;Jyh+ridICDWBhaShV705FJw0iEj6drHDf+WyjH6mRlPjfqriQEAmx/OcWlJTAaN0g5PgsSofngbJ&#10;6RHd1MhtU9eZHm1N2W2JJq5TNc0CwWk7Pl0BI9vFssoxci3en/oMsk3uZer8hJ1Y97/KfYvaU8pN&#10;YKdN76syOw2EGvg0CGpt97R9tGWCTSozpMmKqsEVMGoQ1BSerNfiPrdPj8Y2HeqYmqkxNJQFoUVR&#10;fwL+MaX2q4jzxQ4YzrBFjv1pNIdaopbhcuUgrh34Ate+2w7dw1/j9NdbCKB3qLikAuEV7Ph4Pd4l&#10;TFbS5j3Nh/LppYswb+5MzKQaeXzW43jksb9g1uzHVDz2BCE442EsWTgHz61ejo9ffwXndnwNiyM/&#10;wPPqVXhfv4Roo6uIN7mCKJ0z8D13FGYHPofJvs9gLmNl7NkKfcbFL9/Hj5+8gSMfrMOBt1/FIdrZ&#10;H6WGdcuHuLR1E05/uhGnqMKO0truXf88vnzjGWx+6RmVqHQbFeL2dS9hzzuv4qdP38Nl2lLLc4fg&#10;bXABoeY3EGmtizh7PaQ5myDd0RQp9sZItTFAEkHoffkHWBzcBt2veQ3a+29eX4WvX1mDq19vhdOp&#10;w7A59g1irPWQ7GqLNE9bZHraINXNAtH2hvA3vQZXnbOwPvc9rPkCkX67VqcOwUv3PLJ9HJX6a4gP&#10;Qn20n6oAqQ71QImfPXS/2YQ3CfWnly7ASoJvpVjcxfOx5uknqfhmYAG/1538zAE+LigtyURDfSGa&#10;6vLR0VSIzqZ8dDXlEH5pVH9p6GtMx0BLJgab0wi/JIxREU5U+xJMkmVbyuXEAYgy0+CklctJRYXY&#10;XMJJptIoni/PW4TeGME2SiUpmVEGmxIw0JyIoaYkDNfHYLQ2mGClqhTw8RwCPK1hslaRIqBTwON/&#10;UIOfqD4Bn6yXITMJpgIZ8tEMvYmGaA68iTL7i8g2PI3EK98j5sJ+RF84gPgrh5FpSMvreAGNQbro&#10;piUekpT1BWKTtRpiqb0W8EmaNoHpbyqQ6k/AJ4qvN9kEkm9SwFfhTWVJ8EmUeVxBpfdV1Afooj3M&#10;CL2RhuiLMMAg9xumGuy3OoUBY4LP4EcMWZzEoO1pDDqcwZDzOfQTfD2Wx9Bl9D16DL5HnznBp5Jy&#10;KgUnUBFgUFnVU0kxfuX8rzJOhYBQRk5TVlfWyX4EzrTSk+OVahPLLA2gBY6cNtEGC1B5DgGXKD2x&#10;m9pxAjWCSpRa8xSw1MhsAl1NaQq41MDlCshyPp6HSlCg9tdmWUfFKaHAxutz+31u+3kKiDKspQKg&#10;qNZaAZiAUEKOEdgRQFKOyePvc1kNaK7UoKg+DXxqMHNeQ/aVoSvvUd3dl9paVZtL0AkUGdPqT7Xb&#10;kymXBXqqAfMU9LS+vrTCvJf7NU60MFR5qjBaEhIQgsW2kOYtd4ocMZTuiGL+4G2RtkiyuwyjYzvV&#10;EI03Dn2N81Q5Bz97D3sIvW+/2EDVtx5bP3gDLz67TNmwNU8vxRoqkyULZuMJWt5HqfQEdnPmPq7S&#10;zS9cNBfz5s3CEk5ffGYFbehHtIZH4HP1GoFjiXQ/P1Qn8cEpLUVXRiYa42KQ5+eCNA9bpHg6Iy88&#10;EHkhPkinUsqlesqjLcwJDkCSuwtSXOyR4WyDeGtzRFmaINTspoKK3bkfcfNbAlsyqtCKfv/xOirB&#10;N3GYcZD3/v2n7/CzbYfbjVOIttJFsr0R0p1NkeNmiSwnM2Q7WiDF2gCRhhfhefEoHKnqBMRnP3sH&#10;Zz57F6aHd8H55CG48zpRVvqIsTdBgoMZgowvw+n899D/7muc+OwD7CWgv3rteexe9wKO8NrHPn4b&#10;V3d+Bt1922Hy3W4E612iLXZDVYQXoeeJykBXFPna4dLuT7Bu6Sys4Ytk7eJ5eO3JpVg9ZyaWzPgL&#10;Fs56DPNmP4yd2zbBw8UWhQVpaG8tQlN9HpobC9HWVIAuLne0UAU25aG3rUjFYGsBAZWB0YY4TNQE&#10;Ur25EEb8L6iKDqnw+r0iQ1lUpfS0Sg0ZdU9VZlQ40jp7E3LBVJJxBGoGz52F3ibCtZG/YUMEoehJ&#10;8EmFh9hoUVxaGZ5Wqyvw0SCnXryEn9aonmBijEv5XoEVwWeOnjhDNPheRbHNGaTp/ID4y1R8l75D&#10;1LlvEX3pINIMjiGP0KnhPh0x+hhIM8EoVd+oNGPhebSKE2lqIvMPgo/rpLdLliW6EkzQTKDVEXDV&#10;tLaVD8BPwFfrr4NWqryecAP0hepj0O8G4UZLa3kC/cY/YdDkBIbtzmHI/RKGvC9jmOcY8riKPkfa&#10;XYGfyY/opip8SOzgfSm3E6g1++GXlkBOg1W528/NAapv670WGQEtjBGO+1JJIGVu3Pe+WE9aTnVs&#10;k6+KX1RZoLbuFzlfs1QoiCUlmEThiZ0WOAkYuU1VkLTJNQLwi3QnkyQCAlmBsECO1/ilVUZlk/vi&#10;Poxfuc+vYnUFnNPQnbp/VYHB7aqWWu6tWaBN4FK9/kwQqyE0BeRK4YoilXk5j0CYABQrLMAT0FHd&#10;ychs2sBLUikiGWtcCHOGTAnX+wJXgakAlCFDXErcVWpPm8o574nFVWDkfnX8/LVuuCvjaFQ6cuqs&#10;wHeXqu+utOHLd0ZPoj3KAwxQ6m0IP90fYHTya4JhG258txPnqbb2bXkbez57G/s+34Ddn76LD956&#10;gcBbgFW0my8+vVi1K1u1ZA7myihqj0uPjUexYP5sLF++WMXqlcvxxstr1TCRH736Ana8sw5Xv9sH&#10;hyu0l062KIqOxUh1LToLStBRXom/3buD1toqWrdGTI4OYbCjGZ3VJagpyEJPazMGOtvRUluOrtoS&#10;9FUXo6eqBF2VxeitKUZXVQEa8tPRXJiFpsxEVMSFIcXbEX4mV2Fx+iAkHfzZrz9XCUudLx9FhMUV&#10;ZDgZqTEw8lzNke9sjkJXK+Q4mCDZ8iZCqNi8zh6C3ZGvCbtv4XbmMLzOH0GAzmmEmV6Fv+4FuF74&#10;EYbfbsdxwm33S6vx5bMrsP3l57FHhsTc/gkMfuBnvXgcXnoXEWTKc5rcRIDBJQL6BwSZXEcd7W5b&#10;Rizqk0OR4W0Hd1NduBHm7qbGCPNwQIKPM1wun8OeD97BUr5QFjGOHtoLd3d7FBSko72xCK2NxWhp&#10;KUZHazE620oZ/E4439tWxu+M31NbMYaaswm+eIzXBhJizupFqCkzcQHTsBP1J5UZms1VNvU38Dlh&#10;pNIbg7S4/Q2S9y6D1+Bv0kL4NaaoRAFjtMC3yjWoisMQ26w1K9EqOuQ6GvjE6so8Q6Ak4ON+YlkH&#10;UozREaWLOp/LKLQ6iZQbh5FAlRdH4MVcOIj4a4eRyv9pnvlxlLmcRXPYTfQlG6m2duMEm1SUiLJT&#10;tdo8vzSGVtdgCAil4fNQpgX/92a0ykao89cj7K6o8j2xuhKyXOV3HU1UeV1BOhgQtSdgczyHAUta&#10;W8aww0WMed/AeIgeRkJ1MBzGKef7fa6hj+qv2/oE4zgVX0so7jVLba0M+0i4qZrUaNxuk9pVaZYS&#10;jzsy0E9HKm5Le7+uFO4Tr2pgZaS1ux0RuKdqaCMg/XpV7SmX5VySJ+8eISp5/UT1KaVFSNwTyKjR&#10;28J5nSjc6pCa3niePxZ3ZLS3NoFrIIEXzCnPJSO3dSbwugn4WUUsfm4PU5D+KyEs0/synobULHPb&#10;3c449Rmku52M0Hav1Z/3QigSoGrAoRYBrjfvzYtBOLYIwL1wV2BGeE2355Pxhe8SdncI8ru8hlSe&#10;yDCYqiKFkFXrGdL+UUKGwrxHkN5l3CFM7xCwtxl3+HnvEJayfKeB12mQl0Eg7tYH4HatN+7wjay9&#10;7Z1oKxwwnuOiyvYKffRR5GOMUIvzuPH9Nlz9llb3wHY1+M6uTW/S3q7DXoLv8/dfx+vPP6V6ETz7&#10;9CK8sfpJvP3McrzM+aXzZ2IG4SeNlpcsmo+VtGbPP7sSb7/+It4m8F6l4nvzmafw9tqn8O7a5fj2&#10;/XVwPHkUBQRTU2QQOlOS0Jabg7GedjRVFaG7tgwNRTnora8k+PhA15SgrbwAFUnRyA/2RD6VYa6H&#10;E/I9qAwJASlji7LSQyytan6wO/JDfVCRGoPavFRUZcajLCkMWQFuiLc3Q4iFHjxvnkOgzjkkmF9F&#10;hoMBCt3M+Ye3o4pwpgKgwnQypeqjFdenJb5+CsE3CLubZxF64wIizQkwI0KPML267X0c2vgSTmx5&#10;H7rf7obFCarE62cRTCWZ6GeLWA9zxLqbI4aK0t/8GpyvHqMyPAq7iz/Q/hKmV04i288JBRHeKI4P&#10;Q1FyAu1qK7paWmhZK9BeT8VWXYrMUH+8uIYKm0p715ebYedohaLCTLQ3laK1QcBXSPUn8CtFRxtf&#10;DC2l6G2vRA/h19tCxUc4jTZEE3z+fAm6qLact8XWTis+Qu7eFPxE+U2DTxooiy2eLHfCaJWfyoPX&#10;15RCW52BdkKvszkLfbTSg02xVIT+BKQbj5FhDAR8AjlRXZrN1fr1TodW7jet+CYEfLnm6Es0Qkck&#10;wed9heA7hXTdo0i8epjB6bXvkXDtCNL0fkSBxSmUu14g+HTRk2yMwRwzjBRK7bANVZ8VFaRkFZdz&#10;a9AT+EllnoBvkHa6M84ErQRfra8uygm6Ms/Lv4FPuqxJEt56/5voouUeCCDYvK5jxOUiRhzOYcTx&#10;IkY9r2Ms1BBj0SYYi5XKDyMMS7u/MH0M+VzFACHZbXuSik8NwUjocHp7qu2cND2Z7MpgZEFGK5O2&#10;eNMDCkmPDem7K+3rJjsIxK4kTHYmEl4puNWexGmiNiKanK89gZCIJXAIMoJFVZKIHRWlR0jd4vFy&#10;jYlOGVBIemjIqGwyvGQyjyVc1X3xXqRRdLeMwpbHyFVNVuQaAmAJaUsox4xLhhZ1jmze3/QwlYS3&#10;gFwgzZDa4NsE822C846qZQ4htAlpGcZyKrnpPVF7hN49guw2AXeLUJfmMuP8biQm+Bkn+FKYlJcD&#10;t93i55tsCcEtae9IdXyrmbZFoknmgxmcEpaTLWEYb4nEeHM0z5mAydZ4TDRFYaKex9b48s/pgaFc&#10;e8LPAxV+hkiwv4QCP3O4XDuKc3s3Q/fo17i87wv88OUH2EF7+PXmd7CT8cFbL+KFNUvwzIqFeHnV&#10;k/jgpTXYuJZAW7UMzy5biMUL52CFAt4qqrzn8d6bL2P9K2sV9F5f/RTef2E1Pl33HL7c+Ioac9bz&#10;wk+o9rZFR7AHOsL90Rwegvq4CPTmJqMlNQplieHorCjEaFM1ahMiUebnhuogDzRG+KI1JhTt8dyX&#10;IGynBW4M90RXYgh6M6LV4EQV4U4oi3JDXoAjcrztkeJrj2R/OxSHuqM+KQqViTHIDaKNdjGnxTVF&#10;OW1mjb8Laqiwqn1dqYDtkedmRQCaIZdWOMPeEMnmOkgwuo5oKjafyz/CgeDyIOQiHC2R4GYNH4Mr&#10;cCXI3K4cg6/OGfjonITXjWPwNziDGBs9RJhdoc3/AX7XTyLKTh9xtMrhJtdo280Qba2L0199BuvL&#10;l5AZEoSyzCRU5KSgIDESTbnpSPR0wapFM7D6qXnY9ulGWFuborgoEzVV2VR9xVR9+WhrptWl4utu&#10;LyOQCtHNZYFef3MmRhrjaEWDMFHlRYvrSAhJza7E7+C7S+BJ741pxSdxW7Xbk6YqLgpsw5LiieDr&#10;osXtaMnkNTI18DUQfHX871V6qPNrNbuazdQqM6bK9qanqmxPVKC2LCmpxnItqPjM0BVNq0vlVESr&#10;m2N8gqA7RpV3HOn6VICczzQ+jSK7y6j00kVLNNVbug0GC+wxXOKo+ueO88U+wektwl1st9TwTora&#10;k54VUnmiwGeMJlpYyURU4XsNpYRfqddVlLpfRoVKVHADDbS7nYE66A+i4vO9iRG3yxh1vYRRt6sY&#10;5vaxcGOMxpliLMEMY4m02zHGGIs0wojvDQzQFovtfUh6Rkz2aHCbUEM/5mOUgJNuYtLnViUakK5o&#10;U/1qh1W/V0kUIL01BFYyjKPAhssE2KSM1sZ1tzi9LQBqT+NDHoM7Yj+V0vNRqvA2QTWd2Vl1dVPd&#10;3op5/qn+uTx2TILLkpVltLdKS3jA/WTwIHW/0kaP1xknnKUXyHhPiUp7Jf18BdATXWkYI/zG1UBE&#10;AupU3iPhqLq4JRK6BCPBLbCXtoC3ZVxeAlrZ2yYqPUJPlO8EgS5DZqoR3HhtaUg9wuUxdT6em4Ae&#10;l4StAsfWGExwflKC0B9v5Tq+AMZ5H6NtKRjuyMBwZzanuRhuz8BIW5L60042hPDP4YH+XL7Fi7yR&#10;66KDKJvLKA5xwNUDn+PSvq3QPbILl2gLDxF8X77/Bq3uh9i+6T2889pzWLtqERXfHLy+5kl8+vpa&#10;fPrianz83Cp8+OpzeH7FUqxYsgAvSY+IV9fiTYJx/UvPYJ00HH5+FT7h8dvfewUHtm7E1UNfI9zw&#10;KhoDXAg9T/TEBmA4ORKDqeEYTo9EL6MhIwbDDVVozIhDe1IoulOi0J8dg76saPSlMJIi0BkdgEpa&#10;xEyCKcbkCiLNriGWyi/S/Dqyva1R4GVFNWeGPIItK8gJiY5GSHM0RZqnE0oSotGUnYJifzcUe9mg&#10;LsAVtYEeaAjxRX2YD6o5XyU9MPwcFfyybI2RYnwFIRd/QpTJDZTHhCAzwB1+htdh+uNemP3wNa3v&#10;IYTon0Us7yPRRh8pvHaCiwkSeXy8vb5KUxXC+0zwt0eqpy0yPG1QEOyMLC8LnPziE+z+cAvOHPwB&#10;6WGhtOyZ8LXUh7+FPr7a+AZWzHtMdVv77ON3cf70cTQ2lCIvLwrN9XlUflR8hF8XgdfTXoiuxmx0&#10;N6TTlvK/0CgWNxQTlT6YKHclfOwJOzsqPKnhF7tL2FVY09Zq3db+HfikYqzSleDjb9QgQzUmoYfg&#10;65ZyvpZsNd9PGz1WF4xxgm9cyg95XtVkpkQLNbbLVGjgk/I9TRXK8h2BU74VRjIs+V8wRkvATVQ6&#10;X0aR1XnkW1xg8OVscRF5nJY4EFYetKmhtmhLcuN/2RdDJT4qG8twhbfK3DJe5opxwm+Cn3NcKk6o&#10;AFVTljxLDNDqdtPqNoUZoCaAVpegKvO+xrhO5Se1u6L4bqI5SI9WVxeDwbSxBOQw7fCwxxWqvWsY&#10;o1IcCzPCaKwpxpMsMJJgjOFoqr5wQ4zQPg8RjgNuF/GQApn0kxW4SNKBqcF9VNcvlVevWvWzVf1e&#10;OVUD+Cj4SbczyZ4i4OJUgqpwQgFIA6gkBp0kDEX9iT1UFRgEnzRSFjBOCEQI09FeOb9kYJZsLwI5&#10;6c5GhSmp6gk76eo20qdlZ5ZkBpJ4QGVkJoDGCSPpwiafQSU3lW5tvD+B6m2BIsE02S29P7IJSEJV&#10;9SIpIlxlACWCtYdAI8TGO9Ko6mKpRP14n1J+56bueaKFiqw9hRAu5DX52VVShwqGdN/LUMcppdnJ&#10;aUc6xtoZXB5tT8VwC//crWkYac8mKHMwRNgN8jwDHcUY7CgiAHMJvmSMNUVT9QVjSLJNlLjxTR6M&#10;GPOzVD62iLa5gcuS3n3PFtw4uBOndn2G3ZveUrW433y5CZ9vWIe3CLKVtLVPLpqFd158GtvXv4id&#10;b76Iz6jk9rz3FnZ/9B42r39Nta97/dkVeOfV5/HRW6/ifULxwzekm9lL2P/RW2ooR/Nj+5FPldQR&#10;5Y+ehFD0poRjgLAbyorCcG4MhgqS0FtWhIacNDSkhmEwPw592YRdZiT60iLQFROEPFtDuB/dA8Mv&#10;P8bFzzbie8Jhx+vP45MXVmLLK6twgPd/ZseHsPxpD2ItbyLVlcqMMMpyMEaGnSmSaRdzAr3RmByN&#10;MirJGgKuVdSk9KeN9EN9qDeq/d1R4mmPTF4rVWqBb5xAnLke6hIiEGKpB9uT38HpzEH43TyLEOOL&#10;iLG8SvBeQ4TpZQQbnEfAzdNUf6cQKiAU1ehghHg7I+RGeCAv2BXFQW6oiqYtj/TC9f17cHDrdmx+&#10;bxNsjM3RX1OG9FBPrH9mMV5YMR/LFzyBZ/j9f0jlvZO/SVVFNkqK4tBQl4nWetrOplwqsWzVrq+n&#10;Ppm2NAHDtVEYqxWl543JCleCQGr5CZxiwkbgIyAStafa7onym7K5KmgTpcEyATlZwf9MtR+G6sPR&#10;25CgoNrVLOCj1W0h+AjXETqKEYJvtMKBEJXmMrY8l1bLq+DJ5VuEnXQxUzDkVJXJTdnRiXwZV0Mq&#10;N0zQFmKABi8dVDnfRJmTDkqd9VHuZkwlZo56/l+bo13QkuSFjpwg9Bbz/1ERjsHqMAzXhGKkKlAN&#10;JC4NuaXd4iQ/q1xPKk+kt9IAr9GVYErwGaKKqq5cwEdrq8BHmyvgq/HVQTOh2E3oDfFehgOo+rht&#10;VJQeoTjC5VFCbpSwG6N6HI4mHKMMuK8uhvyo+KgcB6gQHxqWfq1Tqd61BKIEiqivLunyxSmV1kT/&#10;VIp4lTtPg4skGpDkpLIsfWJVstEu6S4m3cqoiAQUXVRgVIICvp/bAvGrqpml4iNgpK+tNp4uj51K&#10;bSWjsgnUFIwlgYFAT64lsFNJUJt5Hw2cTkGSx0rIcJbamB2SmED68xLCVItalziqOdp2UbMqN6BA&#10;lJ9ZgCv7jfYJPKX/MVUqrfd9SXVFQKvhNWnJb7VGK5CNdJZQ+dZqx/JlIF3hRPVp3eRyNdVJsI3z&#10;c4+KkpV+yu0SnFeQK8KgBD/bQGcZhrqobju4rYX31xyD8eogDBe54zbf/n3ZnggxOoHiCGc4XjiI&#10;q/s/wwWC7/L+7WqAbRkf99ttm7H9kw0E2ItUcKuxjIpuKS3tey+uxPZ1L2L3269i64trcOjDd3Dp&#10;m+04v2+7Sgm1d/MGbNvwFj4n+La/+xr2fLgeX7/7Co59/j6ufPM5/G+cRDVtaHdcIKEXgcGsGIwW&#10;xGM4T4JKLz8JfRVlqEqJQ1dmFAao9AaoBnvjg/i2t4b/maPQI/Bu0B4e27QR23kPn6x9Gu8+twb7&#10;v9qOTe++iZefWoqNz6zEZqrNw++9DvdzPyHO4ibiTa8hy8YE+U42yHGxVWWGdanRKPJ1QDVhVxUb&#10;jGaqy3Ja6IIwX2QHuKHAz5VW1xDheldRFRGMQKo2h9P7ESANnk2vI9LyBvxob90vfg+zw1/hBr/H&#10;KwT85e0f4hLhe3bzu7i5YxO8Ln2PWGkCQzWaSdVXKjW7kT6038EwP3EUez75BJs3vI9LFy+jvigb&#10;+VSVW9a/ijf5+RbNfQSSm2/vlg1U4Rvg52GJxqoMtNWko62aMKpPRHdtLPpqo9FfJQAIxlilNF6m&#10;Cit3VtCTNny3VY2+qCwqulINdAK9nyWno1RoEHjSo+NOJeFUQXBVSk8NF4wSfDKcY29jAhVlOkGb&#10;paxuT3MqVWC82ibNXSQt1ITYaVrOOxVOtMmSGYXnkXJFZT+leZXMawkzpoc+uFVkT7try99ZXojm&#10;aA02QUuQBRqCrNAQ5oj6KDc0xnko4LVm+qMjPwSdpZHoqeTnreH/oy6a8I3CSHUIxqp8abvdCW1N&#10;fapyRBmIfbrXBlVlPYEm4CuhrS71u45SX4KPACyn5VXgC9RHT6ghBrjfUCBBR5U36nkDo143MebP&#10;+RB9jEcYMPQ5z3UCPf/rGJQyPg8B3xWCT1K+D0qevQYFjxGqvTEqsVEZuIdKSuAjmZRHJaTTvyx3&#10;EzgEohopbYAqSOAkSUPV/jyuv5RQk3OIMixQZW0y1oVqbNxC+yjWkEAUmyvgk+wtI4SuGpyohyAU&#10;oHYJVLXzj0rCgf5GhuTsk3E9JIefbJOUVgJO7jNIIAmYeX+TvQKyFNpX6eXBa1F9yfXEUo8PykBJ&#10;LTw3PzePExs/QiBKAoZbPEZVhgj46l1xr8lL9Ukek+OpbkeoTIf4PagXgqhHlYiBlpe2W5ZHOmmF&#10;CbVhAl+BTaYdMl9GpVeKfsJzgPP9naVK+Y10UG220Io0hPEPEYjBQhf+mT1RFWKEdDcj5ARY8KHb&#10;iWvfbsPlfdtwdu8X+G77R6ps77sdW/ApIbKe0Hvp2aewdNE8LFswD+88t5pq71Xsf28dvqLllX6t&#10;BrSvFj/shfHh3VQv2/GtZE555xWV2USyJR+mejz/1SaYf78LCRbX0BLuTuiFoU/SzefEYbggAWOl&#10;KZgoScJoYTL6SvJRGEowpkehJzEErYRSmYs5/E8dhMluAnobreGbL2Prm2/A5OJFnNu/WyU9MNDT&#10;xf69u7Dvyy04sG0rrp34CTvXvYTvCV7HYwcQJr0xbp5HGpVbIVVfvrcTiuJDUZEcinAHU2QGeyPZ&#10;zY7W1ByxBGSEuQ5CLHThaXwTJXERyPNzg/uFw/C+fhTBhlcQeOMiDA9uw+H31+Gzl9dg84ursHHV&#10;Mny45ilspkre8+6ruPTlZlz67AMc3/AqzL7dgQiCMtPTCiWBTqpJS3taOFwvH8dXG9Zj26ZPoKdj&#10;iEJC31n/Gj4h+F5ZuxJPLp6BZ1bOx9Z3Xsb3OzbA+Moh1BXwoa+MR1cVXwpVQVo24io/jJR50Na6&#10;MZxo+SSTyhRolNqSLoyigiSFlBlBp5XtyRjMKvOKBJdvSTc0gZ5ElStGCDWBWzdtbTfVXmcz1aUo&#10;zKZUdBN8/fWRGKkLJHA9McqYqPRm0HZyfoxKcIx2eZwglG50kwTxbc7fqnTm+V257M7f3QMjRR4Y&#10;yHHjb+6KrhQ3dCR5oj3VFy3pAWjO4gspJxht+aFoK45AW1kU2iti0Fkt41/QETTGYbCOjqE6lP9z&#10;P4wRwJMEvbLYxRaqckNSWmnd1UxQHyyKT5fQI/j8rzI49b2qclJWUbU1EXjd4UbooyUeDtbHmJ8u&#10;Rjyo+mhjpXJjhMpvVCo+CMwhqfxgDBF4gy4XMOBwFv2MhySbsqSQHxusJ0TEyhUTGvlUZFRsU2Nk&#10;yEOvBvARS0nASYYVlR5qSglKfj1RfzIIuCqzo11VqaO6CRQqrTudiZAsL9KU5FeCTxuykupQjb4m&#10;ypH2tl9stpalWZ1DAEv1NkrwjfAaI4SegE+Gt9QyvYjaE9UninBKkUrWZl5TMs5I2Z3UON9ui6by&#10;Syb4ctW+o1SOIwMyHCbh95t15mcRm879bhN895uky50r7jJuNQZgopUKVZU9imLk/UpKe7G1bYmE&#10;qnZuGedjtJOfv7NCgU5ChrYc4Wcc6ign6CrQy/k+rh8gBAdFFdJCDzeGYLzeD5PV3rS5YnVlMGtd&#10;pLgaI9XbGOand6t08te+/QrnD2zDN1QU2ze9i2+3b8Hmd9+g2nsWa56WNntzsXDWDDy3ZDF2v7ce&#10;30o3MVpYyVFncfhr2B3dCcuDX+LS1o348cN1+GnTepzc+j6+3/QOftryHvS+/QLeV35AobsUMPNB&#10;yojCUE4CRgpo80sJ/pJUPqCpfEunoSsvHYVBfrQmcWgO8UKJrQkSr56CH+2t6VebcfLDt3Hs/Tdh&#10;duo4SnNyoHvmJL4miDe88CzWrXmaqnQNvt29A5lJibC6cBon3n8LN6nCPM8eQeDVk4gzvI4ca2MU&#10;EHLV6fEojPZHFNVYMe1tY7gf2mOD0EbrW+lpixCqOasL3yM3NgBhVjfhfekI7e2PsDt9AOe/+BB7&#10;Xn8WHz77NH44uItqTNLYb8WRXbsJp8vY/8kHeH3pPOxa/zKubvsIlz99B5aHdiLW7AYKJXUV7Wxb&#10;UghC9M5gB18mW955D7pXdRHr44Z3Vy/GK6uX4MVnluPpJ+diwxvPYtO651Szo5uHNlEROqKl0AuD&#10;VQF8Ubiiv0gK+F2o6u34G9tS5Uktp7SrE9tJi6uAZ0UQaO3rVCaWUinPo8KbarAsSu92JVUS7ao0&#10;SJa+uLdqCS5CTRov99RThTeloaOJqq9ZLG8aepuT0d8gPUZoNxuCMVxPu1lL5VUbpqWHr+Uyjx+r&#10;9acq9CEYvWidpdubDyZqfDkN4DLBXRaM/pIg9BWG8PcPQXdhJDqKotFazCiJRFtJBNrLCL1SAV80&#10;OqoI/eo49FLpDtTHYrCGqpPfxViFlDVS5UruPFpdad83ViSpuwR85gSfqQJfuS+tdABfaFRq5YE3&#10;Ue7HoAKskuEXqOjaaWf7Ig0xJOV8BN2Q6xWMOF3CsONFjLhcIeQuYcD5IiF3gXEefXZn0WN9Cn2W&#10;Eifx0Kiki5cMypIJmepJsqBoFQBSmJ/PkLI8GRpSysakLE8UoZQHisXUkosK+NSgQiq4TYaBJPwm&#10;CYkJqiEZHEj64qo2dJzekcJ+ZQklRZWUL9Im03KOEX4jPFZS1StIiQoU8BFsI3KfhLOUMwrgFOh4&#10;XSl7VOnr1f3zXuS+CG5JmXWnneBj3CIEFZy4bbRfxghpI/wEfFSRCn48Xipz5Bha8vsNHpAG1PcY&#10;dxu8uC6c6pHqjvZ2mC+EUbG3HYmYpA2W2l6pRZZ7Hu7k99Bdw32qaWkJQCrjYcYQ52W5n5DvYwxQ&#10;+Q3SCg+1JGC0KZR/RE/+gT0xorLEuvIBN0CGjzmCLC/h6oEtjO24cWgXTu3+FDs+eF3ltpPQwLdW&#10;Dfy9cP5szHjiYcx69C/4ZN3LOESbuf/d13Fu2yY4HNsPh6NfwXTPp7gq/V+p8i5u/RBnGKc+/wCX&#10;dn0K6+N7EWl0DjVUOn1UeyN5/I2KCPcS2vmKTP5Z0/hnTcfdSiqJgnSURIRgsiSbf9ZotAR4ocbN&#10;FpXO5qh2t0E1oVHgaIZkM0PkODkh9OZ1XPh0I75d/wK2vfIMPnphNYyunkd8mD98THWhu+sLXPv8&#10;PQRf+QmxhheRammAXAdLFPu4oCUrFcVUcuWuFqj143KYD9qjgmmxfGl97JBgeAHBhF+CJ222yQW4&#10;n/kWLme/xY39m3H6qw/wFYG0d+Pb+OKTDdj01ms48OkWnD52EnmZ2Yj0csH3Oz/FxpULceC1NdD9&#10;ciOsv9sO/8s/IcfZAqUBrqgJ90YSoXvgvXewef16XL14Bcn+bvjklRXYsG4t3nhlDdauWIpD2zdh&#10;23sv4srBT3B6y4vwMTqMugw7lSV4QtJTEXIjhbR0kghTys9E7aiyPMmcIhUN0ntBBiT6vYmJCoGi&#10;9NCgLb1d5Yhb1VRi0reXSk96ZEzUS8VGqBq4W6vVzSD4MtFB5ScA7GlJR19zEpVXjDb6WUMEBhtp&#10;P5USo/3meqn5HSYc+2lHBxkDVIj99RFa8Ji++hgCLA7dNVSU1UnoqEhCZ1UK2qqS0VrF5epEpfAE&#10;fB2loWgvDeF8MHorwzBUFYLhigCMVHjzf+RGYEu/YbG5tNlicxmjBZYYyjKnyzBHO8FXF0LwEXTK&#10;5lL1lflLajYdVBBw1VSCAr62cAP0EHyqgoOKbpCAG7A6gwHL0xi0Po1+q5PoJ+j6OS+w6zU/gT6z&#10;E+gx/FHFQzKko1JR8vArdZeuaiClmYlKJioKTMCn1J+Uh2lKTtTM6FTFh0BqegxcNSiQDANJuyuV&#10;E1L+daczTjUV+aWFSqqVVldqOMUqinKUY6goh6XCgddXKebl3FKRoMAnNphWdwrOMhSlVhGiJRmV&#10;yhYBo0BRDWgulS8892RXCu52SjvDKIIvRVldAfNofxNGh9owPCijwmmjusn5R3h9Sa8lFRrSqFkS&#10;NKjBh6RtXlsoJkThSfmllO11EHxUh7ekSUuHNHPJIOBoZzvFCtdhkJa4n5a4X+DH6RC/nwF+rgHZ&#10;h0q2r6MYA1Kr20o11RyJiQbpq8k3LZXBcL4bsjxvIC/EGjYXj1A9bMd1qpDL3+7E0S824pvN6/Hd&#10;tk+x69MP8AHt5LNPL8XiRXOwkPHEzEfw8CMPYcWSuWpsioMb3sTlXVvgePwbWHz7OUz3bYEOlc2V&#10;zz9UdvTMlx/j6q7PoXPgCzidPYA0Gx20RfpiOCuOD2U61QWVf0UeLQ8/b1kGVUoW7lbloSU7CaVR&#10;YbhfV4JbZdxWkImhzAQMJPOhSYzEQEIY+hPC0RkVSFvixvBAhac90mlLg6+fgce5YwjVuwi/ayfg&#10;fvYgnH/6Blb7PkfYtZ+QYXEdBU6WqFHpo4LRU5SHbC5XOpuixscJzQReRzQfrGiqvhBP5FnrIujq&#10;Twi10IGvwVl4XvoWrmf24cJ2Ws5T+3Fp/+e0/C/go7WraHGfxttPLcPVc+eRl5aGCA8H1ZD57Cfv&#10;4con78Jwx/tw+n4nvM8dQoqVLpW3E8Hni2x3axzd9CGt7ZvQu3ED8V622PzaarxDmy6ZWtY8OR9n&#10;eP9Hv3gTF/Z9gPNfvQb9b9cjy+sS+jOlgS7tKSE3Lh32C6VLmLVSOeOEnPRgkAL+35JUMGRZTUtp&#10;fSsc+TsQeNLInaC7JUqszg/jdf4Yqw/mizMSgzIubVMSugk8sbgdLbmMHLQ3Z6FLtemTcr9UQjER&#10;PSpSVEPnHirC7uZUzjMaeTyjtyEFfVSN3dynp4VWWeyyLDemo71eIoORyeD5G7PRzuu116Whnba+&#10;rTQc7cX+aKfS7Sh0R1+xO/83XoQ8gSdNWQh4SXUl0P+tNllVblhjJMcKPUnmaIvmy5P2Vam8AKo9&#10;RhmtbpkkRvC5Sgt8U1N8EYboiTDAQLAuhsXmOlzEoBlhZ3wMAxYnVGPmXovjCn59loSegM/kOHoF&#10;fAbfE3yqcoPAEJsoTVKkbV1nLEMSj0rTDbG2VGKSNJQWT9SZAGRY1JOMn0u1JeVsQwIVTsWuiuIb&#10;G6D1o22Wdnd3O6n4pAFxo7tWxsdlUXxa7ajAjkAV+yiVDaIYp8A3LuV7qjZZ0tLLAEea3R2TFPed&#10;pVoZmigtGfuDak+Nyys2mLZU7K00hr5H+EkbP/lsUj450t9I2BF6MnYIATg62MxzUi0qi0/wtQTQ&#10;5roxpBucNLjW0u9Lze2IvAi6pRwvT4FvkmpSaoLHqQaH5X4IvQF+nxICvgF+R0r18f6GCL4hUXzc&#10;r5/A728rwHAbz9kYQavrj0nJ1lHuhb5sN+T46CHN0wAmx3dDhzZVBhC6tH8Hbdp72Pvp29i79SNs&#10;2fAWXn12BVYuW4TFC7XR0mbOekxlZHns0Yew8YW1OPLxuzi7/SM4ntoLh592wmLfpzDg8s3tn+Ay&#10;oXdp28cw/m4HYytczh+kOjNFd1ww/4j8bKXZVBiFuF1TiLsMgeBkWTbni9GUHI2SEH/8XF9O28X1&#10;jLEiwj+HtiqN1oYAHEyhqkiLRndyKHqSw9AZE0gl6KjUYBWj2NEIeVbXkWF2hUC8iSzLG8iwvIYC&#10;B0PkO1sj09cZRYRbe0k+Mq0N0Ewl2k47259ENZJGwKYKZENR7GQC2++2wU/3PIJMLsPv8mEY7f0I&#10;5oe3wZ0g9bp+HC4XfoT59/txecdnuLJrO3wMbiDQ+DoczxyC7dGd8DrxLbyPHYDfmcMIuvADwm+c&#10;QrqtAYq97VEb6Y0CAvcg7bu0eTQ20EeMpwVeWzkPq5YvxpL5s7B43uMqF+LRT1+mylwH+4s7YfDd&#10;BgTd3EP1co3q2ZyqhqDLt1AJOhUIVUNeqUnVQCfgkzx6ElLuN1lG2FVIdhU3Wk6Co85Ts6N1IRhp&#10;oCKfVm4EXr8oO4Fccy46WwrQ3kIYtRJMjA7Oq+D2jmaCsYUhZYAPBiHZwWmHqhTJQS/BKRUkXVzX&#10;xeM6eXwn13e15BOmuWjj9jZOOySactBWm4LW0ih05AWiI8sVXZl26MmyxVCBll5+gqpWC8nvx88u&#10;iRBE4QoEi2wwVmCFQSq+ngQztEYao4YwqwgSq3sDpVR7YnkrCMAKH+m5cQO1QboKfN3h+hgMouLz&#10;vI5hWtkB02PoM/weA+YCPCo/u3MYsD2DIUKx3+4MAXgcPSY/opf7PSQF/sNScSFlatIOrz2eKkbK&#10;xSTJp1hbWlGBi5RhiSKjmhtmjPZLRQEhI+Na0HKK4hEgitpTlRsyji4hNkmLOQ0+UU/Spew2baJK&#10;GNrF8yioSpZmKik1WBDPPwVWdX6Cb5hgktHcxJJLrepwJ4/rLMSIVCgQRMMKlLW8r3oM0mbKIOLS&#10;yPiOarQsdjdJ1bhq9rkJQwMyjKVAj5ZXhsfs4/mpOiWp6R2x5A0uDEf80qiB73ZTiKrgEDus0ukL&#10;+OQFIQ2b2wR8Wfx+5PPXE3B1KgZ6CD9RfATfgACvq4jQo9Lr4nIXodhWzD9uGoZqCb66QNxp4Bu8&#10;1B3dmc7I9TNApp8JTAmsG0rtbcepvZ/j8Lb3sX/rRny95X289dIzeGHNU3jqyUVYtHAu5kkPDSo+&#10;Bb7HH8H8OTPUWBVnv/4UPtd/hPuJPbDZsxkmX2+G1eFd0NmxCcb7vyAU98P2Rz78Fw6jzNMOQykR&#10;fDiT+XbOpcIootUvxb2GMtylurtdlY9fG8rREBeOogBv/LWxErerC6hGCqkK+dIsp4rNT6NliUUv&#10;9+mm4uuM9EdrqBeag9xU1Ae6otrPGZUeVgp+2VY6iDe+ghwqrEo3SxS5WKGMdjadNjcnNAC1VJdZ&#10;tJpdUX4YTIvBWDbdQlYClVQ0elJCUOltDdv9W+F0/AC8rh2DD9VastU1FLtbII3nTKMiTLfVV81e&#10;Mq0NkWSmiwT9q0gxuIJMU4LWhrbaUg85FvrItTFBibMlyj2s+ZDZU3lQrcb4I8/TFoc3rceqBXPg&#10;4WKPIAcDLJ71kPreF8ydiQVzHsOGV5/GpX0f4sS212B+8nPc3PMWAq7tRrn/FXSlGqnaUfWQF4vd&#10;lbI8rRGxJAtVNbpSyyk1rZXOGJf0UjVeKmvLaC1tYkMQhhpDaE9F3cUTdBLJSqlJg+Vugkig1NlW&#10;yJA+waL4NNXX0UqIMdo53yYqUOYZbQSZmrbkoZUAa28l1Ljc1ZaHrtY8wk6LDs63Mdrl3K2FXM7n&#10;cr6CntreQMhWJaK1gBY3jUovyQ5dBFhfqgWBL6Aj3FXtsag9CVF7onRF8cr3ICnnCb5MWt0kS7RG&#10;maAuVF+Br4KAKwvQUeqvTMDnf11TfFSEYnUFfAOBOkrxDdmfRz+t7IDpcaXu+u3PYNTzKoa8rmDY&#10;5wYGvTjvchG9NqfRQzv8kNZsRMr2CDk+wDIuxS0qpUkqnHGl+KjiqFC0Mj0Bh4yaJvAjnBhDAkAp&#10;ZxPLKSqQcBEQjhCkUuEx0UmrSzuo5eCjbWwSq5tI6An4aIdF4UmlhgBPTWl1RZmJihPw0cYOU8kN&#10;iVKjJVXjc/CcY1Kjqho5i2WWyhRen2pPgDkmbQil94hKbqqBb5zHqAoYgk9TfDI+cIum+qTihOCe&#10;6BbwSeor6UssVlfCQ2VuHutIU3CWNosjXQRfW5LWo4PgG2un4uNnGeoSq6uFAHi6nK+f5+4l6Pup&#10;bkXt9XZw384i/pH5tq4KwiT/2OPV3hgucuWfxxHZBF+gxRnofr8DVw7uwMWD23Fkx4f47sv38e0X&#10;H6iBfl5Z+xSeXbUMy5YsxIIFs6j2HsXjTzyMhx/+Cx59/FE8OvMxlanlB6q6QJ3j8Dm5F7Y7N8Hp&#10;6G5YHtkFIwLQ68y38Ll2FO60hkFXj1GJOWIsg5+nMFWpuNu1pbjfXIl7zRUEYJmytn9rqkRjbDgK&#10;/bw4X819iqkKCUVOJ2sLCcsCTBRnYSQjAd1UbPU+zih3skCpvQmKbAgfMx1kmutyeh2ZljeRTWUl&#10;/XBbAwkZL8LO0Ropvi4IN9FHV24uiiJ8aWcl3XggRjNT+JBQveelYCCDCiPOD/X+BNG5g7A59BUi&#10;bG4gwuIqcl3MUOJiiVKet8zNHkXOtlSG1qh0tUW5C6HmZoMqDztUutugwt1WrS+zt0aZM2Hn5cRz&#10;uqA+yBWN4T6q7WCBjw2O83t/9smliAr1g9HZw3ji4YcwlyCcxe998cKZ+OCN1TA5tRNHNj8H3e/e&#10;h9uFnfC8/DWSnE6iMvQaBnOk7M6BqkfUHINKTwbaUSOSSdmXNDBWFQs+GKsLwnA9VV19NIbqpRwu&#10;nlaW32djMhVZGtVXOkE3pdQUoAR40jWuQIFJINjF+U5RaG0CKg1gXdwmsBLF1irQE6BxXkK2y7m6&#10;6UQ6Od/WSqCJchRYynUIRDlfRzOPEUhS6bU3ZFHtpaGtLAbt2QFoT3RBW5Q5uqJNqMxljAtJckA7&#10;SzWrguCT1FiqPzDhp1LTF3Efgm8oUzKzWKEpwgi1oXqE3Q2USPkeVZ/EtOWtIuh+Bx+tbqCuSkIg&#10;4BuU8j3z0xjg/JA37W+wDsYi9DEeaYSxMAOM+uuoSo9+u8t4aIIPp9SuSi2rdA0T8KnhGqVXguo1&#10;we1iO6drTgVEhIvWi4IPtkBKyvoGqZpUWVydqmgQcElZnahI6TJ2j0DRFJ8/l+MVsJTNFfBKJQUh&#10;N0KQaoMKaeCTMsRhaXLCc0oDZtWur5vAa08gcKR8jW//TmkcLGWJYrOr1f1KmzrJ2Cz9du8pkE/V&#10;vIoq7ZUKkiZVkz0qlRtDTbw+z0/lOUYVJ/16JXWWdFvTuq65T4EvhfcqNbtUfQSf9OaYbAvHRFs0&#10;xgm+ISrQIX6PQ1Rzg7wHsbWDXB6kOpXpAENsbh+h19tRgH7+sWTk+OGGEEw2BmCgxAV9ec6oj7dE&#10;cZgZrC/u44O0H1ep+M59uw0Ht27Agc824BBBJqOQvbj6SYJtsUoxP2/+45g15xE8Qdg98tjDSvHN&#10;nPEEZs1+HJ+89SIC9U7B+zTB9/XHcD0iNby74PzTHkTqnUSE0Sn4XTmKCIOzqAog+LLjMFaShltU&#10;cHfqqPaaqhjlBF8F7tPa/mtLNXoyElHi70vw1VLxFROIsp1gbKrgi6ICv/C4O+V8+dD+jmUmoC82&#10;GK1Bnqh2c0CZoy2qCJoqT3s0hXjzQeFnl54eVHlNni6oCfNDfnQgoqxpu4tykUX1VWhnRBtEJZqX&#10;idGSTKqILIzlJmEgPoTAdEL01R9hQxUb62yCZGczpNpSwTFETRY4mCGb58qyNEA+1V8uLXW2+XVk&#10;mV5HttlNKj0drtNHgbUJoeeCBn93NAS4a5UoMcFoiw1FWZAjvvtoPdY99xLyUuPV8Jkyct1jVNgz&#10;Z/8FixbNwDtUfKe/fgfnd76Jm/s38Ds/BKfzO+B0eTvS3c6hJlKfts+FgPNU47vKdKzMQxX6j1bT&#10;wtYGYrg2DEN1kYRdHAb5UhxoTFXlbT2NVHVUdlJLKxZUANRNsHUTagKzLioxBT9RfQqEAj1CUGyv&#10;AI37dcq+Ai4BnSi8qdCOl20Eoxwr67hPl9jkJulzLBZZrLJUlmQp2LU3ZKKjnpa5NhUthF5rfjA6&#10;Uj3RHmWLtmBjdEUQfAmm/C9R0UlFDlWftBNU1p6Kb7oCR0tcMK34LNCZYI4Ggq8mTMr4BHxXldKT&#10;KOV8eeB1VBJ8dVK5IWV84Ybol0QFnlR8jucwZH0Ww9YXMOZ2HWO0wONRBhiPM8GtBAtMxppiIsyI&#10;6vA6Bh2vUfF1aoP8SBOQSRlTo1VLAy+NeccIi2HaW2mvJ2VnAj1VkcEHWw0LKQqK4FLt7mTbdMWD&#10;hICLKki6ld0mIO5SOalMKKobWJyqbJAGzqIkJ7i/jIombfm0mmE5L48XmKlrMajqJgk01fe2TfrE&#10;Bqga24kOPlwKfFSIBJ80j5G2gxOdqQqw0ndY5tX1BLTcb7hb1CGDtnmkTxoly70WqcbOktnlF0nV&#10;pdJKMXjPt5tD1TnGROl1SbOXXCq+RIIvTIFPqUEpQ+Q9Dis1RxvL/aQt30C7VGSUYIDQk6m04etr&#10;57a2XEh3IkkaeYtWWpo8dOc4oinJBvlBRrA6vxdWF4/gOhXamQNfYt9n79DmfoCDOzbjgzdfIPiW&#10;Y81TT2L5knmYM+dhzJknD+HjeHzGIyrh6Jw5cxhz8eSi2bh+5CsE3fgJzt9+BuvtHyLg/GH4X/sR&#10;SbY3kGR5iWrvR8SaXkZNiDttZCxGCwn1ihxlc+82luNOPZUfwfcr499a+ZIrzUd5UAD+1lCNu7TD&#10;96n27hN2P9eX4dfGKvxKWN6tJQgZsv1uWT7ulVBBFuTgVl42JrP4Us1JoSJIw1hWEkaTomiJfVVl&#10;RW9KFOrCAqiy+CCVZiDF+iZaAj3V/pNlebTVxbgj1ro0GxPZ8XzruyOH9x52+QSCDC8g4OoJqj1r&#10;1PrRUns4oIRqM81UH8m0tqn655Gke4ZxGsk3TiJD5xyyDa6ikEq0ztcJHeG+aA3xoCWn8o7wU32N&#10;W2NCUBPhjq/efJ5K+wvU8D62vr4Kj8pYJlTYs+c+gtm0uq+uXYoTX72DczvX4/rBD+BxbR+izY/D&#10;6NAGhJv9iASH02jNsMdghQ9GaqnoKgNVg97+mlAMSIZmwq63PonqLpXqThofS5ezbAJPMq1Q3UlN&#10;bUs6AZRFOypprgRuOcrGavOyTgOgUn5TClDAJwpPICf2VJXPyfJUCCgVELlNQVPtJ9DLRhsB195I&#10;Vcdpa30qp6lorU1GW3US2srj0VESjY7CMLSk+fAF5oAWP2Oq9pvoCjXCAO3uOBWfVokhvUOo+H4D&#10;n/QTliwt1qq8U7XhSzdDc5wxagm0Cio1Ad+Doawup5VBBF+wHloJx2nFN+hOO+tIlWd1BiO2FzHu&#10;eRPjYYaq54Z0W5tMobIk/MYijGl7ddGvgU/Gr5BEAam41RpLqxeqFI7Y07Euqa2UcjRRYVKBQDBJ&#10;4T4hIeVrotpk2Emt+xrtMPeRJi6qZ4OAUbZTGUmmFi1JgaR/kvE7Ynm9HF5XrDShKRUThKaCqYIT&#10;1xNmExJSzshl1USlPRH3JZlAszfuMlRCgE6puKAKE5utYClNaGi75DOJxSXM1UBEkmxhqrJGyha1&#10;LnpSLkfQynrZ3hHP+xTwScJUB5Vv706dK0EbypeC1iRmQgZL6sjEeGs8wRdJ8MVgtD2Z0BP7XYTh&#10;9nz1uQWE0mtDcq4NtBURhqVUfwSfQLCjCIME32AjXy5NcfwcfPDzXdCZ7YjePDdket+AyYmdMLtw&#10;CDeO7cPJb7aqAbkPbNuEvV98jDdfWI21K5YRfMuo+Ai+2Q9T9T2G2fNkzNyH8YQ8kLNmYu78eaqm&#10;d8tbz6txKaJuHIPT/s8RcO4QwgjCOPPLSHfUQ5jOCSQQHnUCPiq+8aIUTJRn08IWqfK9ewTafYFa&#10;fQX+2lDOqEB5SCB+qa3Cz7UluFdL+NUUc7mUaq8c9wjL+w3cRjD+zOndGgEgo4oQraAaLC3E7WJ+&#10;l7kZGM1IxnBCFHpiAtAdE0gLG4ORfP7vakrRkBONAjt9DCXHKAX5c3M1fmlvpHOopqUu5sNE1ZwQ&#10;iGoqvaQb5xBjehNZdsaodrdHS4gfOqOC0M1oCwlAo58n6jwdUCvNbdxsURtPSVsAAP/0SURBVO1i&#10;i3pXB7T7uqMzyAtdVHgdoV6EnxchzHlpLxgRgNbIQNSEu2Hz2lUwvmaAgmh/vLdmAR57+C94+LG/&#10;8IXzmLK7773+LM7t/RjHt72OM3vehvuNw1R6N+F+aTf0v30fsQ7nUBZrjp7yQPTXSk+GOPTVxqK3&#10;lja2LhE99SlUdoQaLWQno0O6uYn6Iui6W6m6qPg6qP46pZaWMJMQJaaBjwpQLKqovOYCVW6nhdjZ&#10;aUur2dppm9vCaQvBqcr6BHQCPLluYzYhl4nmugy0ipVltNLOttZQ3VUnorUyDi2lUWgl8NpzA9FC&#10;pdcS7YQWf6o1N100edxEe6A+wWeOUYJPxtOVVFi3Vdc4O4Y01Bara6Vlaymizc0xQ3eaKZoSTFAV&#10;aYCKUF2+WKfK9QSCnC+n3ZVyvyqCT2p1W2hdOwm/PgGf51UMO13AoALfBYx7SaICA0wmmmEildBL&#10;s8MYBcVIjDmGAqgSHW/goUmxbCqzigzIE84HPwB3pByuRdquaZ3z5YFWcJPCfaV6slWf1PH2ND78&#10;0ldVytqkxlOgVarKwaRmVfqxSjnbvWY+JASVlJ3dl3ZxjQQJYTHWkaNVUkxZXnWsgimtKq8x0UF4&#10;CcCkaU1buko7JSmkJMWVZE6RpieThNUoISrwGqHCFFU3IRUVqhuZNM2hUuO1pG3imPSUELUmkJLK&#10;Dn4WBSyG7DvRHsXz+mppqZqkckPa8rmoTCsTrXwREHgT7Vm8d35f0jCaL4nJlghCkCqJ38dIK9Un&#10;be9IOx9cKffjvkO0tMNteZwvVP1zB9oFgkXo5fq+hmQMNSaovrqdBe5opyIYKPJEPN9elqe/gaPe&#10;GVw7vg8/7d6KfVs/xt7PP8Tuzz4k+Nbg+TUrVMXGgvkE3LxHlfJ4fNbDmuJ7/GHMfOJRPpSzMX/R&#10;HKxdPh8nd2xS48pGGJxEqasZ0gk7n+O7ke5sQGBcQraNHhqD3TCcyZdSEa0uwXersoDKjWqPcBM1&#10;9zOB9wvV3/+k6qsOD6YlLsRfqe5+riP86or5XZVQ7VEZNlZyWsvvsA5/baznsdWEaBltMaOyhPCj&#10;Yivgb5qZgpG0RAwlEQK0uwPJkVqSg6Js3O1rQ2mYGxr9XTFakI5f2urwrz1t+Jf+Tvytp5X/pUre&#10;Y4HWjtDfEeW0tlGGV5Ht44A6KrYeAqsvTmtW0x8XzgcxktMQ9FDJdYf6ojvYBz2MvlA/DEYHoT82&#10;kJAMoE3zRzf36YzwRTOjniqwNtgDX770GorSEmB/+RBeXDIbjz7ykErwOmfuY5jLeHHNEpza+wlV&#10;31s48OFauOofh6fB98jw1oPx95vhY3QU5SlOaC4OQms5X3TVcegm7LqooLqpproa0tHZqAFPAWgK&#10;QpJeSsr0FPgaMwlC2SYKUOynpuJ+U2sKfFJJMQU9hgBPyu4EcNPrBIqyXmpmWxX4ps7Da7bXC+jS&#10;0TwVrfXpaKOlbS5PVNFUHIWmvFA0ZviiJdkDTVR6DQp6hqh10eXLRAdtQcboibfAgAz6XUjVR2Un&#10;DbUFfFKDrbK+UPmNFlpiuIBqL8ccXalmaKBCq4k2QlkoYReig7JgAo/T8pCbCoAVnK8O1VOVH81U&#10;hh1SsxtwE/0e12hfL2LIlnaXMeF7E7cijWlxzTFJ6I1nOGI0xQGD8XYYCjbHgLMeHrpPxSLj5t5t&#10;CVMVD5JhWQ0pKWVxhN8t2tJbBNgkQ0AmdvBWWyy3RVAZRhAKtGoyABDXT3C7pKxSKa0IB2WbeR4Z&#10;fEgyPd9rkESf7lz247FSPibNZmQENkJOgrBQ2VwIYckFqK7dzuhkSIaXpkDVnUwSgt6rl8SgvjyP&#10;qC7JkpJDgIl9lq5jnJehKnkPk23xSpXJOWUUNgG91PgKeO8I8HnfAv4JAlRSS8m9qozKktlZNWdx&#10;Jah9MSGAE3vbmsjPxXuR3HzqBRFIpRyOMSrAcW6baE3AaEscRrk8yvmRZlo53t8IwT3EN7dY3KF2&#10;2tzmTPTzDT7YxGO4f3ueKzoyCb5iL6qD89A99CUszh/FxcO78N22T7BnywfY9en7+OL9t/HyM0/h&#10;RSqQFSuWYt68xzFrNm3unEdV3j15GMXyzprxGK2ugG8+Fsx9Al+89xp0vtmCUP1TaKGqqXEyQvCP&#10;XyPR4ipSCI1cOyM0BrpiKC0a4/n87coyCKk81XxF7OrPtLJiZ39pKMG/NpWjKz0e9TGRXK5RalDi&#10;Zyo9KeO7Xyu2uJoArOY8FaBSfKWYLCfwiqmY8zNpqZMxLpFJJZ2ehJHsRIwVpGAwMw393HeY1yyl&#10;OutNi+JvUYN/G+zC/xjoxt962/FrT7NSfxNlBRhKT+Cb34sgc0KxI5WfgwXqYwMI0kAMJ0VSLUao&#10;aX98BPoTI9AbG4x+qsChqGAMRQZhMDwQg1weiA3itkB00XJ3h/ugK9wfTVR9LYRhkpUh3A0MaUXz&#10;sPOtNVjJ73Tm44/h8ZmPqu9eyliXLZmFgzveh+Hp3QTfc3AzP4soh0sItz6FUJuzsDy7AwkBRihO&#10;90RTGRUT7WJnQwaDYOO0oyENbXXpWhkagddBCLZLjWljBkNsJgHE/cR6thOAqvyN8wIsqWhQllVZ&#10;XVF+ogYFZAI0sbH5aGuS2lstpOxPKxMUUBKCPF6UXVsdz1mbSSsrY4akKOi18p5aa6j4qlLQWJqI&#10;+txINGQGozbeE/URzmgKtkOthwkanI34n9JDDeHX5Cddz6zRnW6DoULa2zKtH7CKEpmXgcYlySlV&#10;GMHYnyXgM0djvBmqogz5wtNFcSihF66HMs5XcCoqsDJMD1Xh+lTgBmikMmyLNEJPkD763a9jyPkK&#10;Bm3PY4Tf+bj3TYzR6k4SfGPJhG+qA0aSnDEY64jhIN6TqwnB1+BPmPjjbqMP/7zSY0HSvktCTkmk&#10;KQAMoGILo7qSoSIJOk7vcn/J2nyP6u2eWFcC4A5t520CQFSZGnNXkpC2yLl5zlqes5bqSSoM6mRs&#10;DUnY6UNbLcdITjuCjarpdgtB2RxOGxvI8GMEES7BhCshI+vUoEVuPNaR9kqyHvPcjQGYbKQ6pSIT&#10;qClrKypWxv6dOp/kxLvNzyCQvM24RegKeOVzibW/Tejfbg3FrSYffm5XBT41Docq5+O1pC1fSwDv&#10;kfvwc92W++bnl3LLu/yObhPIk41hmGgizJsISM5LTDRHYryJQWiONUcRgvGMFAwxeusJxRYqnoYY&#10;TDREoDXHAW0ZlOQVAQgxP4Yz2/kQ/bQflw7zQaLaE+h9vXkjPnnnNbz87Ao8v3Ylnn56KeYvnIVZ&#10;VByzCMAZsx7HEzMIvbkzCb2ZmDlzBuYtpBWeOwMyCJHeoV1wOXMItWLlIjxQYHKJKumsKkfLczBG&#10;Y5A7hlKjqMb4IihKxa2KXNWW756CXzF/Q4KPiu9vtL//QvUn4GtJTKQqrKayq+P3VkNAVvI7rODv&#10;QxDWlOAuVePt0jwV4wVUwxn8zLS3IwTWcGosxgjQCcJvNCcJ/dlUwKUl+JeBDlT6O9GS8kHh9f+V&#10;sPvbcA/+bZjgoxK829GA+1SaE6X5GMpIVOWDzQFOqHQyRozeFdQRdF3pEfwsERhJjcFwcjSGU2Iw&#10;JG0L48MxGBOKYUJPwDcQSQBGh2iqL5KKj9BrD6HlpRJsCvJBTaAHaqgq/zreC8eb57F24QwsXzoP&#10;s2Y+piqRpHxv3oJZWL5sPt57dQ0cDE7h3K73cH7vh8gOMIOPzgEk8aH0uvkdbK4eQFaEHaqolqTX&#10;QztB06HspAAvDR31GVRXBBxtpjQS7pTMLlzXOdVwuLWeAGIoCBKILdKQWKAloFSqTSAmIQpQA95v&#10;KnAKfhLTMFQhy42EZwOVIO9HS6wgKo/XqxUY8vw12WirzCT40lCfH4fa1CDURHmgNsAB9T7WqHM1&#10;Qr2DPqocdFDjTDB5GqI+1AptSfboy3PCUJED3YE91Di/pdJrw542V6vxld4s/dkWaE8WxWeC6hgT&#10;lEcboowALBfbKxHBcz8wreG2ekZrlBE6AvXQ53ED/Q4XMWBDxWd3AaPu1zDid0MlKhiONsNwnAOG&#10;Y5wwGOGIQR9L9DkY4KFfal3xM0ONdSEp0etlwB1ZR0AJsAQuotgYMmKZQOCejKCmKgCcGTLVFJiC&#10;nIITba06Rsa7cMAvhMf9Okk5L4rPiQ+KMx8MSQcv5yQACU9Rm3frCdN6GZ5SG5vjHtXhz7ymQFYg&#10;I7ZT7k+A9DPPKWVxCtANkglZhqmUzMgCSypDglKAfp+AlXu6VyeZkn0JLB/uq61TXdN4rEq9L5BX&#10;n0Mbk0NGYJOBhu7xWpK2XsuyLPfBKb8ryd4i+97jd3aX57jdoJ1b7uU2P8cdXlemtzm9xWtNciq1&#10;t+MNwRipp9KoJUgJ5cmGQNVxvD3TSv1JRkt84K9/WGVk0f9hH84f3Ilvv9ikemrs2vIhNr7xIl59&#10;bhXWrnlapZBfIONqqNrFxwg+2q55c2hxGXNnMWZiwaJ5hONszOGDevqrL2B74iBy3K3RFeOnGgUn&#10;UfFJ+V6hsykagt0xSIU1mkf1KuArz9PsLtWXwE8DXxn+JrW7BN/f6irQEhuL6uBQ9GRQIdbQ9jbW&#10;cJ9K3KGlvcu4VZKHOyUEKK3tKJXdaCrVXTKhlxyLwSSCKDFGJS3to+XtJch+IWCa44NRZKOPsewU&#10;Bbi/9bTgrwPt+OtgO/51sBP/QvjdqSun4stTjaZ74oLRKNmSza8h4uKPSHa3RQfXdyRFoS85BoMp&#10;cVR+sQQtlTjnxxjDtL6DogKjQtEfHYoBwrCXyq8nKhBtIX5ojwxFe1ICuooKqcrrkRfmrtJ8LVtM&#10;yC2aidlUezNmajXnc6UR8+I5eGbZAlw8uhNXD3yAM1vXIdblKtLdLiFQ9wDSXa9C//AmhNtcQGmc&#10;M6R/q7R/66hLIfxSCT2CsCYZnVRaHTUpaK9ORlddGrqpuLoJwk4Csb2Oyo/2WMGPqq9VKh0IzmnV&#10;J+CbBpoAcHpeqUA1L+sISAXFAm0fBT4Jgq8+G801BF61ADCH4ON56koIwRK08D/QWJ6P+qIM1GZE&#10;E0jeqPZzRL2XDWqp9mrtqMjsdVDpQIXmZoSqAGvURzuiLU0q7VwxIJnFpSkPASht+yRGpXwv3wK9&#10;VHytKaZoTDBFDe1uJaM8xhilUfqoIAQraX+rY01QFWusFKHAr4HrWqOM0Ragg14qvn77ixi0Oosh&#10;xojjJQy7XlFJSUcCjTAUZIXBADsMBNqhl2qv30aXiq/GnmASgBF2CiYCKgKG634RWDHu1XI9Fdav&#10;3C5qSMaNEIDdr5N9GdK9a2qqDdkox8k+2vk0iGjQEwV1X6Baw2sIcJXC1Lb9ou5BYEalxeMEcmpU&#10;NpUVWc4n92rP+5BrOajryzXu8R4FrGrgJJ7jvqhKdV5Zln1kYCC5J34mtU6mcm4ZI0P2dcZfJSRD&#10;tLquA+dlwCK5Jo/lNbXxNAhtXlNqe1XlhwwkVGOrPtMdXv8219/hdgnZ726t7Cv3x+38Du/wc9/h&#10;y2SyxgnjVY7cx4PLbhgvd0BrsgF6smwwmOOCaLMTuLrvM9w8sgdnJJvKl5uwc/MH+Irx9itrqfhW&#10;YuXTS7CYUFMjqRFqM6n2Zs2hwps/m7BboAA4e87jmE81Mo8P5mPcZ+PLa2F7bB+SLXXQEuaBpkAX&#10;ZNPmJhhdRLGrOWqDXGk1o3gPkooqmYqPSo3gu1NVQPARfvzzSyXGr7Vl+JVq7m81pfif9VW4W1yA&#10;1vgYVEeE0q7EoSM9Gd1ZtPaFBFNBDs+VRRWZQ1ubRnubpio0htISMCCwS4tHdyYhlZeLYarFpvhQ&#10;FFkbYjw3Fb+2NeKX5hr8a3cj/qW3Cf8y3IF/6afV7WhU4BMoDwn4eMxAQhCafZ2RoXMBvqeOINLG&#10;FBVxoejgufuy0zHI6EtPpEJMVgAeTk3EQHIcBgnegcRorasdIdlDKLYlxqElIYEPWTQKgwKQ5WKD&#10;PHdzvL58CRbxJbJkwROYM/tRTV3ze5deM4sWzVUDPB34ciM8dA/h/OevwtPwEO2aEaLMDiPE5Ajc&#10;L++Cw4WvkRtmidpML7QUBVNJxRA0vGZVLNor49CpOvfHo4PzXdUELwHYUUkQMjqqUwikZNrPVMKP&#10;qrApW6uAoOLTlJ8ovSmFR6CJ8puGogZGbb5VgvNSvifHyL4yba0X+DEIvFb+1m11ZVSC1VSYNWjm&#10;79xUU4ba4hzUZCcSTsGoDnRFrZc1wWdM8NGO2umg3F4fpS6mKPW2QWWoMxrifdCW7kv4uWCoWHpv&#10;SE8OO4wTfCOFtJ15VuhMN0VzignqCLyqGAOe2xAVsUYoZwgEKwm8yhgjVMQYooYArJ5SfI1h+mih&#10;susi5Hr5Quk3PY0B45PoMz9D23sJQ060wO666HUj7PiyH/C0QY+9AXpNr+IhBSI+0PJQawDSHtR7&#10;MsCOQIEP68+Enjz8MpLY32TUMaWENOj9XCvqSwsNcgJBGVVM1gn45FjuN7WPrBMAaWAS2E1v1/ZV&#10;w0EKMAWe6n4Iwql7VPdGmDx4LTWOh1qW46evJ+sYXBaISWhw5nbGr3IdWT91P9o1tRHW1DnV/hJy&#10;XoKPgFOflfvLgEFqOjVqmnYOfl7O3621Icg45TFqqkZZk+O10EZZs6OCsuFDa4Xb1dyvRlJy29Ka&#10;GaNfuvlkuiDc6IRK1Hnj8C6c3Lcd+7/8SDVa3rLxLbzx/Go8v/ppLHtyEZYslTZ8sxTgZs8m9Ai7&#10;+fPnqpg7bzbVyAwqwRlq2+x5c/Hk3NnQO7ANaba0JD6OaKCdLHEzQ5LZVeS7WqAuzAf9fJsP5yZg&#10;rCCV9pRKrSIfd6oLaFuLFfgkfqXy+5nW9+fKIvy1ugS/VhXjr5VUhCX5VGnp6E3mwxsXhY6YaLRE&#10;R6I2OBA1fr6o9fNBlZ83KgO8UaHCB8X+nsh0d0KGqwOynWzR5O+D/0Hr/H8P9uJf+zrwN9raf+1q&#10;wN8Ivl/7mvG37iYqdGkuU0pVmYfRwhQCLRaTVKh3qRiH46ORfOUE3H/cA/8b5xFkpINoWwtkeXug&#10;MMAPpbyXiuAAVAX7oTrIFxU+Hqj080JNkB/KA32Q7+mEIk8XlHq6okzaFXq7opUvhCwHEzwzj9/x&#10;XCq8OaL0HiP4GE/Q6vI3eOqpRXhu9TK8/9oKeBr/gLOfvQjTE58RniaoDNKF+4VtiDA+Co8rexFo&#10;fgK1yW5oy/VDR4l06peMJuHoqIhAd0UUesqj0FsRie5yWvayGHSUEYjl8QwqxAqqQrGjYkOp0Noa&#10;s9BCAE7DTWCnQMZo4bJUasj21ik4SrQ1EnxSfsh9W3m8gl9jIVUfYddQzPOWEoKVVIP13Kee56hH&#10;c1Odgl8Df/Oa/HRUJ0ehVsqKfaxQ52yCGns9lNrcYOih0N4I+W42KOL3VhbrhfoUWvsMVzoaO6o8&#10;SU4g8LPmvCWGci3RlWGOpmRjqj1a3Gg9FeWi9gR68Q+Ab1r9RRqiLkIP9SE6aPW5gW4ngs/yAnqN&#10;TqNb7zh6jU+jz+oiLe0N9Drpod/NlPCzQJ+zGfp4fz2GF/GQUkIKBNPg+z2UlSX4FJAUVDTYqNHH&#10;CAUZn/avU+slfhs39u9iGjC/h6YYNaCp68vQjzxe2/cPMQUvpe5+W6+Bbzq0805v4zqGUpnTsJNr&#10;yDUVjH8/x/R5ZDxdqcGVoSSnwaeGgSS4BH4CKm3/6fFzNfA9+Hm1Zao/TrUQENoSbFz3h5DzSdyp&#10;4vZKefNZoJvgGytwRneiNbyuHsTFvZtxcf9W/LBrC3Z99h6+/nSDKt9768VnVPu9xYvn4amnl2KR&#10;NGeZ+wTmLSD0FlABEnoL5nMdwTd73iyqQNqy2VLzOxszH/kLTn/5KfJcjFHhaY1qfzs+9DbIoOor&#10;5BuxOTpA5dgbySf4CJKJ0mzVFU26qt0hAO9WFfK+CbiqIvxCxSfgu19RqKzsZH4WbuVn4g7V3e1c&#10;2t7sNExS+Y3QLg4nxqOdsKlzd0WViyOKbS2Ra2GMLGM9RFw4ibjLp1Hr5oCx3Ez8W28X/nWoD/82&#10;osW/9LYQfrX4tasOd9tqcK+pmi/lcsK4UCVImCzOxEBOkuotcreykFAuwWhaOGIuHkXC5Z+QbHgN&#10;iQbXkaKng1R9fSQZ6CHZWB8phjpIN7iJHBN95JjxQbU2Q6mr1nOj0c+NsPNieKAxwE2p42C9i1gq&#10;Q3TOf4LfpxYzaHdlwPY5BOLTBN9Lz63AxldWwOLMTtzYvR6ntr6AMulEn+6AJPOjcDz2KWItTsD2&#10;zHaku99Ae5o7evJ90VsUiJ5iiQAMlAajvygAg0V+GCz0R38Bl/PD0JMbiq7ccFrvGHSXJaKrina3&#10;NoPQytZ6XTyg7BTcGC1T0HswWhkCw2YqRQ2ItLUEX0dTMcFHhddUwWOrFfA6WhrQ3tzAaSNaGc1U&#10;fk215WgsyUM9lXQd/y91/vaoczNHtYMByqn4Sqx1kW9jhBxna+T4OSM30hOliX6oz5CszM78LA4Y&#10;JfjGi6XfsgUGcy3oEGhzkwhPQk5UXVm0gYqKWCq/OFF6GvRURFERRuiiOlSXis9Aga+L1raHKq/P&#10;8AT69I9jwOw8+mxvoIdKtNfdEv3edujnvfTxP95nq49uOpyHBAgygPeD4NM66BMenBe7q4FP4KEB&#10;Q6Anykcg8S+NMpC3Bow/B9+fhdhPuQavK2pLnVegMg0zDSTavhpsHjz+d9j9/fyD8fsxArJpmD0I&#10;K5lq8wp2tLXT4JvePn2O34+bXqctPxgCOzUvcCPUpiF3u4aQY/wZ+O4SfHerHDCcL7VaRhjJtcVo&#10;rgtibM7hwt5NuPLdNhzc/iG2f/IWdn/2Pja/9zoV30qsWrYES5YswJPLF2H5U4uV4ljE5fkL56ky&#10;PVF+UsY3k9Z3tlR0cF768D6zdi1yCaK8AAckmt9AId+ClX52yLY3RJ6TOdWZP/oyIgm+OMI4GeOl&#10;hBnBd4vK6o5YXinvk8oOAuZuBe1vOZdL83CriAASO5uXgfHsFEyInUyNx7CU4cVGoS8yFH2hgeim&#10;ymvzcketozXKLA2QrXsRUWcOo9hGn+BMx791teGv/T3414Ee/M9+2treNvwrofdzdS7ulGcSxFmY&#10;KMom5LIJyVQMpfMamYlUfPF8aRC65Vo2mfs1Bajh2z3m+D6UOZihwc8dvbyHEdrx4YRYjKckYDwx&#10;FmOxkRiNjsBoXCR6I4LREx6ErlB/dIZQoQR7oynQHXV8YNqiveF4/gfMeeQhzFkofaKpsKn6JCmE&#10;KD6ZX7JkDp5d9STee+lpXP3mA+jseRsnNq9Bks1P6IqXQbKN4Hb2C4TqH6Lq240gvYNoirXig++B&#10;4QJPDEmizwLawXw3qiBXWnhnDGQ48zN6oD/JnVbeE32JvujLCkVPQTTVYCKVH8FXLymofrexAjyB&#10;oYSATQDXTFX395HJyECTVJJIb4ymfEKvGJ0CvOZaBbzO1ia0tzRx2ozOtma0tzWhjeub6irRXFGM&#10;Rr7cGhPDURdMVexhiQoCRcBXSvAV2slAULbI8HZGWrg38uKDUJZMSKYL/PhZChxVbe5wgRV6si3R&#10;Ik1ZEo1QJaAj+CppcUujqfg4VcF15QSegE8pQQFfuD7qgvTQ4k3FR/D1mp3BgOFJDDIGrK4Tehbo&#10;DeB3Fx7I3zYE/dFhGAjzxYCXHXpsDTTw/XloD70Gpel1/x4ySi39A/hICAz+/XoB0VQ52z847zRQ&#10;ps/9z67xX4nfzzcNxwcBSLv7Dz/Pg9AjwKbUnQY9WlhZz/1k291q698gJ5b3joKctYKdWsd5LWxw&#10;u9Ieg3nm/KNbYjjbCkNZ9gi3OgWjY19D56fd2L3lXXz50Tps+/htgu81lZFlxZJFtLqLsXAxH7Zn&#10;VmDZ0oVUgPOp+GYTfnOwgMpvLmH3+MxHqPie4PxszHj8MaxZ+zwioiIQ5++CKCcLJFjpoZjKL9uB&#10;b2hHYzRHeNPqRlLtJWKsmAArk7Z80luCQaDcKiMACReBnkylEfLtQu7DUO3yctMxkZOG8fREjBIu&#10;I4TLIMHXExaMblrJNh8XQs8SJRZ6yDa4jOTrZxB76Tgq3flbVJfiby01+LW1lkq5hC/cYvxKVTee&#10;FYfeeGnc7IOeuED0xYdiMCUSkvygyd9NdX0r97QlXEIwmp2M4axkTBZmoTPYE7GnDiLX4BJKCfXG&#10;QE90h0nTlTCCLgYjEgThaEIc7bHU9kar6Iuh3ZSKjbAgNNMK1/Ge26K8cGXfNsz6C8G3YIbqGiiV&#10;SdJsaIZqNjRTFTtIiqqXVs7DD1tfh9P5XTi/4xWq96/QEKGPgRRrFHlfgefF7Yi3PA6Xc9tREWKA&#10;/hwXjBRJRmJ3vmhcMF7khPFCJ4KdL8RUe96bPYbCrTAQbI6+MHv0J3ihX5RfqZQHpmnNTwR0U2V9&#10;ouhaOC+NkBX8pF0eISfKTuZbGjgVtSe1wo3pqoxQBkPqaCoh9GqoBusIvEYFui4Cr6utBR2MltYG&#10;tLTUc/8atFSWoakwFw2pMWiM9uN3ZIcaJxOU2+uizEaXit4EuS62yPR1Q1qYHzKig1GQEIqylEDU&#10;Uvm1ZLqgO8ce3VlWaE0Tm2uGeoKvPJrHE3jlArop2JXR0pZFcp3My5ShmriE6aM2SB/NXjcJviuE&#10;3SUMm1/EsMUVDDuboi/QG31x0ehJS0F/ViZ6MtLQnxyPAQGhh72A78GH+78WqqHvFCSmASfLAo/p&#10;+enpNMimIfMg7KaPnY4/B89/J6av/fs6GTBcu5ff70euO63y/n1o4JPKFXWMnK9Gi/sylc9HqE1b&#10;5HtK5RFsDAU+FRr8BHpqKuuo+MaKJWuHLfpleL1kcwSZn4D+ia9x4dsvsG/r+/jig9fxyXuvYsO6&#10;5/DGC6vx7IrlWMoHbeHC2Vj91FI8t+ppLJHaWyq/hYvmUn0sorWdhcdozaSmV2zwgnnzMHPGLLy3&#10;/i3s/OhDBLjaweX6KcRZ3UCM2RXk0a40hHvyj0IwFCZqiUfLczDOmCT8xmkrb0mZn9TQMm4Vi8rL&#10;xF0BHy3uZH7GVBe0FAW+keQ4DCXGoC86nIovBB1UUQ1eDqiyNyf49JEmKeap+JJuXkCRrSnG0uKo&#10;FgncjDj0xQaizd8JxVQPJZa6aPNzRFOAE5oDXdAR6omWIHdUe9qh1NEc2aY3aJkv82EzQiMfNGmC&#10;0h7uhyq+8WPPHkHyhe9pZ6+i1ssebaIAwgKoPoMwGBmGoahwDMVEoZ9TAZ5ED++3iwqhnZBs5rnq&#10;fV3RFOaGAx+9iZmi+Gh1Z80Riytt+B5XzVqkUmnB4rlYtXIJXn9+Gb75+HnYnNyGH7c+B9vzX6DU&#10;/zp6U6xUJ/xcl5OIMTkEu+OfIsb8ODpSbQk+e4LPAbcrHPlSceB3a49beQxum4i0xHiAMUa89dHn&#10;Y4zBaBcMZvFFUhJNu5uKDlXWJ236pM2fpvRE+UmZnkBNooXKbroGWHpktDUIKGVfbV1bQx6PLSb4&#10;qqjuaG1bNfCJ6utqJfiam2ib66kg67h/DVprKtBaUojmzAQ0xgWglna31sUUFXa6KJffzN4MOXyZ&#10;pfs6IzXMBylRwciICUVuIpVfig+q0jxQl+aExjQ7NKRYoC7BDNW0uaLmysXmRtI2U92VEXbF4boo&#10;JfwEfDItDec81V5lmDSZMUKzry66XK5jwO4qBq2vYdDWEENeruiPIfQy09FTWIDO4iJ0lBajJy8b&#10;fXQh3QGeGvj+94Pm359zuuzs72Hzn48/guu/Er9Dd/o8D55LW9bK/+S+fz/u76JewMd9VS0vQ84z&#10;BT4FQ1lmiKL7uU4DoIDvTg3VnyjCqW13RfEpGAr8pIyPf/pyO0p/2p5sc3SnWyHU6iQuHNyCaz/s&#10;UqnmP9v4Ora8v06B7+Vnn8Kap5fi6aeW4Cla3WW0ty+uWYFVXJ4/f6aqxV2yZKGyt9KLQ9r2LVy4&#10;gCpwPh59+CGcPHoIBmfO4cier+CqexqhhqfheuEwMlxNUB3qijZp+FtIK1iWTujRVhJ6kxW5GvgE&#10;eoSfgh5VlVjbWzncLzuVwEtVNbZDUluaQPUUF0WbG6nsYzvfvvWejqhyodojoDINryBV5zxyLXSQ&#10;b2OIFN0LyDe7gWqCrMLaEDHnvofzvq2w2bUJjvs+R+yNkyh2MqMytEWlmzUVnBkyLW4iw/w6Ii4c&#10;hdWXG2Gz4yOE045mmt9EjvVNxF87hlhuS7hyDBlUl2UOFmjwcEZHgA+6pNdGiPTcoCqgte3jPUp0&#10;RwQQ0ARnqPTZ9SJExeo6odLfDu8/uxiP8/ubOYcKb57YW4aU782eweWZCojLnpyPTe++jO+/fItg&#10;24Zzu96A/pH3URqog44EE1pVU/TEmyLR8gi8Lu+Ew8kvkeZyBuMlTvxu5b8gAwERgMV2uJ1ti8kE&#10;K4yHmGLcWw/jHjoY9iMAo50xkiHp7KPQXSU1vWJ3BX5UbtOgIwgV0Kbg11yfznXSDlDbpipFRAnK&#10;fgqa+Qp8Hc0VVHu1aKO6a28n+MTiUv21NNTRGtfyPNVorRPwVaKNIGmjwm9ODEV9oDPq3SxUra5Y&#10;3mJ7U2S52SLF2xHJIR5IiQxEKsGXnhCIgmR/lKR5ozSFaj3JCTUJ1qiMNiXkjBTwSqmOSyMMUCKN&#10;lyMFdAQfFZ4Kzpdze0UE7XCYDGNJl+JngE53HfQ5XEefzQ0MOFpgmL9xb0I8enJz0VNWwu+pguq4&#10;HF1FuehPS0Avf9//reD7Z+eRbQ9uFxD82f7T6x6E1Z/FP7vWPzvuz7fJOm397wD8e/X3S70tFa4N&#10;Q1N00/en4o/LCnQa+DTrq9leBT5Relx/awp8tyokbY8NhgssMZJnhb5Ma/jofItz32yCzvFvFPi2&#10;bHyT8HsLG954Hs+tXErILcLyZYuwatVyrCAEn125HKtXLFPpqSQvn5T9ycP4xEwqEtqw+YTewgUL&#10;8OrzLyEuIhiRfu7wc7ZCOv+UO155CutXLIGnwUXUx3ijJdEP/QVUX+UZjEwGLWxZlipfu1WSRfBR&#10;4XEq4JsQa0uFN5aZjBECbziJVoK2sSdGcvGJyvOncvMgcKj0CLUSawOk6l1A/JUTyCGgSiU9FK1k&#10;FbenG11B9IUfEHJ8P9wObYc3p4Hnj8Lz5AE4/7gH4VePo8DeGBmm15FicAHR13+C5+lvYPvt5zDb&#10;tgEWOzbCbt8WBJ79DmGXf0DM9ePIpBLMYKQZX0KxHVWFiyNavNzRSRB3BHuhM8gD3Zx2BXmjm4q0&#10;NdgDbYEeVJQeaA52R423A2p97Qmqm/ho7TKsWDoLs2lxFfjmPqwqOOQFs3DRbCxYSLu7ZC4+fOMF&#10;HP1yPQy++xgmJz7FyS+fR7LjSQxlUNEn0YIlWaCJD7nHua3Q2f0mnC9swyBt7c/lBF6pPe6WueJO&#10;MeezrDERR7UXZIRRrxsY97yBsSBTjMQ4YDRHKkFi0EvF10WrqxoaC8gaxM4SbErF/Q7B6RC1Nz1t&#10;JghlXvZprc9BW10hOpvLaZVpZVsa0ErV18ppS3MtGhuq0VBfyeOquF812mqq0EKgtPE/0JIUgYYg&#10;NzS4WfLFJeV8+iqbTg7BJzkV08O8kU6rmxwXitSEIAW/7AQf5Ce6ozjOGaWRVoScKUoIstJwAR9V&#10;3hTkygR0YVR4IQzpvyvzVHsVEUYEnynBR5vsb4wOD330OFL12etg0NkcI3yZDaSkoDe/AF0VZejm&#10;fXcL+MoK0JeVhAG+4P5bVvc/G79XGPx9CCT+bL3ENET+bJvEPwPkf3Tev183Dbi/B7E2L/tqoWxu&#10;g6yfvubv154+p0w1wGk2d9r6yvy01b0nQwVy/laVFW5XyohZllR81qqcbzhPRpuyQ5jhEZzc9o6q&#10;1T20/UN8/PbLVBJvYP2rz+AZ2qknF9O6SnsyKoynnl6CF59bjTWE4DxRHvOoPJ5ejHncrsqgpH3f&#10;rBkE5XL4uPuhrjQPTQRZYXoUIvjHvHjkIB566CFc+eEQGuIC0Z4ciP68WIyWUcFNwW+sNA3jMuBQ&#10;YarqxzuaT9jl0dZKhpVM6Wur9Yjo51u9JyIQPZEBaAv2RJOPMxppeapofYrMdZFjfBWx184iw+QG&#10;KjxsUc99WqSrWHI0OqKDaF/tkWetjxTul2x8DUkmOog3vIbIG2cQRMsadvknhF76HiHnj8Dv5H54&#10;nNwHj1P74X36WwRcOIJgbgujwou6eRpp5teQZ2eAHBt9ZBFcuZa0Tw7WqHcV+Lmi1ZeQ83dHK0HX&#10;5OeM5gAXFY1eTqjzdka1N622izUK3KwQ726DuFAv/Hh0L2Y+/hfMX/QY5i54VKm+eVR68lvMXzAD&#10;ixbNwiurluLT15/GzYMfwOTYx9D7bgNiLH5EJ5VeF+1cR7wRxrIdUOx+Djd3vA7LnzajJOg6fq4U&#10;4PF/U+qM2wW0uel8Kcbz/xFsiglvXUz6GGAilCBMdOF/RMAXhT4qvu4agquGsJNeF4wWQk1U3G9Q&#10;YyjQTUHvj6H2raMyrC+kRS5FWzNVnQIe4SdNWAi9JmnDxxDF1yKqr5bTqjK0l9BSZ8SgMcwT9e6W&#10;qJGaXVsDFDkYI9vFAln8XqVyIzU2GEkJ4UiMD+E0hAD0Q3q8O7Ij7ZAXYo6iEDMUh5igIJjQDNJB&#10;SQihR8iVhTJCCNMQA1SEUgkGc30orxFuwmVJUc+XSIA5Or1M0OusgwEHXfQ5mmI41A9D6WnoLShE&#10;d0Ulumqq0VNVha7SQoIvGYMRQf9nwDcNhn8Wss8/U3H/u+LPrvGPwaet/w18UzENuz8LBT6C7V6t&#10;NZWglOdZKeBpyk/Ax+D225VaBYfAb7LcEqNFFhjIMcNkgSPSHc7h+v7NOLtnM779YiM2rnseH771&#10;Mt5+bS3WEHyLFhF8VBmLl87H0sXz8MKzK/HcMytUGd8Cwu/JZQvVdlF9M6QQnvATq+vm5I6qwhw0&#10;VBagMCMWMX6eOEfrK+A78tUXqI8PRmucL/qzozFK0I2Vp2OUMVaeitGSRIwVpmCiMJ3KNBnDOUkY&#10;zkhQ3c7646RsLBidktGECkoAUk+1VMe3fpm1MfIlawoVXQxVW7LhVVR6OqCJlrIrXoawjCPweS3G&#10;cHoMugnCllBvNId4oiaA9+vriFJXC2Rb6yJO9ywir59AKBVd+KUfEUPAxVGpxhleQoKoO0sdWmA9&#10;ZFgQdrTMefZ8mBzNkG1liGyuK7SmUnCyQp2LAxrcCWUvZ9T5ulLVOTLs0MB7rnG1QxWj1MUGRU6W&#10;yOO18yJ84WByE88/u5wvkUcIuscJvyc01ceYv2CmGvNkIVXfc/x93n5uCS7sfQ9OZ76E/t534Xp2&#10;G5oijfgw2qA1Wg+38p0xnuEA9xNbobt3PcLMDlHx839Vaoe7RYRerj3upHEaY4nbwSa47WuIW360&#10;vCGWmEhyJTh9MVAUge6yBHTT6rYTfNPwm7avArV/p/r+DH6yTsDXkI/WxiJ0tFbT1hJuTfUa8KQW&#10;V4XME34EoargqKlAW0kuWrPiUB/uiVoXM77gqMao9kocjZErv1mAK9Ij/JDM/4aAL4nqMDEpDMmJ&#10;AUiN80RGuAOyg8xQEGiMIkZBgC6neigmAEsFeFSBFaEmqCIUK0MMCT59lATrMQxRQWBWBVuizt8M&#10;bV7SbEWPdlcHQ7zuEP9bfSlJ6KHi666gza0WxVfJ76uIjoqKLyzw34Nv+gH+4/r/N0Lg8mcg+u9e&#10;fxpAf7ZNrvdn5/8j1GTd9Hmmrev0tj8L2f9ejeyvQe9erRXBJ8DTyvmkTO8e4zYVnkBvkiGNmAWG&#10;E2UWGCuxQFeKHn6p9EShzw3ofPc5rh3egW+3vo/3CLyP3noJG958UdUcLlg4B/P4sEl53tOLF+DF&#10;1SuwdtVTqgfBQq4XyyX9R6XQXZqzzKIlk54c9nZOKC8qRnFRHmxMb+DMoX34+J3XFfg+WfcS36Ze&#10;VGA+6MmIwkgJlV1FhhblVHxlkg8vHePFBGFBKgazEtGbFIne+FB0xwSrCoXGQHfUypganraq4qHQ&#10;xghZpteUNQ0lqOL0zivotVERdtL6DKbFqvMI+MaLMhRUJwrSMJIZR0hE0h5GYzCVtjnGD21hXlSJ&#10;VGAORsilncq3N0CJk6mWQdmDoKLiqPC047IdSlxsUUwrX+BgqoU94UUQFhCekgm60tEa1YRbDdVo&#10;LVVvjbcjg8Cjwqt0skaZo6TFt6ByMUWuM9VqbAiy48LxxeYNqixvsXy/8x5X0Jsz/2HMnf+YAt+S&#10;pXPxzFOLsWn9i9jz4Yuw/WkbjPZtgNnRj1AdZsjPbIJu2t3hLBv8tdQLhc7ncemLF+F5dRca44xw&#10;Xwb7LrDF7Rxa3RQ73I62xK1AI9wi+G77GWOcD/mtWEeMJLvTIVBdlyagszwF7VXp6BB40fY216Rr&#10;qm86CDcVU1D8I/SaayVkWWqApQdHKVoaCTql9CrQWFtG6FWo9nuyro3WV9r5tXJdW2kOWrLj0Bjt&#10;yxedfKfGqHA2Vj03CrxsqPjcaHUDkM7vLiMxEukpUUhNCkFakj+y4j2p+ByQRxVbSAtfKPALMkQx&#10;QVdKG1sWQZDSBtdE2KA6lOfmfpVhFijl9pIgY1RyuTqELzEqviYvfrduVHtOuhhwNsGgvxsGEvhC&#10;zsxCb2GhKufrLSlGT4GMChiHgWDvP1d80w/ygw/1/6n4Iwx/rxT59/v+R/GPjnvwM/3+Gf8eZA/G&#10;g8f8cduDoTVxEaVH6NVbaQAkCO8QfreqraYqNAg8xiQtrwwOLeV8E2V8k5daoSfdkJbHHSV8813d&#10;84kaXe3o9k/w/uvP0+6+go2E38qnFmlleQTc4iXzsOLJRXjxmZV4Ye0qLlMJLp6JRUtk+yw+mLOo&#10;+uYo6D0xYwY+/2wbzh8/CUtzI5z8cQ9mPfoQ1eF8PDrjEazhuZKcLNAa74/W5DAMFFPlVWZhpCKL&#10;8KPdFetL8I2VZGCEVneAaq83ORJdkl2ZUGoMonLysUeluzXKXa1RaEulZaaDVOOLCDp/iCrtBErd&#10;qLRC/Gj3wtCdEonh7ASeKxUjkqmZD9FEeT5uMcaLeY0CbsuNx2B6tDZ6WwLVYVwQOiK8CUFPQpZq&#10;zd8ZDbSqAtymYE5pnRuoOGuDPFBGGBZS7Qn4MswMGDoqhX0JwSfKr8jORN1nmaSil5T0jFJna8KU&#10;wLMXWJoij7athGANdLJFZEgg3n7lBcyZ8wRWrn6KL59ZBN6jtLx/4Xf9hHoJSWXTmuWLse6llfjw&#10;jTW4susjnPziBVzY/ZqybMMZ9miPNsBAujnuFDpiItsFNkc+htnhTUiyP45bxY64nWeLO7TCEwn8&#10;f0Sa47a/AW55G2hW18cYo/6mGCX8BjOD0VUYh47SZHQI+Gh5pYa3VcA3Fc3VaYQhFd00DAk7sbxN&#10;tekqlNqr5joJKsaWGsKvtpD7lKGxvpxRisa6Eiq9MhUtVIJt0uSlqYrgK0d7GWGbG4cG/mcagqma&#10;/SxQ5WWOYk9zFPjbIC/YHTnRgchKCEVuahRy06KQkxqK7DR/5CZ5IC/GCUWRNoScFUrDCTWCrSzK&#10;ChWxdqiMtUddvAsaYlwJVnfUR7qgOsKBNpe/VQh/s2ArqkBr1BJ8zT4maHfTp90V1WeAIW97qrpg&#10;DCdR3WVmojcnky6GEExPQW9UCPq8nPCQPLDTEPj/Y/xH0JuGzoPrHjzmn32+6WP/M6HtP32+P26X&#10;SgytIkOm96jwZKosLsGmyvnUeq18T5qxSK8NsbzSlu9WBa1vhR16M4xxq8yZcv8GDA9+Dr0ju3Bi&#10;zxd476Vn8PmHb+GT99dh+ZPSTm+WetCkY/zqFU/i5efW0IatxJPLF6q2fRKqTd8CrfuaVG7MX7AQ&#10;M56gApz5OBZy3ZLF8zFjhjy4MzF7/kzMeeJhOF4/j5aEYDTHB6C/IAmjVQI+Qqg8EyNlhBMhKGnp&#10;pWfHYFYMwReGjmg/gs8TTTKIkAfVF8FX5mSOPEt95JpdRyih5318D1Jpd6v8vdHEP153cjT6sxIw&#10;mk8FWUSwSg8M6YlRPZVduSIbk5L+nupvMoc2ODUeI4nh/CNHoC+ef9w4SR/lpwYgagvzQQutTWuo&#10;D9rEIod5o47L1b4uKHG2QL6DCZKNriLkvCjOc8iVBraWesi31EWBLe2wDZWgLe24Da2WLZWHPedt&#10;9Qg9UZXSvtEcOz5+Dy+89BwWz52D2bMfxbMvrKS6m0/4zcB8sb0En5T1yYvnab5I1q5chDdfeBoH&#10;t7yFy/s34PLuN5DhdQGTRYRz2HWCT1SfJe4VeyLH/jyuffkmnM/sQEeSrHPD7SwCMN4Wk2G0uQEE&#10;n5cuxjxuYtxTH2PexhgJs0Nfsj+6ciPRWZyAtkrJqJJB8FHVVRN4U9D7O/BNg05CAZDwk+SiNdyv&#10;hjAkPFuqeHxtNpqqc6j08tBQI5FPSBZRFRajpaGMdricVreExxVQ8aWiNScSTUl+aIh2RT3vq44h&#10;UCoJ44uEdraY2wpSA1GUHorijHBGEOd9UZTmgZIkF1QmOKIyzhZV8fYEHv8/8VTeiU6oS3VHc6oX&#10;mpP526b4oznBF7Ux7qiK4jHh3JfQq+J16gIsUO9lhBZ3ffQQfAOOVH1uZuj3pSoODcFATCT6E2PR&#10;mxCNnshg9Pi6oY9u4O8UnwDjH1VE/KOYhsL/V/EfXf/B7b+D6r8bWu2szGvn/d0OT1duaPto4NOA&#10;p6k9OU6Ad5fAu1MptteKSseKwLNFd7oRoWKDrkxHWP24Hde//RJXv/sam998Cds2vYdPCb7VKxeq&#10;sjxRdAsZq6ZqddesXIYVq5ZNFbRLLaMWkpJq3jzOE36Sn2/uPFrfWZLYgIqF2xYpUM7F3JmP4PLR&#10;fWhOCuNb1hfdWbEYKk3XFF85gUf1Ny4KsDgFQ3lxBFcUwReKtihfNIVqtaDStk4G/i51NlVt8OIv&#10;/QCX/dsQdPE4cqms6sP80S72OCUaw5kJtLi0zwUZmMzmNCMZ42lJGEsh5OIiMBQRjPGgAAz7eKHf&#10;3RX9Hk4YCfTCMBVjl7crOlyd0e3igE4XO7S6OaLRjerP2w11gZ6oC/JGlbcTIWaimr1Ira7rwR3w&#10;PLYPGSbXUWimi3xa/Vxp+qLG3CDorPSRY2XA0EOOtQ6yrHRQ5mkNn6sn8cRDD+EhacryxGP8Ph/B&#10;kuXz+NKRke0IvgUzlPpTtbpL5ylF/pxqyLwIuz5+BUbHt+LK7nUINT2I4Xxn9KfwoUw2pmKzxCiV&#10;XWeMBcz3vw+93W8jzf4MxgR6/P3vJNlhPNQIE356mHC7gUnX6xhzuoFxKpvRACsMxvugn9DpKoxH&#10;W3ka2gkvidaqNKo4CcKP8wp+AsJp1TcFP0ly0FLH/QSIVQRgRRJaK5PQXJGIJkk4WpGKxvJU1PPc&#10;jZWZCoYtjLaaXEI2C01lSWgpikFrNhV/ujcaEwm+WAcVdYzKOAdUJLuiMt0T5Zm+qMjy59SP4YWK&#10;DHcGt6U5o4qfszrJXkVNCo9NdUJDBl8QmT5ozgpAe0442jIj0ZLK/2WCH6qj3FAeaoeyIAuUB5qj&#10;ys8Udd6GaHTXRbezDvrsr6PfWV91T+vn/2QomN9TqJ9KOtvrx/+Rqw16rPU18E0rJJn+mcKafuD/&#10;uH5625+t/0fxOyz+a8f9o/jjef7s/h8M2V+Dk4Dqj0D7x/H7/r9DTkJrsze93+/rp0En7fzk2Oll&#10;2Tat/G5XWjBoc2l1pcP2SL4l+jNNqbZcof/NhzD8/msY/rAPez9+F59tXIdN772GtauXEmKzCaz5&#10;WLxoLh+0JXhmxTI1XfPsCrVtIR9EUR9S6C7NWwSA0ldXFKBUeqgubbOlZniOqgiRSpIFcx7Hwe2b&#10;UBMXgHopU0ujKiuWcr5cQi+H03QMl6VhuCQVg/nxGMiORm8a/5RUfE1UfM0hHqj3c0a1F9/G7lYE&#10;yHV4fv8V3A7sQMSlk0gjWIppJcvsrKi2jFFoqo8KY13U6N9A9YWzKDvxA8pPn0DF6ZOo+uknVBw+&#10;hIpDB1G69xuUS+zbi4oj36Hs6CEU7N+NnD27kL1zB7J370TGvj3IPnoYWRdOI99EB6VUbiUOxihy&#10;NEKKySVEXz8G+71bYL7nU2SY66LM1gRFvJ8CG31kU/llWegSdvqEnR6yOZX5HCq+6iAHXP7mMzzy&#10;l4fwyMxHqfYk6cPDWLREvv95/D6lKcscVeSwiCBctmwRVtDqPs8X0CvPPIk9n74BoxNf4PKuN+Bz&#10;bSc6ZeSxbFsMJhlhMIO/d5YtRtNtkW17Ejo73kDQjYPojrXAnQwH3Eq0wWSkGSZ89XDLlcBzlkGz&#10;Ga56BJ8lhmI80Z8Rhh6Cr6s8He2VhFkFIVdJFVaZhjal4NKo5FIJQIbA70HVp4LgE8VXkcBjY9BS&#10;FoXmEiq4ojA0FUdwyijmcgnXl8aoUGnnSwmi0lC0FgXR6noTflRnaS5oTOHLJ9kJTamEYJoTatMd&#10;UZPhhJocN1Rnu6GG+9Vxvj7HBfXZTqjPciDk7FGfTmBmODI4TXdCczadQU4gmvP4/8qPo6okZDPi&#10;0ZwSjvo4b4LPVgNfkCVdhClqCL4GLx10uEhePhl4SB8DTmYYdHfAoJ8bBgL4Xfl5EIYO6He0QLfZ&#10;DQGflKFNdx37HRB/BIg82NPrph/06fkH9/uP4r+6/38U0+f7j4AnMX3f/72Ygp0CniQv+B18Wu+N&#10;KbUnDZfV/IPgk3I+SzWvdVnjMmO8zBxD+aa4VUILk0U1UOCsFYz/sAsWZ4/gm4/fwSfrX8HmDa/h&#10;udVPYsnCebSqC2hZZ+OZlU/hxWdXY8WyJbRja7FkyXzVrmwxH86Fi7R2ffJwSk8O6VYl82J/Fy6Y&#10;x/m5eOrpxeqBXTDnCXy24XUUhLmjMcYfHakx6C+krS3PocVliNrj23+wKAEDubHo41u4JyUUHbFi&#10;dafsJtWYjJzW6O+ETNNL8KfFtdv+AYzfexVX1r2AI8+vxkneo+GGt+G48X0EfrgJ8R9vRtRHHyHq&#10;gw2Ieu8dRL7L6bvvI/Kt9Yh99x3Ev/MOkjif+OY6xK1/ExFvvIaQl19CwKsvMl5C6Lo3EPjaG/B8&#10;5WW4rX8dAZ+8j7BdO+D73W74fr8HXkd3wYHQM9nyLmy/+RzFjmaocrPh1BRFtME5NgbImoJeLucl&#10;IWse7W4RlWsFwffpm2vw8KN/wWMqIYF0V5PxTZ5Q3+N0CPSWPjkfy/ldShvKZ1c+idfWPo1tG5/H&#10;lQMbcWb7S/C8tA1VQdcwlmuH0TRz9KWYYiTHCqOZNuiIMoUblaH72d2oocK7lWqPyQRrTEZZYtLf&#10;GLfcReldx4jLTQzT0o0FWmOIiq+P4OsrTFDg66ig4iP82hgthJ9AT9ReY2XKb7a3oZoAnIKfKL5m&#10;SSlflYzmyli0lIejuTiQKs6f4YfmAtrMQm80F1F5yfJUtBb6oqWA6wr5m+d7oDXPBc05zmjJZmTJ&#10;1JXgciG4nNFIRVufY4/GXEcCj/O5hFqeI5pzHdCYY8ftNpxyO7c15jgxHNGQRXASpi35VJJFhGyJ&#10;jNmbjDYFvyiCz4c214HQs0FZIH8jf/6ePkZo9DZAm6sOep1uYtCJLxZnSwx4uWA4LACDESEYCg9B&#10;v78nevny7eFv/Q/BJyEwUQ/0H9ZL/KP1/xkA/b8R/+y602D63xZ1VGxTqm0abhIqRRchpxSlUnaa&#10;+lPLKgi/GitOtWN/67rG6VCBiRptXwZnGS9yg/eVA9D97gvo/fQNvtn0Dj5643lseudVNYj48iUL&#10;sXTRAgJwLp5bsxIvr31GDTP5+rpXVMaWBVR8mhrRbK/01ZX+uwI6Wb+Ix0rIsii+5WqYyvl4+6XV&#10;SKS9q5URzxIj0ZdPW1uazSD0yjI5TcFAQTz6qPYkmUF3cgjaY/gARHrTsgWgJ4EgJDSbgp2Qb30D&#10;8TeOw/vwDjh/tQk3eO+7CYUdK5bCYdcuBH13BKknzyJ+/3docHFEu48nSi5dRc7JC2jy8ESVhTkS&#10;9n+LrJ+Oo0ZXB0XnTyH6yy8RufVLZJ07i1JTPR7/E4K2bIXrRgL0/FnUOlnD/+ttOE7rv5nA30Eg&#10;/UDbef61NdDb+ArCzh1BrQ8fuAAXWmF7lLlZoZAAFPjlUAHm2hkj15Hg44NT6e+AWOubWLVIslo/&#10;pjKxqCKCWY/yO9RqdqehJy+U5U8txDJpWE7F9+zqp/DWS89iy5vP4NqBD/D95rW0uoeR63oKQ5lW&#10;mCiwR3eiEcbzbDGQZoHBZDv4nv0Klke3INnyGHqjTXGflm8ywgq3aOcmPHUw4XETYx66BCFVYIQ9&#10;RpIDMJAVQXdA8JWmTYEvU4FPMigL+AR6jVUEH1VdE0PApyo2RP3ViQIUQCbT5sZSxYWjpdifcHND&#10;S6EL2vjybc2fAlW+I5o4bZF1hFgLozmP27i9lfa9JdeZ8OMyp00yZTTJ9jwHhh1BRsDxszZwXk25&#10;rIXMc7tcQ+0v0OP58qkiC/nfKqXaK6UFLyL4Cmi/+Z+rFfCF8rcLtlKKr8zXBJWi+HyM0eRugA53&#10;Q/R7Ukj4O2Mw3B/98VGqt0Z/SoJKltHr7YZue4tp8P15ooBp8KmH+g/b/lH8nwbfg/cn1/6ze55e&#10;/rPQ4PTn2/5xaKpOKjt+h9oU+CT5KJeltvZBMMq8gl6tpvbU8m/72GKyXNrxGRN6lrhX7gmvS99A&#10;7+AXuHZkJw5v+wib1j2Pj6n6XuBDJeruSYLrSaq71SuW4/WXnlfgWisNmdfQ7qryvd8VidTqahUc&#10;mjVbQMW4cJEoQyoVgm8VVePTSxfjGaoWT6OrqInwQUN0IDoyqeyo+gYKMzBYnKGBj9aqPzeGyjQK&#10;fenh6IynLY72Qg8hKAkOepKDqWDcUeNrgUyLy0gzuoQCC4JF5zpCDhzA6ZdegOVXO5Hm4oqOtAyU&#10;unrgr31t+B9jPejNSEZrbDz+x91x/NLfhjxnZ9yqqsDfBrvxc2c9oRqJ9qgo3O1qwt3BFgzmpMDj&#10;2wMIvX4FQ/XVuNPRiFRrU3y9dgXenz8HPz63FkYfvwv3776Cz/dfI8vyOpoi3NEZRdUiZZKEX4XA&#10;z94E+bZGKHA0R540xXAzRX2YK65/uw2P0+Y+PkOgJ4MKzVa5D+dITr75M1TZqAa++VjypKQJW4xV&#10;Tz3J32gl3n71BWzd8DIsLuzD95+/jAjrEyh0P0ulZ4bJUicMpVtgJNuaYYehFDukmR3HzZ1vI9rk&#10;BzT438SdZHvcirLFHT7cE976mPQk9PiA3w4iOGOcMZoagJHcKAwWJqJHwEfV11aRjlaqclXOJ+Cj&#10;xW0S2ImdFeCJ8iP0tGUtWioJvnKxsKGa0iukYitwINAcCBtHNW0VgClAMXJs0ZJnzyAMqdwEjK15&#10;AisGwdhESKptU2BszrVXxzbzmEaJfHsCkPaW6+pybBi2VIQOPJd2viaqwpZ8L6q8ELSVxvMzpaCj&#10;jJ8pn1Y3IwJ1Cb6oDHcg+Cx/A18F1V69qD4vA7R4GaLH34YqzwtDCREYSE9Gb046eiRPpCSdpSvp&#10;cf8nSQqmISLz0w/8H/d5MP6j7f8oHrzO/0pMX3f6HDL9R/c7vf5/Jf7ROX4H599vmwaiNi8h4BOb&#10;K01Ypmt47QhB/rmlNwdjvNhK5Sj7t5ZgROj/CL1D23Dt0A6c+WYrttIuvv/ac3j9+TWqJnfZk1QZ&#10;tKhPUm28+uJzWEbwPb92FZ55Rqtx1Cyu1qNgHlWftOfTanoJRcJP1QoTnBKrqZBWPLkUS+fMxPWj&#10;+1FN8FWH07ISZl25cejPT8ZAkdjcJM4ThgK+7Cj0pIeiKykAHXG+6E0Nw2B2HAazCL84adNnhxIH&#10;XRTZ6qoeGY1u/ENbWaL40gUE7twJz0OH0ZKchM7ifNzu78BkV7MC11/HB3Bvchj3CcLRtjrcGxvA&#10;bcatwU6McftkdxvuDHZhYrAD97pbEHDqGEpDA7jcgztdrUjm2/wz2nr9dzbAb9dXCDt2EClGF5Fg&#10;cA6VrubojuG9JgQRzr6oD3RRNdElTmYomGrsnMt9in2sUeBljnVrFuMvj/0FMyX3nnRVmzuD4Juh&#10;GoTLUJ7SQHwuv1eB30IqwKXLF6ieNC+sWYX3Xn8J769bi0tHtuHkznfgeWM/sm2PURWbEHwOuFPs&#10;hM44Ywxn2xOCVEK0uJ4ndyLo2iHUedHWJljgVjxfrCG0vHywpUZ3kg/37WAux7jQLvtjKDuCqjwO&#10;3cWp6ChNRXsZo5Lwq6Kao92Vsr22KcurYCdAlEoOQlBAKOtbxAqXRaOljOCj4msqcCF4HFQIrES1&#10;CcgkZLmJKk22tRJyLYRca4GAisCbgqAATKYthJ4Gsmk1N7WO8Kwn7OpF7XG+gQqwidcQpSj7tuTT&#10;OtNmNxUGUe1R8fFztJWlo7MgBa18sdYl+KA8jIovyAKlgWYo8zdFpZ8hqrz00MDvqdXbCJ0BBF+0&#10;D4aSojCQkYqB3Gz+XzPRn5yIAarAbr7sHvoj3CSmH/I/Pux/XP//15i+1z8Cdfpz/FfiHx374DoN&#10;clLeN70s9lUsrQa/adBJo+a7NRZK+UltroRSf9x2m/vcKrfDYJ4Z/toUiASrs7S6X+LCns9wbu9W&#10;7P9sAza++izefvlZvPjMCqx8aimhR8tLcL352stYI+PsrlqOF19ci9Vrnib4psv3CDuqP/WwUq1M&#10;22ANfPOwmEplxconsUr6+s5+HDs3voXCAKk586Ct8ENLSih6smIxLPDLj+fbk0pPKjYyI9FL8PWk&#10;BBF6wVRrtF050mg0Al0EoYCv2kNq3Kxpfd1Ur44mNyoGc2N03tBB4cFvkX3mR0RduYDBsiLc62xA&#10;Z1EW+uuq8C93b+Hn8SH01lXi/sQg7t4ZweRoL0YIx4mBTtwb6sWtoS78cqcf4VfPQ2fzxygO9sc9&#10;QtRn73bYvPEyUvYfQNrx75F+4zyyrXWQZ6+vxhjpifdHXyJVqVTK8DNWezmgSJrf2NPm0uoWcL42&#10;2BHGP+3FjEcfwow5szBjFsFHxScAlLaRktVaEkBIElLJzbdwoVQa0fYq1bcULzy7Gq89twqvrF6E&#10;43s+wYW9H8Ly2BfIdL3A78sS47R5d0oc0Zdkhp5EU4xn0eqHGMP3zG44ff8ZIaiDkXhL3I53wCQf&#10;8DGqvVE3HYxTzUz4m2M80gmjSQRfWpiqXe/KTUBHYTI6CQhld6VZSnWmqtltF9sr1lbAN1XW1zLd&#10;xEWgWDGl+Ai+1pIAQoeKTwFPVB2nUzZXlNxv6wV8hJiAT4OkBjbN2v4eTaL2OG0hHOU8LbJeKUeu&#10;p6rUQMpltZ8GxmaCt6nQE00yDGdprFZ7XEKgFySjOT0CtVR85VR8pcEWKA+xIABNqfr0UOZ5A3U+&#10;+mgi/NoDrdEb6YlBafuZFIvelET0p1L5RUeg149W107l4/v3D/W0avpHD/z/Svx3jv3PxH90/gc/&#10;w4Mxrcokpvf747oHj5+el6nsp8FO9tfmNehpVlYDn3Y+bVmsLlWfgE9VbExZXh5zi/vcrnDASLG0&#10;6fNEpOkxGFAt6B7dhVNff4rvd26idXoNH6x7EW+/8jxeWLsaT9HyLl+6CK+8sBbPU+mtJvheeOFZ&#10;ZXcX0s5KkxdpYjHde0MrlJ9F6yvzWm3v0mXzsWL1Uh7zFJYumodXli9BpJURSoKdURHhwjesHzrS&#10;CbnMaFrcOPQSej2EW3dGGGEXhp60EE5D0Z8dqQExjSowzgdNQXxACL/OSA8MEJ4DydKXNxDtrrRQ&#10;1/XQeeo0Go98i9L9+1B09gyV4BmknTyGAkMjNPnwmiGhKLLh95GXh5HKErSlJ6LMzxudiXEYLyvE&#10;SFEeemIjkHv+LEI//Aipe/ag5IcfkL7lAxR/tRUZB75Bls55nsMAJbSvVd5WaA/3QDdh3hnrjwaB&#10;np8jytysCT4LBb1se35uLue5muDttcvwyKOS1msGv7uZeIJ29/EZkoJKesQIDCVDC9XfTOkVM5vf&#10;9Rws4Itk+Qp+lyufUiPhbXzjOXyzeT2Of/kOTH/YijjHM6iLNMAkFc9ksQMmCAJp0DyUYs3vxhK+&#10;p3fC4btNVHw3MJ5op8A3HkzQeephzOk6xlx1MEZFMxJkSyvHB1vyEyaEoC8jFp05CWgj/FppeVsF&#10;fDVZBF+GquFtElUntpfqSWp5JdRIagLFKcXXVh6mlfEVuCmYKTCpKYFW6IRGTltkXsFKA6KASmD2&#10;uzoUKGpTUYYPLmuAFGBOq8RpaAog7dRyK8/fJEHwNRcGEngxaC5JRHNRCveJR0NqKKpjvVAuDZlD&#10;rVBG8JUGGqOUarnC9yZq/fXQGGCIVr4sOsKc0U1V38v/XG9MMHqiGIGe6KPa67a4qjVg/rMH/M/i&#10;wYf+wX2nl/9Z/Gf3+8/GH8/34PKfqdj/TEwf8yD4/hgP7iOQUw2WVRc1qcXVanI10GkwVGCbasoi&#10;VlepPlWr+7vqEwhKF7a7lY6YrHCiFXJHhNlxGH6/A4bH9+HErs34YedmfPXRm9j89iv44K1X8Brt&#10;7YrlS/E0Y+1Uz401q57Ec5w+TyhKre9SWl4ZfnImVcmMmY9R5UmbM0lDLw+rzM/GIoJx+YrFCnxP&#10;U0XOf/wR6P54EMWBfKsG2aEqygNNSSHooKLryhC1F0sFSJubGU4YMtIFfqGqhnGAQOxLCSFcpEGx&#10;IzrDXAm8YAxx/XB2DEbSaZEjgjDo4oGem4YYvHARQ2dOYejSRYzoGuCuqxdVDcFkQRAYUg1dvonq&#10;74+j/PBhlB88gJJ936Dq8BHUHPkedUd+QM2uvajavgOt3+xCx77daNq9h8ufoXDn5yg8fwoFFoYE&#10;mzkqvazREMQHK9ydFtcbbRHetEeOKPGwIvRMVUPlPHtDFDib0DrZ4dI3WzDjcRkw/GGV5EESjcoY&#10;GwI76QYoGW8kwes0/ASMs+dSWUtORCq/ZUsW4tmVy/DWS2vw2foXsfeDV2D0wzbEOhDu9j/hFtXN&#10;MMEwQQvYG2+K9gh9jCQ7IMX0BBwPf4psy1Poi+L/QsAXYo5RF6o9+2sYdb5J8JlhNNARQ2FehJ8P&#10;BqID0J8QyRdRLNpzE6mS0jS1Vyvg45TWt7mCcCtPRhOnUuEh4JO2fmKJFfjKaXVLQwg+Pw18otCK&#10;BHgPBJdbOVWQK3RGI0E1rdLUugfhNgXI6eXpUOpPqUPNBv/7fQlMArepUCpYaLsLCePCaO4bi3r+&#10;h+qocquiXVAWYU21Z46SIBP+Tw1VT6dKf11UB95ETaAeHYYp/3/2dBmSedsbXeGe6Ax2R5e3I3qc&#10;TdFhceXfK75/BozpbTL9s/2m1z8Y/6vb/9H+/1H82Xmm103P/3fjdzAK/AR6ouTE2kpMKz0NjErh&#10;SRMWKd+rMWdoKk/U3oMhlRt3KmTYPXsqKFskO1+FzdkDMD55AMeo9k7v34FvPtuI7R+/hS8/fgev&#10;Pr9KgW/1iqfVGLsvPb8Cz61egjdeegaviupbQQW3WGtfJmpPMgXPnvsogfc41Z5AT2t/Jgk0pTnL&#10;mpXL8cyqpzGfNu6zd19Htq8t8rwtURzgiJoYX7RKDS5VWw/h1ZMRja60cHTTavXRfvSmUvUx+sQW&#10;JwZS8XkTMLQUMd4YIBSHcqMwXBiPkfwkDGUkYCSJEAwJxKCVDXovX0Xn2XMY0jHCLScv/EtEAv7v&#10;+DT8XxHxuGvngrGr+hg7RzCeO4exi5cxfPI0Bn/6CT1Hj6Lv8Hdo2rcfLXu+RvOe7Wigva364SiK&#10;L55Aibk+SpwtUePnQOg5oyXMDU0hrnwgPFVXtyJ3KxS4mCHXVjK46CKH9qfM3RKhBqfx1PzH8PAT&#10;Wi7DOQI2ybs3VwYYegJPcJ1kYBbwPTHzURXTgzrNna+VoUoNu7Tne++NF7Ft4+vY9t6LOPP1RhR5&#10;3UTg9e18QdioDC3DqdYYTrREf6wZxpOckGd7Cd6ndiFG/wc+tDYYjbal4rPAuIsuxu0IPRdjjPk6&#10;YjTEG0MR/hgMl+n/Q9xftteRZFvbaHVxmUEWM1lmZmZmZmYmWbIMQlss2ZZkMTMzM0vmoi5m6MLe&#10;zzk/YJwxI7XsVd6u7up99vO+H+YVmZGRuTDvHCMwXE0Q8X4uLW95JsGXR6DRyspUVQI/HfgEerSN&#10;HQ3Z6GrJQ6dSgT2NG9KHry5GKb4HVSGasusB3oNqQkpgJEFASeNEN8HXrer4RPE9V24a3AgxPejJ&#10;vg5s2rYGTK3+T2yu1vChOy5KsYvHuyr4wK0I534kukpi0VYQheb0YAU9mcmlirCrjXYh+JxRF3kB&#10;9YymGD4ooy+hI8aNv7MPH7zBtLdhVHuyVjIfehEBeBx4A/c9LzxXfPo39J9B4vkNr4U+XHTb+ue+&#10;uP9iOf3j+umL8bLjsv1i/Fn+Xw3d+S9+zpeHDmw66GnD1HTnSiqAk/5+GhwlNJurqUBp1NCUoKi+&#10;b2S8brU74yY6aX+yb56E/6kduHZoC/Ysm4n9axdiy5KZWEP4rVs8G8NszWBpKuCjvSX4HG1NYG9p&#10;iAkjHDDWyRFOtjYwoPqQVf61SnnevH0EeprFlQ64hgTeQKYym7Mpt+0szWBNABpTJd69ehqlt91R&#10;HHINleE30Zp4Bw8yaFWp/gR67xJ6WhCGhNt7udGMKLyfw5T2+F3pYJsdhU+KU/BZVZY220tdAb5Q&#10;s7tkU/2l4au0ZHwZQbvmTvtx+gw6d+/Dw71H8O6x03j3xBm8f+w4nu7Zj0fbduDxTsJg1x483bEb&#10;j3fsxENC79GGDWhdvhI1SxajavkSVHC/+dxZ1HteQ12QF+2PL9qjg3GfFrczLhAd0f7oJMhFBZb5&#10;X1HWtsTLGSU3L6Pa9wpqAtywbIID/vbqK0rBSb89gZ1Eb36HovbUou0En6g9qeeT6E0FKODr1592&#10;l/CT2bCNDAZgxsTRWD5rAuaPtcOJ9TPRGHcN2R478CBdurL447NcT3ySdgNfZN/ER2m3UOt/CVEn&#10;NiLp0n48SQgi2Kj4ogjJAFd8ccsFX969hS/i7hGICdroljQ+VJJo5ZIj8UFuIt4rzcCjOtpdAZ/M&#10;1kKrq8DXQLvbSNg15KKzMUeFTvlJHd/9eunOEkdrGf6sO8sD2ltReRr0NAuqrK8CFxUf7W4nFZxA&#10;StldHhdFeL9CbCvLCSClFZj7XbT2GuSkZVeARwCyTEeptwJpF4/pyqg6QB5/UB7ENBidRcFoy5NJ&#10;SwPQkOyB2jhXVMW6oCrGBdUyW0usTFd1AQ3RF9Ec64xWHu9MvIqHiT54khSk+pm+mx7L/Wg8iA5D&#10;ZwjfN3/3/wh8L4Z+Odl+2Xkv5unbUElfrE+UVBf/aeOEvH/d9XTxV87Txb8rqw9EgZ6yr4SZBj/d&#10;qIzn4NM/T5V/1qqrU30yekOzuzIh6fdNt/BNnT+6kq8g3+8sAs7swrXDBN/ymdhNq7t9xWxsWzEP&#10;W2nlRjtawtbSmGrPDKOG21LxmSr4jSP4Jo8dqer9hhj0Jexew1u8OdXaG7I8IsEnKlDXoiuLjcvw&#10;Kxn5YWdpCnOjwejz5qvYuXQOikLdkXXrIjJ8LqGcdrGZ1rWL6u9xdjTVXwye5sXhXcZ7jKeE3nv5&#10;0VSAtL3c/iCTioRg/Kw8DV/W5OGrhkJ82yKrtpXgC5kAoUzgl4HPM1PxaWIc/h4Wio+8PPH0/AU8&#10;PHIcD/YewH2CrpO2tpuw66a1vb9zLx7sPoC2LdvRvnWrGs1RTrVXsXkDKnZvRzntba0bFUCAD+rD&#10;qFRjgtEeF0LoBRGA/miP9KWqu0HQEXa+Lijh5yr0uowiQqUu9BpcNizAgLdewRtK4Wng00FOQqfw&#10;3u4loe0L+DQF+A4VnzZG2tBQuhoNwAhHG0wfOxRzxtjh6PrZKI68gmyfA3icSbta5ocvinzx9wwf&#10;fJwbiI8KbqM12htRZ3fi1p716IoJxWep9/B1dAg+C/LEl7xhP4+JwGeZ/M7yc/F5cQE+LeLDJCsd&#10;n2QkqGGA7xVr9XyqL5+oPQEg4dfVKPV8BVR5+VR8OZrqI/hU52Zp/a1Px8N62so6KiyCTxo4HhJ8&#10;D8TuVhNiBFp3JWFECKq6OIJP4NSugEWQlYhSE+CJcpPQ6v6kK0s3ASddYDqLvdFZwrSUYGOIuuvi&#10;MQHf8xZehlJ8Ak3eByV+VHp86Ob6oCGD0Et0RXXsJULPWU1cWk3I1TNPZmdu4X6bTE6ayEj1QFc6&#10;33NGCLqyItBJ8HWkxqM9PhKtYcFoDVT9+P4zMOjKS/qyujTJexE++qG7xsviZWV11/qzMv+boQ+r&#10;l4UGMB3cehozdIpP1fH9sWFDU3YaILXOy5ri05X7ptlHTUj6Dfe/abnFawQSFDfREe9CpXUJQef2&#10;wGXveuwl+HYsnYmdK+dh+8r5BN88TBppR1VnDida3lHDrDFqhBWcHE15s1li7GhHjBxmDxuCsVdv&#10;DXxyo2qdb3thCG9M1QVjUF/VACLgE6Vnb2WGwbx5+771JibbWyPc5QTSbl5Esvd5pLif5Xu6jsaY&#10;AHQk30FXWjgeZdzDu1m0WbTB7+cQdgTeh3kx+HtBDC1uDG1tIj6vTMc3VBzfNRfhu9YSfs4SBcCv&#10;qP4+Lc3Cp4Xp+EjWQUiKxXtRd/H+3WA89b2Fp+430O3ijE7GY/freHT1Krpdr6DrMp/o58+j+fQJ&#10;VB8/jJpzJ1F16SwqXc+j6vplVHhfR3kQwRcZxBvhjgJfC4HXStXadMcTxb6Xked1AUW0t3le51FA&#10;+Em/veBzO2HZ7y28+fprCnxiX2UCV03hvU5Fp6U6COpC8t5461UFPm22axk1QxXN79jW2lQp8wkO&#10;Vti8cBKywq4g3ecQ7qdew1el/vi8MAAf5QTj74WR+HtpAhrj/RHlfARnVy1E/Z0gtfrbl9Hh+Cz4&#10;Jj7l/hepSfispBQfVVTio7pafFJTg88LCvFJdjq/e36H+emqnk9aQbsJOQHdfQFfcwEhR/hxWyyu&#10;Dnpd0tghdX8yFK2Wiq8uguALUopPwKfsbg3VGV1IdxUVWRWBVUVYlRBQhJiMuugu5jEJnaoj1FQH&#10;Z+nITHB1FFNhFfmgg9Ep5xXzPJ4ryu6ZElSgYzkBJEHYzntAoqPEE81519GUcx116W6oTr6MGlmH&#10;g1GV5ILa1KvMk/1LaEy5gta06yqaCcmWXH+eG4qWvHtooktpyU5Ea3o87XA4/wd+muL7V6B6MXQA&#10;0g9Z5FtN2f4nZfTP1W3rQ1O/rC5eLPfiMf0yL4t/d/w5wJ7n6c55Mf/F0M7VOjFrqYBOg53qk9cD&#10;PNnXpXJcX+09B6JW5tsmgaEfPpc/QdJ1FAY7I+zqMZzftRr7Vmjg27t2CfZvXIaty+dgyYxxGD3U&#10;CqOH22DSWCdMmziMsLPEMEcLTKTKcLAxg52FCWzMTTBA1tflDSwV9KrbxZB+mt0l+KQTrvQJHO5g&#10;DXsLUxjSpg3u1wcjLE3gunsDkjzOIOnmWSR7nEaevysqwn0U/NoTQ9FF+/s4JQKPxU5Q4b2XdY83&#10;IFVfIcFXFM/PQjtbk4VvqTy+ayP0GN92lOPbtjJCsAxf19L2lmbik4J0vM8n8hPaOLEj3WFUlgHe&#10;aPUiaGlbW3zc0eLlgbrr/PNfvYyqqxdR4XqO286oJOwqPWl/vCTcqOLcUH5bxnIGoCk2CC1RAWgJ&#10;l/HDHqi45YpCnwvI9TiLfMIvi1EScBmxrocxzHIg3nj9b3iLtvYdBTGpt9NWUtNZWtnWr9uTPIHf&#10;a29oizpJQ4cMBxQlLUPXVCs7v8fxjtbYuHAykgOdkeF7Ak9zbuLLMoKtJBjvytKRZSn4uKYAHVkJ&#10;iHO/BN/j+1Aq6wznUt3F3MXHQd746Db/G2my2HspPq1vxGdNHUybqfqK8ImscZKZiPezE/CkMJmK&#10;LRPdtbSztLb3G2hxpW6PcZ+qT4D4gCAU69stNld1Z0nXwFfL778mlPAL0Or3aqjwCD4Nej5UgGJ1&#10;deDzQkcho4CwymdQmXUWsGyRH7oKqfIKfNFOpdaa6422HC+05TMKPXmeDFPj9UT5EW5dZd6EIKNc&#10;YKgBUBSgdG5uLSbACt3RlHsNdVlUdlluKmqzr6Aqk/DLoupT4YaaHB7LuarKNuXznMKbaCwMRH3e&#10;HTTyIdzE76YxOQZ1fLg2hPj+0er+1dCHimzLwuA/tGvw1G7y5+DQL/tX1ZvumH76snP1t/Xjz/L1&#10;48X3KfHvztGFdp52/vNtHQg1kImi021LKPCpho3n4JOJSX9s4evywSHTUknH1g8KPFEbcQnFd68g&#10;2PUQ3A5vxf5ls7Bl3mQc2rgC+zcsJfhmYvPy2Zg5YYRadW3OlLFYOGMixg23w/hRdpg8xgGjHK1g&#10;PLAfLI0NVH2T1POpUQZGAzDYkDZXWnN5TOr5jA0HYhgVnqOVuZrQVOr7HCyG4NCq2Yh1OYwEj1NI&#10;ZCRcP4FsX9rE4BuousM/NMFyXwCYEIKHKXfwJC2M8KN6KYjVwEe191WtBr7v2wi89gp821lJ+FUQ&#10;hOX4roXwqy/CF9I5uigVH+Yk0iIn40lSFB5HhqCdN7/MhtwcTHD5eaP2ljvKCLlSrytMr6Dc/Qqh&#10;dxXlzJOQaaUqAzzRGB1MWx6K+ig/1IXdpHryRnXQdWVt8z3PEXrnUOB9AcW0vOnupzBrmClefe0V&#10;vEVwySgN6ZsnkHu7D7d7a5B7/c2/PQOdTuU92+c5b73T0xii1uDg99zTwdzeyhSjCb5VcyciM8wT&#10;Me7H0Zbui8/r4vBRFZVyRSJtIS1qTQltXgHCr1zA7YvHURYagM9zsvB5XBg+u+OLz2jRPqfi+7Ss&#10;BJ/W1CnofVJdS9VYgI9TYvFxMr/31Cg8yYrGg6IkKqlUdFZloquaAKzJRmct7W1dLhWe1OtRCUq9&#10;n6i9hixup+O+Dnx1t6nwpC+dBj5Re0rxMcTqilrrLBLbSjAVeBFsXugkyNszmZ/l+yzaaeGb0zzR&#10;kOaBJkZzlqcqL+cJNJVCrOB1K7ypEBkE30NCT1lgUX4s18ZyTQXX0ZBPqOUTcLn8vXP5gCtwQ2Xe&#10;FVRwu7rgKrfdUJFPNVhE61vMsozawhuozfdGTbYvamh5K/k/reL/ouKOP6r8b9Dqdmj90V52g//V&#10;+KGD4COYfujpwPtnIfDSV3AvKyOhO6YrJ6EDn37+c/DoYPT8mK7s/43Qf0213dN/Tzd+V6Cns7zP&#10;IMdjyu7qwMfz1Jq7rTe57Us7eIuQ8MOj7BtoiLmK7KCLCHE7iiuHt+HQijlYN30Mdq9YgEOblmPL&#10;0unYsGQ6Vs6bhpnjRmDupDEqJo90VBZ47EhrONmZwWzIYJgOIdgY0oqr6vgG9lKKz8hkMCxoby0I&#10;OitLU4wZ7oixwxzV3H6ODCszA2yYOQb3Tu1GpPMBxF47htvndiGG6ij1+jkqEg/U3uWf+x4tSgLt&#10;UfJtPE6lVc2M0lpyS2jTqjNpabMJviKCrwLfd9Tiu64a/NBdix+Y/tiz/V17Nb6tL8EX5T0TnOam&#10;4P20GDyKD0cHAdgaHojWsAA03r6F2mBv1BGG9QEyeegt1PjL5KEMmT2Zqqg1MhRtieFoSwqj4gtG&#10;XQTLhHmhIugqSm5dJvRob2ndi3zOo8TjHHbOHIW33hToyThc2tu3qPKkz947BFovSTXwvfHWa4Tf&#10;q9z+o9VV4HtW56fV9fXm9zyEDxNT0yGqDnYYH06LZoxHQognQl2PoTo1CO/X0uLX5eGjpmJCrxjv&#10;9izSHeNxFc471iHV4zo+zhTwReBzfvZPw0PwSUqCGonw99JyfFxdg48rylgmHX+XKZfuBeK9qCA8&#10;SiC4MiLRlZ+A9uJUKqd0dFZmobM6C+0EYQfTLlGDjPv1OeisozqsS8N91bhxDw/r7mjgqyb4qm8p&#10;xSdxv0arw7svSq2EqqzYG+2F/P2zCUCZNDTVFx3JjEQeS+B+ojeak71Qn+iBhkQqMIFfjgfai6j6&#10;lMVlVFLlMR4QfvcrtBEh0ughdXwyokOBr4g2t8AVtYyqQj7gmFYWUfkXMgjA6kKCr4BALHRBNcFX&#10;W0r1x6gq5EOQFrkq0wPF8Z4oivJCWYQPykN8UEU38cr3AiuBhd6N/Z+CQ5vg4DmYtLzn0NK/nm77&#10;ZXkvxsvO1QfgXwndNfSv84cQeDGV70Hi38FbBz3d9ndMBWACMg1wutba59DThQ6UMjxN0m9pkb9r&#10;u8Xyt/BlrZcC32NZhSvDD8Xh7rh1ag8uH9qCI6vnYePM0diyYCYOb1qF7ctnYeWscVQRU7Fs1lQs&#10;mDoei6dNwKKp49REBjMYI5ysYW5miCGD+sPExAAm5kMwQE1QKpMU9FEtudLdRbs5LTDKyRYjh9pQ&#10;+VnChhZtYL83sXLScNyViURPbUGE8y74HFqLgCMbEXlhH7JuXkIOFVRV0A003eMTOo7wS7qNR6nh&#10;eJodiU9KexYmr8/DN820uAK+bsLuYR3+8agB/3jYgJ8eNuKnx8348UETvu+sV+v3fkb1J62+H+Un&#10;4++5CXgvI0ZNgPAwKVzF/YS7eJh8jxY7Co+So/i6d3riNjoYXYn30JUSibbkMNQL+CL9ac89UOp3&#10;mTb3Eor4vgu9zqLM+yyub1qKIYTeOwOp9KTLD8GlU3HPLO3bzHuTiu/1V/HaawK+NxUAnytATe29&#10;JRAUpfiO1vVF1LUFba4Doedga4KFsyYh4tZVeJ8/gNrcRDyV8bV1hfiwuRqPqkvxfkst2mht03y9&#10;cH7HGtxzdSb80/FpbCQ+J/w/uRuEj2Mi8VlWJj7JJzDzqJKzc/BxfIyywe8FuOPdUB88DvPHgwSC&#10;PyMabXmJaM1LoNJKom1MQVtpGtoqMtBRmUYlmEEYSnC7NpURi0cCvprbBF0gQSf1e7S6tb7M1yzv&#10;I1rgR2pImz/tKCFHW9uW54+mdD80Jd1CSwIVepQ3WiI8GR586FxDbfQ1go//kTR3ltWUouoSo+sn&#10;WClKUgBI21tJ2DK6qATby73QXOqOhqIbBN81VOe5oiLPGeX5EpcJvCuoIQirBIT5PCaKr5jgK2EI&#10;GPOvoiqXKj/tCgrj3FAQeR2Fd91RGuqNSsLvle9ljKmClgaG/xwuAhU/lb78+B9hob//Yr4udPkv&#10;Akv33nT5Uk6X6sr8T0Jg952EUmBiWV9eTkJeS3u9Hsgx71um34vNVZ2WeyYkeEnolKCEdi7z+d1/&#10;0yRqjyBsCMSHhbeoVnyQHeCKqwc24TLj2LqFtLrjsXnBNOxdtxh71szHhkVTsII305p5MzF/8jgs&#10;o9VdPnsSFs0aryYsnTxuOGytzTCofx9lcw1NBqmhaaYMmalZxvNKB2cj48Gw5g06ZoQjxo1ywIih&#10;lrAwHYxBtHiLaZkjnfcj5MhaXNs8C1e2z4M/4Rd8cD3CT+1EPBVpcRCtRbgPWqL80R7jT+sbgidq&#10;yqRYfFaZgS8Jvq+p+L5pK1U29weC76fHTfjpUTN+edqKH5n+40kbfnrSwe0WKsB6fNNSiS8Ihc8r&#10;cvBZUaaKz4sz8WlBOj4uSKOVpi3OT8IH+QRINsHIeDc3TnW1eZAVg05aPul+00jw1Uf7ofL2DRTf&#10;ckbhzYtK6ZXeOouok7thSxX8KiHWr59AT7OuCnYMTcFJ+iZeI/RkaqpXX/0bXntDg56Evt2VUR0y&#10;tE0WGZdJDGRpADNzI9Wx3MHWFBvWLEGQlyt8XI4hk4r044dNeMzPeb++jMqHiq++HO0EX9GdQFze&#10;uQEh587hvcxsfCYLn0fS5t4NxGcRd/ApQfcZLe8nCcyPjsTHofzP+FzF+14ueNf3Op6GaAundyRG&#10;oDUjFq2ZsWjPjke7AJAqsKWQMGS0FScRhMkEWBLVVQKhI1NShRNwoXhUF0zg8bdUdXwCPmnhpfIT&#10;FVgVQEgFsLzMqRdEmIWgOSMITQmEX/Qt1N32UN2F6oOuozqISixUFgmiXU2VBgetjq+b4OuslFZd&#10;KkgC72GP8uumlRbFJ8dby6gUi6+jXhRfPsGX44Ly7Esoz3VGWfZFlGVdREUO9yVyL6M87zKVn6YK&#10;q6j+KgjKshxXFKW7ID/hMrKjXJATcQUFYVdReOcqXlENE6LYVAPFy2/2fx/Pwfm/ETqwSejvv1ju&#10;fytE8SnoCbxeOKYfOujpx/e0quo8br9Y5s/gJ91XlC0mbL9tuYkvaj1V/d7XdUG8eb3QnuKLyKvH&#10;cGnvOtw4tRcnti7HdoJu7ZwJ2LlqLu3uUgJwIVXfJKyeOx1LCb2l0ydgCe3UwhljMX/qGCycPRlO&#10;DtZq7j4Zt9tHdVqWJSkHwMzKGDZ2Fmq0hqzNO3yYPSaPH4mJY53gYGOEwQPehjHLLxrjiCu7V+LY&#10;vNG4tmE2gk9uRMjR9fDbsRxeW5Yg8NgWxF07gXyZ9PO2F+ru8L3H8MZICsbjjHD8nTfX57RUXzbl&#10;46uWYnzTUY4fHtRT8TUTfi34mcD7+d12/Preffz23kNudxGAbTzewrJ1+K6FFrixAl/RCn5ZVYSv&#10;q4vxFdMvKqQ7TBY+Lc3ApyUZ+KSYQCxJxXtFiXhMGHZRJYria04IQV3ULdrcawp8Bd7nUOh5Bulu&#10;xzDDwUItsvQ6gfVO3zfUerkCLVF6qn6PMJPxzWJfX3vzNfztNYKPiu8NbktjhgBQoCfwkzG8ffr3&#10;RV8JWeKz7+voP7i3mhFbWsodrE2wfs1SBHhfgc/V00iMC8eT7kY8ocrtaqggZErwtLoQDckxyAn0&#10;4Xe+CbfPXcD7mQR/Yhw+iw7FJ/eCCMAQfBwbThV4Dx9SAb5Pi/+B91W8d/0CHrudwRMfNzwOJkSo&#10;+jrF7qfHoIXqt1UeBGnRaMmMQks20xzm5zLy49BWEE9FGE2bLZ2XZe69EDysDWLwd+wBn6rrq2LK&#10;kOFrMpFBV2UwrXQIrxWKpoxgNCUGUPnfQm0gwefvDpkItsbfDRUBLqgKd0N98g0053kSlhr4utW1&#10;tGs+JPzuV1IJSirHqPhaStzRSPDV5tO2ZhNmmS4oy7iIUkZ55mWUpRF+aZdQyihJc0apHBc4EoIC&#10;wIp8F5Rk82GXfhn5Sc7IjmXEuCA70hkZd52lO4vYVC3+E3jpQ0k3n58A8P8GoLTX+L9zbYln4COI&#10;RLlp6+G+vKwungPuOfh0cJNtfburv62OS8oyXzV44bOqG/io7Cp+bA7Gx2V8Wufwx88OxvXDVFkn&#10;d+Ha6f04tm0Fdi6bhTVzxmPdgklUfAsIwPlYv2A6lhF4GxbPxvKZE7Fw2lisoipcSuW3YsEsTBo/&#10;iqpOt9SkdGAWC9YPQ4wGqQVzRowcimnTJmHxgtmYQ3hOGjMMQ6lOnOzMMYnqb/GEYdi/aCJ89qxE&#10;2ImNCDy0Gp47F+P62tlwWTEdbpsWwO/oZsS7EH7e/DPyz15/2xNtkbfQTov5MIXKrySZdjcXXzYW&#10;UPURfPcb8DOV3s/vUeU9lWjHL+914/cPHuKXd+8zv0vFT487aYXbGW34kZD4sbMB3zZX4ZsGaQ0u&#10;ZZTg65oitTLb5+W5+KwiC38vSceTvGR0UfU1p9xFIwFcHe6NEr8rVHoXUOR5FhlXTmElAf8qofc3&#10;Kri33pKZlQk4vW4rz+DHeIOKUNSe2NzX3niN8PsbIfgK8wR8mjKU+j9RfH37SRchGbb2NgYb9VXV&#10;CFZGQ1RD05rlCxDgcQVXzh5EflYKupor0VJdgIdNVWgtzcGD4gxURt1GMuHlumctYq664GlKCj6N&#10;i9ZGasTcwSdxd/FR/F18SAi+H+CFpx4ueHjlLB46n8CjK6fxyOMyHgR6oisiAG0JYWhL4wOAwBPo&#10;taZHozk9Cs2ZBF8GU0YLlXKLdPXIjUJb4R10l4WiqzyAdjeQ0aP4lM2V+j4Cqoqqj6DqqqS6Lw8k&#10;+EIJvhA0pgehgYqvPsybSs+d4LuOmlu0orcILH9X1ITxf5F0nWU90V7kTeCJ1fVBp6rbE8Un1xWr&#10;60Ory1RsbvENNBZeQ12eG8rTCbYUQi71AkpSGGn8r6UyL1niMsMFRUxLMlwIRu5nEXo5zijOIvhS&#10;LiM3UcB3EZlR55F27yxSwk7hlZ8IO138GVgk/8Vj+vs66L0Ivn91zl8NOed/ct5/Eqp+TtSXNEAw&#10;lXn1XizzHHS6oCVWqcBS4Knlvwg52ZfQnafyea50e/mi2h2fVtwg/DzxVZ0f7mddxQOCry7KHe5H&#10;N+Lq6d1wObIDZ6n8dq2ch/ULaWdnjcK2pbOxY+V8bFk6F4smyeiASbS+cwi/yVi9YAZWL5yJ1csW&#10;YN3aFXB0sFG2S/rrSd8yadSwsjGHo5Mdxk0YjUkTx2DC6OEYN3woRjvaYQzzx9P2DqdKmT/KBnfP&#10;7kTm9cOIptrz2TQPV9ZOx6VVk+G8YjIurpiCa1sWIvjIZqReOYpSWkn5o0sn4cZQDzSH80+dGaHW&#10;6FCLkjcW47vOWqq6Fvz0bqsCn9jcH5+04+f3u/Drh/fxywfdPNZF29tFSLbjx/uttL/N+L6zEd+2&#10;1/E3ogpsqqSFLqVSLsLnNQX4pCKftjofH5VnU/HRuqVHUjWHoSHKj4qD1sbbGbkep5DnfhY750zD&#10;a2oNjVfxCmH25htUe7SoukYMAZ4uBICi6NQMzITea68RfDzv9ddfVwpQ1KCyuwyZqLR3715qWv/+&#10;MgO2YT9YWZjA1tQY08YPw8ql8xDifR3Xzh9BfmYC2moLaOMy0VFRQKuZQzuagPzQm4hwO4er+9Yj&#10;iumDpFh8mBCFj5Oi8ElqDD5Nj8OHKffw+B5B5HcVnTfOo/3aGbRdOYmOq2fQTSvdSfB1Sh/GxHto&#10;4zmdmXHK8rZQBYvtbc2OU9sSTRkCQUIxOxJt+aHoLAoieKTzcgAeqQ7MVGW0uA9V/R5D+vERTB3l&#10;twgmX1pmKr3MINQl+aEu9ibq73qigTa3ju+t+iah53UJVX6XUUt72ZBAxZct4PMi8Ai9Si90VRF8&#10;YnMFgEx1ik8aN1pLvdBQQPDlXkU5QVecdJFxHsXJAj+qvKQLKE5kXiKBmHQZRUmXNPil8iGXyn2q&#10;wKKMS8hLuYisxAvIiD2P9NizSIs5ieToo1R8AisV/wJ8AkYBUA8Q5Ab+YxnJF/DpGjlk/4/X+/8X&#10;YHLuf3/d/51QM6gwFYBJC62uoUfy1GvqoCXBPKkHlBB1KCGKTwe6Z3DTCx38dH38vqi9xhv2KlUL&#10;8xoJ3CZffFkXgAeZ7nhaeBs5Qc64uHMp3I5vx8X9mwi+jdizehE2LZqGxdNGYPWcydi+cgH2bVhO&#10;2E3CXN5Yq+bQCs+fgZVzZ2DNkvlYvXwh1q5ainmzp8PMzFCBT25IU5nIgBZ45KhhcBruoFp2zU0N&#10;Yc8bdKis3WFApTKgNwZR6ayaNByJznuQeeMQ4i/ugO+2BQTeRLium4bzyybg8srpcN+0ENfWzUYA&#10;VWHixf3IvnEKJbSVNTLgP4g3wW0P2q5QfFSaRttbgK/bKml3G/DDkyYCTur2CLbHrfie8fPTDgXB&#10;Hx6343sqvW87mvBNax2+bqnFt231BF8tvhcLLPBroQVuKOFDowCfVhXi0+p8fEDr+zAviVY3morn&#10;NmqpPot482VcPYWc6yfhtn4hBr3+Gi0uYUboCbxeJ/jefptqr6d+T1ncHuhJ+ibVnFJ7hN/f/ib1&#10;fDxXgue++RZtMPOlvk/Ok9EevWRBp/69YEBlbWVmDHtzUzVmd8vaZYgI9oPXpTMoJvgeNJehmUq1&#10;rSKHIMkghGJQGBaAOC83OO9ejwQfVzzMiMcHamqlJHyUn6ri/awEtcZJo0ywcJNgoXWvcj+NWkK9&#10;3sdFTazaHhWCjpQotPPcTlmngva/LZ9pQSI6C5PQkRuPtiwBYCzaqADbc1g297YC38MKAZ8fHj5T&#10;eJoie6hGbYga81YjLBqLfNCY74/a1FuojPVEVYQHqoOvoZa/e63vFdQSfDXeLqj2ZXqb/4X462jK&#10;clfg65IWXcKvm/ZWurN0l1OlUuWpKOP1Ga3F7mjIl1bZKyihsiuMv4A8gqsw/hxhdx5F8WdRknCe&#10;cRH5hFpe3EUUUtkVJl5GAWGYRygWEH7ZiVT5cWeRybJpcaeRHHMcCTEEn06p6as1uXl1kFFAJBgE&#10;BvrH/zvEZF+u8Uf1p1/uv5/zx/wXy/+/Efqvr8AnDRai6viZpTHiu3YfpQwllD2WYJ6uK4t8N/oq&#10;Tx9+Mizty7obBN91WjYPfN/E6zYzWgLwdz7l3ssPREuyLwLO7cDxjXPgemQLjm5djjP7NuPgxpXY&#10;umyO6g+2dv50rJ43DdtXLcIu3lBid5fQ5oryW71wNtYtW4QNK5diw5rlWLV0IYbLWhyD+/Km1CbQ&#10;lFRGGAwy6K/FoP4E3kCMtjDGIiq+lY6OsHvnLWybNQ7ZnkdR4H0M/jsWwmfrXJxbPBZutLqnF0/E&#10;jc2LCL5FuLZ6Ojw2zIHXpvkIO7yRdvIoym86o+qWi5oHT4aISePH3wtp3Spz8RVv+m+7avHDQ2nk&#10;aOE2odbVgO9pab/rqKe6o61l+k1bLaFXQ/ixLBXfD90NzON+SzW+aaqgiizhA6RIpR9VZOMJ1V4H&#10;7VxrcjhqI3yR43FevZdMtyNw37oM9vzcb776CoH1Zg/AxLJKI4VudIsGPh38pAOzsros95rU8Un5&#10;nhAYSmOHtPbqGjn69Cf0ZElPfrcyxZe1qZFa7H3auBHYt2MDIu4GItjdjVYsEU87anC/oZjgy6Rt&#10;TEd5agRK4sNw8+xhXODvXUxb+7QoA+8XEnZFafiANl7SJ3mEGNVs1T1v5PrRvnmdRJbnceR7nlL1&#10;mFWEfWN0CNpobdsL+BAoSSNIUtDO6ChllCSjk9FeQNVJAHbkxqIjL5pADEd3SShk+njprydKT6D3&#10;iCpM7Keqj5MGCR34Cr1Qm+2NqiRPlEfdQAXhVh1EhRZwXdXv1cm6JT4En98VVIW4oi7uGhoyb6BV&#10;gU/rEyhdWLoJOwFfZ6kH8z35Ht0Znmgr9kBDHq+b7oZcgi3j3glkRp5CVhQfYoz86DMoiDmH/Jjz&#10;yGFkSxp3HrkEY17CGeQknkFa7HGkRh9HStQJpqeo9E4QfCeQGHtMq+P7vkVu9j+CT3fziwJS/dTU&#10;vlbuRTUnHXe1VHdcF7rj/zr+CvD+8J7+Hwx5XaUGO25pLb/6wNMLHeR0qTYGV5aP1JaQ/KbRQ4FP&#10;QmZdFuB9JyCspd2l5H+/iH+0LH/kBzvDZecSgm8ejm5egsObl+Po9nU4zhtn09JZWDpzNNbRym5c&#10;NBfrF8zFkW2bCcRFhN5kxkSspPLbQqW3e9NG7N66BTs3rsPCWVMwwt4SfXkzv/W2VMZLNw3e6FQ4&#10;falsBvNmNRkyCJMszXFwzGg4T52CzY722DNjFLI9jiDv+kG4Lh0Ll1XTcGTOKJyg5b66ZTE8d67A&#10;tU0LCL3Z8GF4rpzCmIagHUuRfG4f8q+fQaEXn9Qe55B9/TQa73jjwzyZtIC2t6GMEKtWMPvhPoEn&#10;8Ouo1cBGRfdNSxW/a+43a+ATm/t1O7d7wPdVY7kC3tdMP60uxAcFVHu0gh1JEaiPCiQMziP+0iGk&#10;Xd6HO4fXYjjB/xqV3pu0rP35Pbz95usKXAI+rdNyz3dC6OnUnihA1aIr5Xrg94a06jJPtiVk1hsF&#10;SjlPZmQeoK3DYTykP+yooEfaWWLlwlnYtmElQgJ8EBvqh3pa8s7GArzfXoH32srRXZeL7PggNBSn&#10;4fKRnfA4fxRtpXl4XJ6Pp2UZeEpF+G5ZGh6XpOB+UTwas+/ypvdAQtAZRHofQrTXQSTw4ZQVQAsY&#10;RiUYF4LGLNrYomSlJjuqCdeqTNWhubOS27xWOyHYVphAlSdBZVhyj3GHQApR9Xticx9UU+3JqI1K&#10;gonqTAAoSq2diqypyAO1WR6ojL+B0vArqAi9gupAAi+A8KPVrRGr6+2MSlGlQS5qCqmGjOtoLxbY&#10;3SL0xNZq4BPgdRJ2HSWEXpkH37Mnmgv5ObKuojTVFZlRZ5F4+yjiQw8jgZF65zjS755EZthpZEac&#10;QUbUGWTHniP4zjLOIC/+NMF3GqlUd0lRWiQzUgjBJKq9pLjjovgEOH8OHR1wlPpR5XSNIS+eo7uO&#10;rDmhbUuZF4H14v7/0/HvIPuy9yvxMtjph64fn6buJJXWWw9uC/D04Cfjc5sIRrWgOM+hzf2mPhjv&#10;FfqjLt4b8e4ncIyAObt9KY5Tpexft5jQ24RLR/ZR3S3CginDVevtBoJv5cxp2Ll6BQ4SfhuWLMCq&#10;2VOxdNo4rJg7HeuXLsGmlauwa91abFm+gKrDCTaWRniHN3fvvm+pDs0DDfrBwLg/jA0HwdJ4CKZY&#10;m2Oroy32Odrh+JgxODVjAkL3rEHkkfVwWTEZh+aNw5aJDtg/exxcNy4i+JbDffsSpfS8187ArdVT&#10;4b18Mm4snQzfDQsRTcWaceWIsr9proeR7HwAZbwpHqdF46OiTKq/fHzRUEr7S8gRel+1VOJzabxg&#10;+l1rDb+bKnxZX0aFWKFs7neMLwnEL5pYhsD7lmW/pNX9e34aHqXE0uLdRfO9YOTddEHU+d2IPL0d&#10;sWc24cSyyXhbNWa8gbdeex2Der2Jfr3fJsxodxliWVUDh4KY2FxtmJr011Pg+5uoPAEg9xmvE56v&#10;S6uumrpK6/bSi9+pWNwBA/uqWbFlhuxh1hYYbWeBTSsWYd+Wdbh26TTuBVHhtJSijbDrkjUy2srw&#10;blc1imjPi/i9uJ7YCz+3C2ivKMLT+lI8rsnBo+osPKnKQHdZEtpL4lCbc5vK5gbu+R9HqNcB3PHe&#10;jwjvw4i7dQa5t2+gMiGEaimOgEpHRxUhW5+r4n59noLsfV6zqyqLMEtDV0UqFSGVYXkMwRZB2IVA&#10;+vE968Bc7UP1Rzsq9XEM6XTcUe6D5mIqvkx3gu8ayu5dQVnwZVQFuKKe4Kv3u4Ya2t1KGQftc1GB&#10;r47gayIo22SMr2rVlcYMadzgNQm+LoKvS1RfpRfftxfB54WKzKuqRTYl/BRiAw/jni8/p99BRAcS&#10;gkHHkBxCBXfnJNIiTyOL6i+XdlgUXw5tbWY8FR+trQ58KVR6KVSAAr44qePTv8lfFvodm6WeT9I/&#10;h5dWxych9WYvL/O/G/8OZP9p/NlnewY3hjRkvAg+mTpedUwWmPUAUButQRBy+xta3W+VBSb4RPkR&#10;fj+0UhW3BuHTCn90ZfigItoTdwiHUxvmwv3ENuxaOQOrZ4/HiZ2b4HLyCE7t34b5U0Zh9vjhBN8s&#10;LJw4GmvmzsCBrZuwb9MGbFw8D4unjMUSWt/FM6dg1cIF2LpyBQ5t2YAF08dj7Eg71WdPpqIyNB0C&#10;E4LQyNpAmzXY2BDjLEywxMYCW+ztcXz0GJwYPQrnCVPn5TOwc9owbJk1FivG2GH7jNE4s3IWbu5a&#10;Ca8dS+C9dRF8tyxA0NYFuEloexB8HkunEoBTEEI4Jp7dhfTLB5BycS/iTu+iEjyHruhQfJRD61uS&#10;gy+ri7TWWtVgUYwvRcnVleKram7XFPN7q+T3y6C9/bq+XCsr3Vp47ocZ8XhIW9geGYzWMH+U+rgi&#10;5uxehJ3cjJAja3D78Cpsnj5SdV35299exVtUfQPeeAMDe72D17j/6uuvKbi9ofrlSeOGdFzW6vte&#10;f1NrrRXIqTpB6cfHsrKvA5+oRVGN0nm5P9XeYH63RkNkPj4DOFmZYwyV9uWTB3GEij0yhIrvNlVT&#10;YxE6ZfhYSyHam2QygUK0Vuci4Oo53Dh/GEWp0agtSMP92nyCKhtdNVl4SNXWWZFC4MSgmuDLIfgi&#10;gk7Cz2s//Hz2I9DnEML8TyM93ANliaEEX7zqsHy/VsbqErINGvRk2Nr9ujx01RKINVSDVamEIJVk&#10;dTytrTZW935NAPep+qQbyzPwEdiSUgW2U6k1lYjVdUd18g2URbiiPMQFNT2Kr97/mrK41bdcUEX7&#10;XRno/Ax87aUEntQV9oz/VY0aovJKbzB15zEPfk5vtBCsZZluyKLNjQ0+gtveexDkvgtBHnsR7LkX&#10;4bcOIjbgCBJCjiEt/CTSo2j5Y88im9CTxoz0hLNIiTtF0BF2sSdUmhJ/EqmMxLiT/xp8Cii80f8h&#10;40l76vleVk4LgY9mb3UqSc5/ESQvg5Q+vF52/F+F7rVeduxl8e/K67++/vtSIzsION25ukYNXUgd&#10;n+7af1R+VHeE4dcE3TeqPk+CoBTV1+LHG90Pj3I9cT8nEMk3z+DGoQ1w2bsWN8/txqqZwzF/vAOt&#10;7Dx4uZzH5VOHsGz2ZIylilg1dxqWTqW6oyrbvHQRDu/Yhi0rlmLhlHFYNnMi5k4ajdkTx2DdogXY&#10;vnI5tq9ehjmTRmLc6KGwsDSGgeFADDLUVgczlCURzU0wjgpltoMN1g4bge3DhmG9rRUW2Flhmp0R&#10;Fox1xJaFM7BighPWjXPE+ZVzcX39fIQcWIM7Rzbi9sG18NtOAG6eh1sb58BzzQxcWz4FN5ZNge/G&#10;+bi7ZyWSTm1H0skdiDm4CRlnDqL+1g08jruHj7LT8FFeOj4pzsanZbn4vCIfn9PqfVqUg8/LC/BV&#10;bQk+r87HJ6U5+KQwC5/mZeD91ESeG4GOcD81AUF9IG9CHxfEn9yFO4fWIfTwagQdWYvQo+uwYdLQ&#10;Z+B7nerN4O13YNK3H14XFSd1dQTXq6pTsjYRgSwspNX3id2VIWkyEQHP5XGpDxSVJ/35tJZe5hOe&#10;svSkrMI2iPCTSUhlDRQB3/Qxw3F053rsW78UsXduIiM2GE20mm1lqWo9jLa6LNSVJ6MgLQw3zu1H&#10;WkQAWisIq5o8tJSnoaMmnZDKIsCyaVfT0VQaj5r8cOQkeeJe4GkE0ur6UvH53zyMO35naAmvoZDg&#10;q6Xia6XN7a7tgZ5MSiDQo+qTEPDJddvrMpim4UFtAgFH8NXKehcvgK+GNreGaS1hVXMLbQRTE1Va&#10;fb4XalI9UBHphsrbV1ATrDVo1QdeR7W/G6p8L6PSj+ALckZtlJtq3Ggp7pmDj4pPTX7Aa3VV0OpW&#10;0OaWu6u0q0IUn7sCX0b0GcQEHUaQ5254umyFt9su3Ly6kxAk/G4eQGzQEWV9M6JOICPmFDISziGN&#10;0EtLOovk+FNIjD+hQuytRDK3E+JO4BXdjay7adV2T6gGDQLvJ1rXn0TB6ak4fSi8GLrr/Kch5/3Z&#10;NfVD//r67/t/I172+rrXePY6/B70ofeHIAB14NNClN5Ngu+msrnfNonqI/wYP7T546NKP3xQEoCS&#10;cBeEu+7HxS0LcYuq6NS2pVg3dxwWTRpGCzsFHs7nGGewc/0KqghrLJ4xFZuWLcKqOdOwYvpkbFu+&#10;hOpuKZay7MLpY7Fg6hilNmaPG4G1C2ap7i6Lpo/DXKrBUSMcYWpuhIFDZIlJWl7aXrG6IyyMMZlQ&#10;nUWrO8POEpOsTDFFrjHKESunT8S8UUMx1cYIy4Zb4/DsiXBbNQc+W/l+dyxEwI5FCNy2CP4MH7G+&#10;hKL3mrnwWTsXN9fMhs/KmQhavxDhO1Yiat863Nu9DnH7tyDv0inU+nqh694dPE2KxrtpsXhflgXM&#10;SVUw/ChXm7bq3bQEPKWdfRAbju6I2+gIDUCzvydqZU2Nm5eRf+U4Ig9vpDVfiZDdywjjtQg5vh5h&#10;x9ZRpdpq4JM6PqYGtLaWffvS9r6GVwhCAZeCGu3tW70Itt49Y3OVEpRZWKjqCD5RhBJSViYrVd1a&#10;JOW+9OHr348PEYOBMCf4TIcMxFBLU9W5fPfaxTh9cCeibnujOD0CLUVJvLFjCZU0tFQkoJ72NcST&#10;au/CARSlRKKhPJNqsAhttKLtVHmdNVR7BGRbdToayxKoBu+hMPUmooPPINjnMG5R9fl6HUSo3ynE&#10;3XFDdlwAqnJiCKdUdBBwHfU5aj4+malFJimQ6GJeV32WCpmWqruGiq+O76n2LmEZSBjS6tbS6tbd&#10;1PryqX0fPKyl4qP6ayr3RAPtaHWaB6pjrqMqjPY29AZqQtwZtNtBbij1d0ZZwGVUhLqiOvoKGtKv&#10;87N7EnCiHAWmMv5X7C7BR+h1VXlSdUrrrgfLeaA844pSfOEBB3Dz+ja4X9kKD9dt8LmyAwHXdyPE&#10;i/DzO4C40CNIuUf4xZ6hoiPwki8gPuUsEpJOISHxNBKTziAu4QTiGQmSxh+Xxg3tRte/sXXgk23p&#10;3yc3+ouK78/AJ3nPAPEfHNOPl133/+n4w/ch24SYLk9CH3ZifXU2WA1D64GelHsGPoaM0lCKr9mX&#10;1/MjBAPxYXkg2lJuIMP/HHxPb8U5QuPWmd3Yt3YO1s8bT/hNxBIquyO7+KNT9R3buw3zJo+n5eUN&#10;tX4tdq1ZgfULZ2EZ4bdFQDh/OmZNGEa1JwsTOcGBN+FYByvMGj+S9ncyVsybiYWzpsHBwRrmBJus&#10;CiYTFdiYGsPRxBCjzBjmxpg63JbqcQwWTR2LmSMdMHOEPRWhCWY6WmItr79r5hjsnzYcJ6Y5wnn+&#10;SFxbOh7+Mrpj11IE7FzKdCVCd69C0Hbub16I4E0L4UtQ+q+ai+B1C3Bv20rE7l6PKEYMAZh15jBq&#10;PS6jOcATTUE3cT/8Dh5GhuNhVBg6w0LQEngLzX7eaPb1RI3M0HLlLAouHEXexUNIOrEdITuWIoiv&#10;HbJ/GcIOr0HE6U0IObEOYUfXYtkISwW+V155Da++8jcMIrzs+w1A39deV/nSJUXryiLjcKU/n6QC&#10;N00Rir2VMtKFRer3dC26rxGY0plZVKIsQNS/fx9tyU/aXePBA+BkY46lMydh09LZuHLuGMHnhars&#10;aNRnRaI0wRetxZFoLIxCSeodBNw4g7u0iqXZUWiuzsCjjmK0VBGMZclK6cm08e1Uf80VSagvjkZR&#10;ui/iw84jiBbXlwDw9T6IoJuEf/AlZMbcIviiqQ5TFPi0mZfztNmYGUoB9sDvvtT91aXjQX0y01hC&#10;7y7TIKZUfQK7Gn8CyZegEvj5Qvr0dVAFtlR6oq7YHVWZhF7CNVRGMyJuoOLudVSE0f5SeZaEXGG4&#10;0grT+tKaN2Z6oU2N1e1Rj7zOA5nuqop5hF4XlWUXryv1fC200qXpLgTfOUQQfD7Xt8Lr2jbGDni4&#10;bcOtG7updvchxHcf7gUfQlz4cSREEXQEXxzBF0PwxaadQVTSCUQnn0RU8gnmnUQst2OT9Kyu3KSS&#10;Kjj15Mm2dGfRP6Yr/2fx78rorvVnIcf/3TX0j/+V9/RXQve+9NMXt/VDH3zP1F1P/h/BJw0Zovao&#10;Egm9H1v9CD1/fq+B+Ix24klRIMrC+GcNdIbLnhUIIPSuH9mCI5sXY9PCSaoP3xQnG0weNYxPPVec&#10;PrQXaxbPo3qbjPVLFuHA5vXYvW4ZleFYrJ0/izfZfAJuPK3uKCwh6GT2FuOB72BgX6ocUwNMG0cA&#10;zp6GKZPHwWGYA4YOd4Cjoz2GWltiqJkxJjpaYz4t8hoCVBTizPHDMH/yaMwbPwKTHCwxb6gNNo0f&#10;jrNLZ+Hy6tnwI+TiTm9G8vkdiDuxEVHHNyCWAE84sxPRJ7Yi4uh6hNN63t27Grd3rsDdrctwe+Ni&#10;BK6ei5C183F7/QLc2UgluHUporevQjw/b8rhncg4fhDZpw6j8OJJ5F88gfwLx5B7mnnH9iCRZaJ3&#10;rEb0zpUI387rEa53d69E2IHVCD+xAZFn+LpntyH01CYEH1mBxcPNesD3Bl4n+Cx69cJEAxMMee1N&#10;vEmoSedlzdpqs7HImFsZpfE6wSiQ+xtVoYRqDPnb3zQgEnxS5yfKUGaxljV2B9DmDpGpv5ham5lg&#10;9FA7LJ07BYumjYHbhRPITY+kjU1BcYI/qjP4wCuOQGliIHKjA3HX9wqiIgmU2nS01KSguzUXbVRj&#10;rVR9zYRfR20mwUcQViajvjQGxVn+SLh3EaH+R3GLNtDP+wAhIOC7SMvnQ5sYTsWXjLaqDK1xQ6ae&#10;Z3QI8AhCAV+nTFhKK3yfdre7TsAXQ4UXxjSY+UGEE6M6iCDyJ6T88FD6mtL+dirwuaO2hJDLcUNZ&#10;qhtKEq6iMOoKiiLcGNxmmhfhglz+twsjXVHB443ZnmiW2VmkQYOQE/DJlFeiJBUIFQy90En4NRV7&#10;oizDlRA/h3tBh+DvtYvA2wxPgu/GVQLwxk4q3T0I9N2PsJAjiAw7juiIk4iOoTUm/GKTCcAUgo/A&#10;iybwdBFD8EUz76UzMOtubjn2n4NFYKHBU66hy/9X19Iv91fixfJ/5fz//HP8+fuXfNWRuf2PANTF&#10;MxA+C5aVhg+5Xqs8TALxbaMfPqkIRF3CdbSlByDa4xjceOOGXjoM79N74XxgE87sWYu1VHwTHS3g&#10;aG6IQ7u2wPvaZWxcuYTwm4t1SxYQfOtUH79VMycqdbZuyTys5bHVtLcraIO3r16K+TMmwNSoP/r2&#10;fgtGvDHtrEwwcsRQ2BFyjsPtYG1lpiYhXUwbvHPVImxdvhArqFTmTBiBMY7msJYlKPv3gmX/3hhj&#10;MhgLaZP3E5pXZk8m7Laj1OsMctwOIvHCdsSf34YMWvZ0Z8aVg0hlJF/aixRG0vndiD22GZEH1iF8&#10;1wqEbV+CuxsJPwI0ePlMhCybgWBGyLKZaj90xRzcXjUPISvnInQ1y1Ethq6cheA1s3B7wzxCdBGv&#10;sxwxh9Yi5tgmxJzcimgCOPrSboSf24G7JzcjcM8irBlvg9cIrFcIvTcIwHGDBmOppS2se/fB22++&#10;qqaVeucd6cj8fIICqffT+u5Jx2WBptaBWevELCFWWCyuLC0pE5C+TegNgDEtrpnhIIwcao+RVNXL&#10;503BmkVTqeZuoqwwVVnWvLibqMkJRS0j8y7VfthN3LlFSGRHoLs9D211Gvjam7Kp/gR2qWityVD1&#10;ca1VKWgoi0NpTgiSIl1wJ+AY/H32I+DWYYT4nURkqDMy43xRlhVBO5pCeyzgI+wa89HRmMNrywSl&#10;hB7TDkJP9tup+DrrU9FVl0gARtHm3uH2bYIolNZWGjsIvxo/dNdT+dGedtCmNgv4yqjyCq6iOMMF&#10;+YmXkBt7CTkxl5AVzTTushomlh59mvtnUZzsjLqca1RyHuiooJ2VhhJeS4D3oJ5p/S0FPoFgB+HX&#10;WOJJxXcFmbEXEBlyDAFeu6n6dsKb4eO+i9DbC7+b+xDkfxDhoYTePdrZKAKPdjc24SwBdxoxSQwq&#10;P7WdfArRVH8CPgml+HQ3uKTPb3ZdZ+S/Zk91oY3c0HVi1vLkfB04/gxAf5b//1bofxcvfn5l+Xve&#10;rxz7A/QYunM16EmdnqQ911LdfQLxBW3Dh+UhqE3yUq25gRf3Ivz6CTUV1fXjO+F+Zh8uHNiIRZOH&#10;Y7pMM286iDZ1Gn/8yzhz7AA2EWgbaG13r1uJI1vXYMuSOZg20h6rCLxNK5Zi25rlLD8DS6ZNxNol&#10;czGZKs2cttaIN6ZMXCAtj5ZWRrCxMcXo4Y5YPn829m5cjXULZqoKeTszAxjJxAbvvIqBBIJh73dg&#10;PWgARtHKLaaaOTR0KE4NdcA1KsvwtQuRengTcq8cQPrVg8hyP448j1MovnkBuZ6nkX7tCLJuHEPW&#10;9WPI4HYqIZh4mpCkIow/vBEJB6nSdlC9bV6q1N/t9fNxlxG+YREiNizG3bULELaR21R29wi6qH1r&#10;kECAppzegcST2xB3aitiTm9D7NkdiL+8F3GuBxB+dituH1qFW9vnYu1EW/SVyQYIPVuCar21DdZZ&#10;2mDowAHoRWXXS6aS6tNHTTcvNlfm4pP6PqnjU2pPdVrWgCd5Mk3Vm2++gb59ZdH2XhgwWCYf7Y3B&#10;/F5NDQfDwdqC0LODvdkQzJk0DItnjKLNDUBjVR4aZYr5ohjkxHshOfwKajLvwu/KUUTduY4mgq25&#10;Lo0wSkNnEyHFEAUo0GuVOr4GKkDa3aayRFTm30Fusg+iQi8gmEovJOA0wmhz4yPckZ0YgvLcaAJS&#10;U3wddVR8DfmQ6ec7GwlU2ua2OlpnKsoWXrdFgEr4tdakErJxPCeS8AlHR9VddNYwakN4fgDPvcVt&#10;b1pvT9pwD9SUXkVZrivyMy8iO/kMMhNPIy1eQhoWziA16SxSEk8inccKMi+hKtcNTQRfG8HXKYqv&#10;jrCTOsQGX9xvpJIUxVfnw2M+CnwlVHzpMWcRfec4ggk5n+u7aOv3qVZs/1sHERJ0HGF3CLSIc0gg&#10;dJMTXJCQcIlW9yJiU88hltCLTj5P0GnbAsC4VIlTfwSfLrS6PIGUwOs/AR/P6SD0WglNBU4tX3e+&#10;Pvj+22v+XwbfX/8MLw85Xxeyr3u/Onv7LFolT8ozZF91YZEOzT3jdfm9fNsSgG+aQvFJ7T00pAUg&#10;zd8Zt12O4N6NU/A4tg0X926Az6WjOEwQbFw4FStnT8SMETaYPW44tq1dDtcLJ3GW8NuxfjW2rViC&#10;A+uX4/CmlVgyfTyWzpqM1YvmKyhuIxzF/s6eNAZzCMAp40Zj7IhhcLSVKeqtMJc2bAWhuG7FYqxZ&#10;ugATRjnAfEg/9O8j41elc/ObGMAYSBCY9u0NByqlicZGWG5lgS221jhka4dzhIizjRVcR9kjaPUs&#10;pJ7ZgVyP4yi4dQ5FvheZXmCcR773WRUCxOzrx5F59aiCYNKF3YgnBON4XgIjjjCLO7kdCce3IunU&#10;ToJtB1JO7UIyt1PO7aal3oXEM9uRzPOSLmqRfHkf4i/sQtzFXYgnfKNd9lH5bcOdA8txcdUELBpu&#10;CjuD/hg+eCA2DnXEQYehWGlqDvv+fdH/rTfQv7dMwz+I8OvVM+zsHcjcfNKwoSwuQ9SfQE/6+sk6&#10;u1JWuq9IZ+X+A8XmvkNVbQBLUyMMd7SDDVMnKusZY+2xlr/hbT9PNFTmopHQqi+IQmTABSoiD4Rc&#10;P4JbbkdQXRyP+61UZs3ZLJdMGGWihaBrqc8klDIIQKYEVgsh2Mzj1cVRyE8PRlKMJ+7dvYJ7YVcR&#10;Fe6JxCh/AuguFWEs6kqT0UrF105V1ymKjxa3jdcV4HU0ZivYtYidZjSLxa5NRVNVAqEWQ4sdgY6a&#10;SMKIKVVfB8HXVu9Du+2JNqq9poobqC6hxc1x1sCXfh5p0mk44QzSks4hlcBJSzmHTObnZTujOEdm&#10;S76hwNdaIfV5Nwk5P6X0HhB69wnV7gaClUBso+KrK76Bsmxa3fhziAs/hfCgYwi8dQD+N/cj0P8w&#10;boecRET4OURHXUQigZeWeh2pjMSUK0hIcyX4LiIh3ZmpM/cvI17tX0BixnkkZp7FK7pK+WfWlCEN&#10;GS/e9Pr7/wpSL5bVz/8z6P3V+Ctw/Hfv7X/62hK68yXk4fBilxY1KSm/u2fw+4PdFaurTU//HRXf&#10;V4238SH/WI15UYgNcUeUnyt8Lx/C5f3r4XZ4G9yO78ahDUuwY/kcbFw0U3VbWTtvJpbMmoYta5Zg&#10;//aNuHD8EI7s3IJdaxZjL2P32qXYsmIRNi1fgvW0wZsIs620xRtXLsayhXOxfuliHNy+BXu3b8DO&#10;rQTlwhmYNXW8Wm9jiCw81Pt1Qu9NNcJDrJ+M6pC8wbR+lv37wGmIASabmGCJhSU2WFthn50djlnZ&#10;4hj3j5ob45jlEDiPtMGteRORdGgTSnwIv2AXFAe5otT3Mir8XFDmewnlfpdRLLOl8LhME5XlRghe&#10;OYy0K4cIRKpCV+47H0DapX3IYn6m60GkE25pzntpoffRNu+hfd6FFJc9SGIk01onU+klStByxznv&#10;Qvjxdbi5dTaOTHXESmsTLLewwA4nJ+x3dMR2a1ssMDKB48D+MOj1Nvr1eguDaVMHMfpREfbp3UuN&#10;31WzsFDlPeu0LGNyexN8/d5Bb1lHt58ovneo9nrBxHgQbCxN4GRvA2tzE1gSgqMdrLB8zkQc3r4W&#10;nlfOoiQ/Afep4lLvuSPhzjVk3LuB8/tX4u6tS4QZLW1tmgJfXQVVYXWKgp4AqVkaNWrS0NpA61ub&#10;gYaqJFSVxiOXdjYxLgD3Iqj87vnS7gUgIYr2OTEKRZnxqCkiyCoy0FZDtUiFJyustYm6E5gSdm0C&#10;UgU9ASvzCb6W2iTCNR7ttTHoqmfUaeDrrKfdpdVtr/GiIiT4ym+gtuQqSnKdUZjljOzU88iUSLtA&#10;2Dkji/Y3m5GX5Yri3KuoyGf5Ik8qXnfVKvxAbHMdQ2xuA5VegzctuDdh64GWCtro4qsoyrqMzKTz&#10;iIs8QbAfxZ2QowgNPoq7oSe5L/nOSE68qoCXlumF1AxPpGR5ICnzOoP5OVqanOmGxPTLhN5FJGdR&#10;GWafxyv6N66Cglgyhm70hU7xScjNqw8BfSi8mK87R3//ZeDT3/538T8BrsR/8hr/Sbyo9vRtri6e&#10;Q4/voSfv22Z/fF4XhI9ro1GXG0ub4wtf94sIu+kG95N7ceXIdty8fArHtq/B3lWL4HJgD45t3YBl&#10;M6bwRpquGi5Wz5+JtYvmYP+WtTi1Zwv2rF2GPbS9BzZuwJ6Na7Fp2QKsoPpbOn2isr+b14j9XYbV&#10;C2ZjxqTRGD7UEsZG/dUszDLKYKCoGN7UArs+Morhzdfw1huvon+vN2HUrw9sBg3ECKMhmG5pjoWW&#10;llhuboaN5qbYydhrbo4DFiY4amEEZ0sLXDW3hKuFKTzGD0P4luWE1iEU3jyPssDLKCP8SgWA/gJD&#10;F1T4X0GFrysheIm2mOrA8xwKPM6iyOMM8j1OIM/9BPI9TyLn+lFkXSMEBY6EYTqVXcqV/QTfPgJv&#10;PxLEPhOMyZd2q1Zd9/UzcX7uGOx1tMB2K3PssrLBXlt7bLO1wkq+99nGJhg6eBDB9476jL1F3Q7S&#10;loeUOfVkCJo288obfAgQdPx+evftWUJS5jik2pORL0amMsHrYFiaG8Hexhy2Vqa0u4Mw1Noc44bZ&#10;Yt3iWXA7dYDgO4PctHBkxQcw/JES4wsvvu/C5GAUpt5FGR+AzfWEW2M6qkup1ioS0UTYNVWlEYoZ&#10;tMkZaKrNQX11NqrL01FalITsrDgkJkYgMuo2IiNCaPlCEB8VhvTYaOSlxKEiNxn1RQRqOVVdldhb&#10;sc6ZTLnPVGAnQG2qJvCq+TrVSYRgIsEXR5UYg476KNrkuwQerW59ILoaAwjEW1Rk3gSqNG5cQ0UB&#10;VR/tbnHuFRTmuBDGVIBUd4V511GQdw1FjNL8q1So7lRxHrTfN1TDSGedF6/rw7jJa9P6Nnjy9Tz4&#10;Hq6ivsyN5d2QlykQPUdFdxyxscdwL5LKj+ovKuI04mMu0kZfpdK7gYxsT2Tm32T4ICPPC+l5N5DG&#10;103je0gncDO4ncr3lp5HZZh7ifnnNPD9oXOuCoGd3Nw6+GngkONqhhZVRh8CunISz/OlvC70818W&#10;f6XMX4m/ogr/pyHX1oXs/3vwacDTTVigs/7fNPvhq6YQfManaVteDBKC/XDj3AlcP3sM104ewI3T&#10;B3CFN4uP61mc2rEVR9bJ3HxHceP8aRzesREr5kzBKgJw+YxJWDR5DNZwfw/BdmTLeuxasQxbli3E&#10;ztXLaJNnYSEhOWm4HRwsDWEhnZX790JvqjlZalIWye7Lm9lIdcEYiIG86fupxcd547/zFu0ubS4h&#10;YMIb3dZwCIYbG2KCKe2biRnmMpaYGmODmQn2UPEdJAxP0PI629nimo0t3JnnbmGOqyzvNdweoUtn&#10;IevsHlTclDV6r6vp4Gtue6L6jhfKgmhr/K6qKPElCAWGVMClvrRINy+ihFHgeRr5N04i9/oJVVeY&#10;fvUwobcfaUyTqQiTLx9A4sU9uHdiI7zXz8XFqaNw2M4CB2jLBXybrC2w1tIMqwnmhaZmmGxoDDuC&#10;bwjVXX8qvnd6yWiN15SSExurlpeUldb4HWgLitMGS0MGwTeA34cs2mRoMhDGZoNhYjJYqT3ptGxp&#10;aghHWwuMGUpVOXWcamU/sXMDnE/sQ7CPC1Lu+eEOwe96fg9Kc++iPOsu6grjUcVoIHyaqPCqSxNQ&#10;W5GC+spU1Jenoa4kHbVl2czLR2VpHsqLs5GXk0orGY/E+GhERUVQ8YUhOvwOYu7dRdK9CKTHRCI/&#10;ORYVsrpYKQFXIYqO9lYss6jI6mRCL5nKkoCtjkdjZQyhx6iLZPB/2RBGS3yXABToBTECCCY/Fe20&#10;qc2VPgSUF2pKPVFFoJUI4ApvoKToBooZZSWeDHeUEo7lpVdRVXYVdWXX0ECL3FJ9HW21NxTo2usY&#10;te7cv07QX0VNlSsqyukISi4hO/cM0jPPIIXwi6ONjlMNFqcQn0wYphB86YRZzjVkFnogi+8hu+QG&#10;souvIYsWPKPAmUHFWOjK1AUZhdwuuoSMItpvxivqZmWoej11szJVjRrPb3jJUzc8waY6MosqZCo3&#10;s1ZGG58rrZfPz3kOMv3tP8t7WZkX41+V0QfSX8n/q6F7Td019N+DPvT04feHUN8TIdmjluU63xJ8&#10;3zQH4/OmMDTmhuGu9zXcunIB3gSdp/MpeFw6gTP7t+LyyUO46eKMQxvX0fJS+Z04BC+XcziyexP2&#10;rl+JZTKJ6JRxmDt+OOZPHIX1C2ZiO5XedpaVSQxWz5mKFTMnYvoYJ9hbGcJkcB8Y0J7JVPRv931L&#10;2TZZgEg6MBsY0OYxvxch0Lt3b97sLMcbvr9MW091YzVkMByp+MaYGNPummKaqSlmEXzLqPg2EHA7&#10;qPoOEX5nbK3hamOD61bW8LK2hi8B6GtugZssE+BojzuzpiCJirbI3wV1tGiyYFFlCAFIu18r/dyC&#10;PVEReB2VgbRHAVdQTotcfssZpT4XUeR1Drnup5B546gCnjSaSIjqS5AW4xNbEbBpEc5PHE7bbY5j&#10;ZmZ8T+bYzlhP6C23MMMcQm+cwRCqPao0fiaTQf0xSL4TKl1ZLU2A36tXLwJPW2JSvh9ZQ0Nt83sY&#10;QHsstniI8UA1nb+pmSFMCTsZombBsCUAh9tbYuIIB2xYMg/bqNh3r12CE7s2wP/6RYR4X8Hpg9uQ&#10;FhdEy5pAZeaPmsJYQoRwK89EVUkKiugCSouSUU61Vp5PdZeTjpLsdBTnZKEom5GbTWWVgbTEeKQk&#10;UPXFxyEhNhYJ0VG0uvcQHx6GFMIwJykGJVkJqMpPpHUk4KpS0VqXSvUYR8hG8/WjUFtJ8Fbe5v5t&#10;2t5QtDQEMw0k+ILQ3ihB4DX6U5H50YoGaACs86cqlMYaX8L5FmrKbqKixIuA80R5uSdKKzxQWenF&#10;cEdF5XWUlruhosINVZVuqGHUEm51VS5Ur1fQWOOmor7mCmqrXVFWeQkFZeeQU3oaWQUnkZJ9kvb0&#10;HBIyziIx+wQSso8xTiIp9zTSCs4RcgRkKa122WXklF9CTtkFZJXy/LLzyCk5TyAymGaWnENGMf87&#10;pVq88syGEWb/kNEErb68YfXBJze8BjYFPsYPzd4KlHITayDQWoAFfDowyM0u27p4fj09iKhyz4+/&#10;rKwu/h28/uz4v7rmX41n77fnWup6AjOC7dlaHS8LlvmO36dqyVXfTQ+EW/35XQXih85INOTcQXTQ&#10;TVw9exxnd2+B69F98LxwAr4uZ3Hx0D6c3rMLLkf20+quw9HtG3Dm0C5cPLEfV04fwdGtm7FhwTxM&#10;HTkUE2RpyeE2mDHOCetobbdR9a2ZOw2Lp47H1LHDMcrJBk62ZmqqJAOD/srWyVT0/fq/jX68uQdQ&#10;CUp3l17vUPH17sMQGBCKzB8ysC8sqAhF9TkxxhKA4wwHYxIV4BwqumXmJthMsB0g+E4Tdi7WtrhO&#10;1edhaY0AK1sEWdvgNvdvW9ogkDbYz9YW/lPGI5EAKKHdrQz1QFUorVCYF2rv3ERlMG8cwq+c4Csj&#10;9MpEJd66pNbLyHY/qbUQux9Xqi/N7RDinfcg/Nh6BG5cCJdxI3CUYD5qZI6jphbYa2GMTVSlywXU&#10;RsYYY2AIu0G0p1Rtag1hfgfy2ftR+cq6uDLsrG+fPkr1KWvL76Z/z0SuYnMFfIMGDcDgITLcjyqZ&#10;15BZrWVJTlu+lr2lMUYPtcbM8SPUpLDrFs3kQ2oJTu3ZiMNbV+HCkV24F+SBjITbyEoORXlhDMoK&#10;41BTkYXSgnTkZMYjPTUG2ZmJyE5PQEFmGvLT05CbnID8tFQUZmQyL4PHUpCVmozs1FRuZ3A7ExnJ&#10;achISkFmYiIyCcT81ESUZaegMj+JaotRIaoyhtCJYNwmhAIJG39UVxJg1X60vv4KeK0Ct0bCj8Br&#10;a6LKa+J+A61ug6i/YCo0lmE01Qaivsqf1yK8q26iusoTldWeKCXsyitvoKKaCrDaDcVVbiiqdGHq&#10;ghKCrbTiPI8zai6ivFqLEu6XVJ5DUcVZqrYThNRxqrSTSC04zjiG5PzjSCo8hqSCo0gtPIK0oiME&#10;2HFC7gQhd5LQO0XAnaDqY5SfQG75GQLxNDKLT3KfKWGXwWO6eOW5ehOwad1QvldW9/lNLvFsnj2W&#10;VTDogZ2CIlNZV1cq83WNI7rB+jp4KFj0bKtrCGiZ6gCqX+4PZfVCpp//s2MvxovXfDH/r15Hyul/&#10;jmf5fP9yTOD931p2GQJFdVyFr+q8LPk/8PX/0R7Azx6AHztC8GH1PaSEXIO/62kc2bASu5fNw6EN&#10;K3B+33Zc2Lcb5wm+41s3qDi9ZwtO7d+C47s24uiO9Ti+YwsObdqArSsWE3gjYTFkAIwG9oItLdhY&#10;RwvMnzIGS2dOxtzJY9WauyMdbXhjmsGCsDIiuAyG0LLJDC2D+qrRBga8qfv22Lw+vOlF8cli5IZU&#10;RaYGA3l9WjqGE88dQ+iNHzIEM41NsMTMFJtoIfdZWeE4IXeRas/N0gpetnYIsLVHiLUDbls7ItiK&#10;2zb2uMsItbSFJ0F5k4o07exeKj03ApAKIcQLFQK+YNphGclAMJbdJPxuyUJBZ5HrwT+1J//MBF+q&#10;2NzL+3Dv1Bb4bV2IqxNG4pwZLbchoWdogYMmlthjYoJ1JkOwkLCeRmgP42exHjgApgMIPVr7Af35&#10;GQk2qdvr16+vBr7+zOd3IkAbRJUsjRcDBr6j1iKWPFF8/fk99+3/uoLiYMJPTUyg4GeIaeOGY56M&#10;epkxDsvnTqHdncPfaB5jPs4c3I7EyEBEEfChvteQnRKJ4rxk5OckIS8jAQkxYQRYHFJpYTOp6HKS&#10;k5BBRZfHNJ+QKyDkCjIyUEzFV5aXg4rCAlQUFaOqtBQVjNKSQqYFqCyR/BxUF+dQleUQeKmMOKq7&#10;cEIulLC7RVB5o7KCarvSmwC8iaYGfzRT7bXQ2gr82pqo/gjAVoFhHUHIY+0EXxsB2MK0kaqvvsoP&#10;dUxreH5lDe1ttTuDdrfqGgoqXJFf4cJwRn7lReRVnGN6FgVVDEkJp4KKM4QitytOoZCAKmBkF50g&#10;sCT4cCs6RlAdRXoxVX4JFX4pt0uo9hmZZXwAlh4j5I5T8cn2UQLwONXiUSo8Bo9llmhwzOK15JoC&#10;1MwS6cenAxDh9QxkPXDThda9Rbq28JhePZ4GEVpcAaXk8SZX15Lzua1/DX3QKNhJOXltveNyPQld&#10;Wf1zXravHy8e0wef/raElP1X19IP3bm696WLZ0pZysm+wE5P/T2fmFSgSXvLz/p1i6ea1+/HNm3k&#10;hqy58V3rbTwquYOM0Os4t3Mddi+dqVZTk8lGty5fjP3rV2PvmuXYvXoJDm5ahT3rlmL/huU4sHEV&#10;09U4sGkdTu3djn0b12L1wrkEnL3qg2djPIBWrh9G2Vtg8qihGD/SHqOH2cHRxhJWVEAmhJfMJCJr&#10;cpgYDYa58RAYGg7ijd2fN7VWyS8LY8sqbYP70QoPIBwZopSsGI6DBmIUldPkIQZYRMu7jtcUu3uQ&#10;iu4Cld1Vws+bKi/Axg637Ybitu1QQk8A6KDgF2rroODnb2qJWw62iNu2WrX8VoZQ/VERVQW7E37X&#10;FPykzk9mdZZW4ALvs8jyOIn062J3DyGZau/23uW4NmccLllb4YKJBc4YW+IU46iJFfYQzGv4+Rbw&#10;806hanWierUh4M0HULH1683PJnaeQdjJtPHSeVnG6soCRNJiK8txSh89gZ+sTDeQ50s5TS2/ofLl&#10;exzM78rMxAAO1maYSAU+fewwzJs6Rq14t3j6OGxaQvgtn48daxbh0skDiAjxQVL0bSTF3EUiYRd3&#10;LxRJUXeRkRiNlOgIJEWEIZfKLTeBdjgpCcUZtLzZ2ajIKyDMitFYXo7mmipa01pGPVqbm9Da0oiW&#10;1gY0NtWgsbGGIKtmVKKxgeUbctFYl4T62jCCKpCwu0nr6UlgeRGAHqip8WaZADTVh1Dpie0NRnNj&#10;iIombrcSds11VHmMZm43EoR1VIs1BF8FAVpacYNqzQ2Fla4opLLLo+3MLT+PXFrO3DKquNKTyK1g&#10;VB5HnooTKs0tP0YgikI7gXwVfKiVEGIqBFKEF5VdBiGWUUaYlR9VaXqpQPAIsgi8bMIukyDMKjtC&#10;8GnwyyT8MtRxgaJA76h6D3LNLF7vD4pPBzf9ujoVCo483iJQFDhqEJDKegHCP3r67T0DAUO3rQOH&#10;/jEFPl5Dp/hePE+3L6m6fs81/l38lfK66+te41+F/rV0qf55AjYFtx7rr6zvM/AxbdbW39B9p9+0&#10;ePUoPoKvNQjfN/Kh0eiDL+toOxJuItrrEo5tWIiti6epFtnlc2dg/eJ5WDtnBjYumoVNi+dg+4oF&#10;2L1qCfasWoYdMjHBssXYsXopdq9diX2b12MfleH65QuwZPYU1X9v4ghHVdGurK69meq6MtRWFgzX&#10;ppw3MTag2qMCIhgsuK/GmtLCGap0EIYQhEMIOiMqJenyYsQb31RaeQcMwAiDQZhEqMyn+ltN+G2h&#10;utpP8J2zsKHis4EPwRdExXebkLtjR9DJNsEXRPsbYG1HC2xHNWiHQFpiH3ML3FkyG6U+l1FF+JVJ&#10;PV8QVV+AG8r9CD5CsdD7gloMPI/qL8PzBJJd96luK94rp8KVUHc1s4CzmRXO0uKeMbKg6jPHTkMj&#10;gm8Q5stEqwTeUAEflZ0FYwjV7ZC+b6K/1HWK1ZUGDWnIoL2VERzSsCGAk5DJHHRwHEBoyrjc/gPe&#10;JvyoGAnGQfxuTGWpTn6vI+ysMX6YPaaMdiQEbTBrnBM2Eny71i7lg2s5Niydi+uXTiFBQEd1l0jQ&#10;Jd67i4ggP0TfDUJseCjyaGNLsjJRnJmJKqq6urIS1FeU0Y7WorWxAR1tzejuaMGD7g48uN+Fhw+6&#10;8fBhN7rut6O9ux1tHc0q2lVag9bWMjQ3Z6C+geCrE2D5EHreSqnV1fgSelR6LbfR2hRGpReO9uYw&#10;wvQuWpruaNFwG420t/W1VHc1VIsEpYRY2sJy/jZVl6nmLihVl0fLmkfLmlN2ikCjDS2jHRXACegq&#10;jik45VYy5bakAsPcKpaRfZaTMtlqm6AUC8vzBX7ZBKRATwPgMQW+DAFfBWHGa2ZXHGEcVTDMEvix&#10;TJaE7PfATxSigPIVpeKUtWWIHesZWqUG5SvF8hxCWjmB43P1o6DQAz6d6tEf0K+DhG5bpYyXwUl3&#10;jv55L8afHdOH1L8L3WtI+X/1WhIvXlNXXvK/l9ZaGZUhnZOZPqv304GvybPntbTvV+yupAK+H1sD&#10;VfzE7c/457ufF4T8CG/cuXYCe1bLFPNTsGDKBKyaPxur5s3C4mnj1RKS0pixatZUrGasnEVAzp6B&#10;pTMmYT7t7Pyp46kyJqhxvLoQCzxphBNGEHg2qmV3EKyo7qzNjWnNhsDcyECpPZUSYia0tIOlY64B&#10;FRHtmyhCWZRc4DeYN7/Ui5lT7VkPHAQnphN5zjwTIyw3MsImY2PsMzPXwGdhDU9a3yDC7w4tbxjB&#10;F+7giBDCL5Tbkgr4pA4wkGVCrGxUI0j4glmE3yXk+1+m0tO6vJT4uaJYlzLkWBotb+SZLfDZNAuu&#10;Ex3gRiV7g9dwIUTPW1jiLBXfYYJvlxHVKOE+bzDB168fhtK629DOWvXvCxPCy4Bw69/rdQJPppqX&#10;er7e6MPo1UtadWn3WV4mbZWQ1m7p49e/X38Cr7eyuQI/UYIShlLVwIeIhaEBRthbYcIIe0waaUvF&#10;ba8s70YC7+DmNTi4bS0fTvNww/UCYu4EI8jbE5dOHYeH62X4XHdDdmoSyosLUVlaTCtZSQXWhPbW&#10;FnS2t6C7sw33HxB2j+7j8ZOHePL0MeMRnjJ9/OQBHj4iBAnABywjEJTo7GpEZ3ctOrqK0Nwah6bm&#10;22hqpFWldW1qCKWdDUNLc4SKttZItLfcQ4dsNxF8BF5TXbBSegLI6hovlFdfR2nNFZRWu9Kmio0l&#10;8Kqo7Ghh86rOqMiX7YrTStnlEky5TJUNJZg02BF8PSGw0m2rY1UCMqnDE4jRppZRqRFcAjCxr+nc&#10;TqOVzWAq4Mvi9QWUAj45T5VjKFVIe6yuo65FOPI9CAwV+FT03Jzaja3duOrmFYjpbnipqO8Bnz4M&#10;BHz6N70OEFprppxHyCh19xw0Oui8GPrX1YUOPv+qjMSLkPqfhO4af+la/EwCPAW/Ri+ttVvvcwkY&#10;ta4sci1f2loeYyp1qWJ1f2oPVOmXfII+KfBDeYw3CqJv4tz+dWq0xtxxozF91HAsJMDmTR6HBZPG&#10;qTxJl02fqMbiLpxG6BGGsyeOorpwgI3ZEDhZm2LCcAfecE4YP8IBw3kTOtlbq24WdlQk1gSBlYkh&#10;wTdYU3rcFqUiAJRtM7G9VEkCPgmZmt6AkBjIm92QADSl4rEaSNtIqzvOYDBmGhhgCdMtpibYa2qG&#10;M1RdV0Xx0e4GMhT47B0V/O4SeHft7NX2HVrfIJYNJiiDeTyU4AqgagydNwWF10+izPcCLe4lBbuS&#10;wKuMayii7c32OoOkS3sRsn8FvBZPgrujNTykJZmwdeE1nAm/CybWOGJkiV1UfKsJbwHfhD59MJL2&#10;1oGqzZphQsVn0Ost9JM59tSUU6+pkRnvvKN1YdFmXZHuPdKqK11etP1eBKQ0fvSV7kC0yoMN+FBg&#10;GBrxoUHbK8rP0cYcY6iypcFp8lgHzJwwHItn8jebNxVbVy/CjnVLVeOHy5kjtL5HCLwryKWdzc1I&#10;Q1lxPiqo7mprq9HR0YH73Q9wX1Tdo27CrRuPntzHo3cJu/ef4l3G0/eeKPA9ekzgPexAd1cburpb&#10;VXQLJB+0E5ZUiA+rqACzqf4SCbhYtDUTcs2xjHjCLomwS0JnK9PWBB6LIfju0fLeRkONP22tNF64&#10;U+FRfVddQmE11XfVORRUEnSVAjjCrloDXy63cyWviopP1JwOagRaThW3JeW+UmcElX6aLcqNkVkq&#10;1lVTahr8pFGCICsmyKgE05X1Pc60RwEqW8uUoc4jDEXxyTkCvUymUg+obDHLvKJaYnkzys2pLK7c&#10;zD0QU9FzE2vA6YFkD/h0+VqLZQ8oVTntGgJTBVRllQmTnusLDKXsM3jINXpCBxXZlsYM3b4uT7/M&#10;fxIvnvdXIfliOf3r6Ooq5TOolJ9LU7ua4tWGq9HuymdmfCfH5RryfRN+3zbR/jb54cvaW/iWFuT9&#10;8igkB13GyT2rCT4qt4ljMYE2dcJwR0wdNQzTRjph5ujhmDpiKMMBc2UoGqE3j2pw/vTxmDN9HCaN&#10;G45h9pZwsDHFMAcCj2FHENpYmKg59xzMTDDU0kyt/mVrbgI7CzMeM4W1pSksqQLNaVutJLUwVlNW&#10;GfEmNqDKGyLwYxgp8PWF5cABGDbYEBOGGBJ8hlhmZIjNhOY+Uyo+c2tct7ZV4AsmkMJF7alwRCTT&#10;e4RfGNWetPQGWmuqMJT7wdwOtrHCTb6v6CWzUO51GvleZ1Hs74Yy2t8ipnk3LyHtyhFEHt+IW5vm&#10;4MY4R9yytVH1iR6E3hUBn4UVLprZ4JixFfZQ8a0l3BcQfFP7D8C4Af0wgsrPvm9fmPfqBcNehJhM&#10;RUXovfG2NqvyWzIv3zsyuzLTXtrU8hJv8ri2/aaacVng2Eescv93lN0dQvAZm1A5m/FBYm6EUfzt&#10;pox1wpTxThgnym+MAxbMHK/U3rbVS7BzzRLsXr8cN5zPIC0+FnnZecjLy0VjYz3VVzM6OzvR2dFO&#10;O0t195Dq7vFDAu4h3n3vMYPAe1fA9y6eEHyPeKxb1F1nC20wFWI7VV4XYXe/TcHwwUPC72E9YVjK&#10;MvlUj9m0yunobs/AA8KwW/bbcnC/PQtd7Wloa0kkEGOega+mygvVtLVlFS4opsIrpMLLp53Nqzil&#10;qbpKplR5Aj2BoMqvolUl5JSNJfAU2ASCzFPbDFGAOvBJ5BBYYouVQlNWVcCnwU/UnjR0ZAq8yrmv&#10;Ug1wciynQpShwFJeSzsu5QV2ugYQ2Za6v1e+500oIWpEGikEbJpC4Q0qCuZfwEbydfVcohJlX7Xs&#10;6pWRBgylhBgCh2eA1ZXpAYZ2jef5L76munZPnm5bByXd9l+F2Z/Fy87XXVf/mO596I5LKrb2Ryo/&#10;+byi9FTwM6m1Nhrc8U09o8EDPzQSik18/zJNFVNt3K4fFWMwy0SiPtUPPhf24/im5WoOvLGOlhhK&#10;OI2ys8RY2lWZXHSUnZVaz0HqksaKshs7gjfYMEwa40TwDcNEWRjcjuqOwLMiwKylm4WVuQKdDe2t&#10;DQFlRWtrLd1TrCxpg+1gx+vbUBHaEIC2BKPcwJrVHaAs3GAqviGEhjEhaELwmffvD7v+AzGGqm/a&#10;ICq+IUOwgQpyn6kFLlrY0nZaEXyWCLW3QaTjUNwj9KIdnRBNuyvb4baOuKuAZ0NFKHbYBiEKfMxj&#10;+NlYI27jEjWZZZF0awm8gUI/F+R4n0X8+d0I2LsMPosnwptg92P5mwStu7U1rtDmiuo7b26DEwTf&#10;PkMTbDY2Uop09sDBmDRgAEYTesN794U1wWfC6PP262qxodfekMlFZRICQk8HQgVBgd5r6rjM2iJz&#10;9QkcZXSHdAeSOkCZmsrQeBBM+KAwkeoEwk9Un0xNNVpa1IdZYaSTBaZMcMLyhTOwaPok7Fq3Evs2&#10;roaP2xXUVtQgNSUN5eXlVGNtBFMHHj6gsnvyiCqP6u4JVd27j6nyHuO9Dwi8D94n/N6n2iP43n1C&#10;sHVTHbbw3Dq0NFUSnBWEXx1B10zgEX6PWmiBG6kAq9DdXY77XWUEajEedZfg8f1SPOwqYRTiQWce&#10;gZilFGBbczRtcDgaaHXF5tZVe6Oy6hotrjNKaqj6CD+dtdWgd45BGDLyCaECKr68ypME3UkFPP3I&#10;6oGdQE6pPIGgQFEd11SbAhqPiXpTqk7AJfmEYlrJIXVcwJgtDSLlOqUp/fQEdid4TakfPKXqGKVh&#10;RdU1MuTYK9IVRaAnk2RKHZSA76cOf97QWiOGrBGhf6PrQgefF7f195UiUipPv6wowOfwkDKqVbRn&#10;X8VLAKQfuuu/7Nj/Rrx4/ZcBUZevgC0jMgTqTbS76lwCULXeMl8agET5NXqo6ee/a/Wn2pM6Pn6/&#10;TVS0LQRekz++aPDF1413WD4N7+bEwPf4HswkyEYRfI6mxrAaYoChhJc1oWWpwohAM4W9jQWG8+Ya&#10;yRhGO2tnzTIWRhhKiDnZSguusepca0dQ2ktQ6dkTgJJaU6XZGhnB0coCDoSpGc+T1dbEAkujxyBC&#10;TrpqyBqxYnelhXfIgD4wYpgQHrZ9CZEBAzHDYAiWEnwbedPvMTbDeTNruJtbIIBq7y5troBOIorQ&#10;i3F0YOqASFrbe/ZOCFMAFAvsQOBJvZ+NAt9tK8LP3hYZp3YRfJdRTrVX6HsJ6VcOIer0FvhvnAu/&#10;cU4IIGB9WfYmX0tge5XbrlZ2uGhpj2OGBJ+RtDYbYxVBP3/wYEwbOAhjBXzv9ILN22/D9B2qNdrc&#10;3gTZ24w339Tm2nv1b9oEpGq9jR7YyRC2196QVdm05SdVFxhZr5jQMzDmA8J0kFLI5jKCg9+xtVLV&#10;ZnC0NSf4bDDC0QITRtth/swJmD9pLBYwNi1fjgvHziA7qwBVNTWa0qO9ffToEaH3mGruXTyiunsi&#10;Ko/Qe/eDnlQU31MJsbj3Cb5OdHVKXWA1gVVO1VfO69TQ9jbyGKFH8D1+3EyIcv9RDSFYhSePqvH4&#10;gUQNHt2vxpPuCjwmAO9TEXZ1ZPIatMRNMWhuuIem+jsEYBBq6m6hss4dZTVuKK6+jKKai6qOL7+S&#10;CrDqAlVXj+qrOk3YnCbICJ4e8CnV1wM+BThCTTV+KHCJCqSNLaPFJQQ16PW05DJEweWq1l+dcuMx&#10;qrwsaQAhaHWvK6pP1SWq657ieaeRXSrw4/sRODJyys7gFVXhLoqPqSgxaaRQFpXQE/jp1J/uRtdt&#10;S+gAoYXkCQh02yzPVFN5BJsoQjlHnatdXwup82Iq1xBlKOeo/eev82fxMiD9GaT+09AHn8SfXVeB&#10;T9Qs37MGcXmAUAW3aXZXZrhRDT489l2jfEZ+1/IwISS/5faPnbfxS3cEfmmNxHd5wXh86yJSN67F&#10;2QUzsWjyOIynWpg6zB7DCCdzg0EwlaB1kyFmJryZrazMYGllqsAmQJQ6OnNCS+rsROGJvTUmzEwF&#10;flRyo4baKyDaifozphqk6rOSRg5RgbTDcrPK9eUcI4OBfB1p2JB+fv3VehKD+vfC4H69YdavP+xF&#10;8VFFTR88BMt4rQ0mQ7DHxIw2U7qyWCGQqi2cQIu0G0a1N5yws0csoRdLAEYTfJF2mhK8R/hF2DoR&#10;fo5UfTa0vNa0wTYIMDNHyNRxKBa763cZ+d5nkCotuSfWI3jRVITweoG0yL4EnQ/PUYrP0gauhN5Z&#10;UxscN7bGQVrvbVSvqw0HYvGQwZhFdTqxbz+M6tUbDr170e6+DcO+VG29X0cvUXlvvEbwEXZ/ew1/&#10;e4UAlBmYn623IcpPm35ebK7q7jO4L4ZQ6RmaDoaByUCYy8PD1ABGVH1mxvw9TAWCRnywWPBhZI5x&#10;o+wwbcIwTB3piCXTpxB8y3D5yAmUFZeh89ETdD8h5D78APcJvYei9mhtRek9ZPr46QPGfTxhKrB7&#10;9FgaM6Rer7PH5jagva0KXW3VBBejs47ga1L1ew8eNrG8Lhp4Xi2eMn36qA5PHtZoALxfxRA1WMzz&#10;CxnZ6GxJQ2crrW9TApqbotHQFIa6hmDU1vkS1B4oJwBLqq+gqIrKvOoiVd55gk3q9gi/6nMEHMFD&#10;8OUou0toKQAyVXaX20qRsYxSYgI7Wl4FPqm7I+Ck4YL5OpuqQU3yaGVpgTPVeYQaXyeHCi+HcFTH&#10;lboT+DGfoJOuNXkV8v4knPGKQE7V84kSo/36sfm5ItOmpZLQbnodDF5mSyXkOrJG77PGEAGZAiFD&#10;r5xcTwdVbaUxXr8HHgJAHTD1X+NloYORdk0tT7f9nwBQyuqXl239a74YclzqH9U58j7F4sp77rmO&#10;yldlmYpy5v7PhNw/GqU81TXjHx1B+LXzLv4/jWH4IcULT12PoH7pIpRNno6IkaNxdc50bJk7U63C&#10;P2GYLcY52NDymsKCQJIV0WRqcwUl3tCDDQf01M8NUfVwYklFoQ0msGT+PRvCURTdcNpOUYZjaI9H&#10;DLWFI62lzLwsLbrSSdmYMDUj9GRqJYGobFvwmKWhAYx5PUMBIG92w/59YUp42PUbgJGEn9hHUVPr&#10;eJ4Cn7kVvAmhYKo9sbnRjsMQM3QYYp2cEEe7G+swVEUkIRhhZ4uoHgiG2diphhABXxDV221be9yy&#10;tETSzrUo5ANBG562G5H7VyJ4/EjVFeYWz/GizfUiaN0JSzduX7awwxkzGxw1scYBKs+tpoZYTRW7&#10;hJCfPWgwpvD9TuzP9y6t06Ji+xBivd9AbwU+WTyoZ+ZlKj+1slrPehsCP1GBb4pClHP4Xcj3r8bt&#10;EnxGBJ4hfwup75PuL7KtWnsJRitLE4xwssOsaeMw3M4UY51ssJa/96Yl83F2+VLcO3oUZV6BaElI&#10;x7u1jfjo0WN8QAC+//HfaW/fI6weEl7SYtupQKfSB9KI0UKwMb3fig4BX3s1bbIGvgdddbSzDbjf&#10;Xc8ydbTOdVSSjMd1VH+1eNSj9h7T/j56UImH9yvwgLb3QXcpujup/DqKcL+9QE2OKnWAHYRga2MC&#10;1R9VYH0kGmpCUVfrj6pabzVKo7zqKgornan2NPUnkStKjDY4hwowm7Y3tweCWaL4CDVRhXlKhQnA&#10;BIbHe8AnjRgEIYGn65is4Cf7jAzp38dzBH5S/ydWVoFTysq+Ah6vXcH3UnmRttwVRdVXUVJ7HRX1&#10;nlqrrgYsQkOGrAn81L7U3VGlyD5v4OfQeg4+XZ7sa6kGPv1jEtLSK/3XFCS4rx2Xa/aEXJ9l1LV7&#10;juuu8Rwi/z10x3Sv8+Lxl+X9WfzZ6+jeg66hRbb/EJInn0vATXurqyZQozOk1ZbbP7Pcz6KqBXj3&#10;b+O3tgj8WnIXn9++io+O7sOT5avwaNEKdC1cjLbZc1A5cy7Cp07G4UmTVfeVWWNHYKIjgUVwDRdQ&#10;DR4EY4JKIKf6ltFySV2cmfTDo9KQ0RZSWa+mUecNKi2NYmGH0haPcrLlDWiNEcPsaL2kQ7MVVZ6J&#10;UopSxlhGaIhyFKUo/fuYp+vqYsrXMKHCMRTFN4CKb+BAjGA6iel8WvG1tHh7zSxwjuFlZYMQacgg&#10;3GKGEnL2VHoCvqEEH+EX7yQqUPLtCUB7VS5CWn5pdwV4wYzbtMIhVHDBE0chz1kmJdiHRJlnb8Fk&#10;+PN7CBbwyQgQAtzLllaX0HTl/kXGaXNbHDK1wm5zc2wikFcbG2GxgSHmUPFN4/udMtgAIwb2V+Az&#10;oG0dKPMPylhdmZH5LZmZRUCntfRK/Z5q8X1HurxokzgM4Heuteb2Z/TFQBnhwe9G9fej/ZXOz6oD&#10;NCFoRCjKynbDHG0xerg9xvK7nzN5DJbOmoZV/H3Pz5mMxAWzUTpjDsrnLkLNqg1oPHgC7d5+uJ+e&#10;gQ862vCx1Ou9/wAP3u1A18NmwoyWtZ2KrqOWqq6OoKtFR3st2tpqlMW9T/A97NTiQVcVy1eyXAXT&#10;cgJQAFfO/DI8Yjwm6B51FxN2RSzDYPpAol3AV0QFKfDLpfLLpo3OovrTJkxtrktEo8wpWXsbtdWB&#10;qKq8Sfh5qCFqoqryaH+lX19OOUP691VpIaosV1p3CTlRhFInmKvq48S69oTATa9eL4/gk5BRGbKv&#10;+vUpi6z19dOBUUFSqchT6rWlM3WxdL+p9UR5/U1UNQWirilEVlmTG74Hfk1Uf83cFtXHm1lsq9av&#10;T4OdDjA6GOjAoFQdQ8roZiL5Azwk7YGEbpIDbUbi54pSwKfg19MpWtctRP86+qF7fV3orLamsESN&#10;MVTeH+NfXfPFeAa3l4SMWZZ1htV+z7acIwpWICehhvUJDLv88Hv3HfxcH4ofMv3wzS1XfHLsGD7e&#10;tR9fbd+Hrzftwkcr1+Pp8pV4sGQJuufPR/n0Gbg5YTL2TpmKJeNGY4KdDZwspZuKI8bTrsrwMQNC&#10;ZzAB2FfGkfZ7h/ZqoJppRZRIn35v4/V3eBP3fg19eQPK7MDSHWUA8wcN7KNGGUiDhz1tryhCSVWn&#10;ZlF4BJ8d1aUlLbApX0dUo/TvM5dKe6pAEyo+AZ8dATJ6wCBMJUQWGAzGGpbfZmSMC+aW8JYWXTt7&#10;RBBo0Y6OhJ8GvASmCYReAhWgQFDq/UT53SMApeU3zHYo7to5qb5+0vH5LuEWwM8ev2M10i/vR/Sm&#10;RbjlII0gNrS5triphsZZ4ZqlBVwsrHCJwDtnYY3jZtKia4atfD/rGSuGGGPRYCMC2hhzDIz4nodg&#10;WL++sOrLhwYfDoP6vIlBtLt9pNVWlB9hp7XgvqFmZJZ6PVmLQ0Jmaukno1sYaggbvxtZq1jq+tS0&#10;VjIDTt+3VP2fdHExMhkMMwtD2NtbYNxoB0wZT6s7lkE1P3ekDY6NG4asubPQNG8O6mfPQueChXi6&#10;eDn/C6vQtX47ug+dxkMff3yQkoQPKovwHuH23iMqvc5adLWUo6O1jFFKRVaO9tZKRjm628rQzbzu&#10;lhKmJSxH+9paxHKF6GgrRFtrPqOAYCvEfYJNKbu2fEJOi24e72rJY+SqafAFfF0tOWhvykR7cyZa&#10;G9Kp+lLRSPg11BB+NXdQVxWM6gp/VFZ6oKzSDUUVziisvkS4naX6E+WlhUBOdXNR9XZUgAyxqjqQ&#10;qYaNsiNIY6gGDIEfQZcjoz8EcjwvWxSeWFupy6PqUzAs1qAnwMslbPMrL6GMCq+q3geV9f6oa76D&#10;ptYotLbE93Rn6VFeUvck0NPAp1Xc68NMQgdA7SbX0heXntQd04Wm9LR8BSNdvoBKoKdXVj9019LB&#10;RretO6Yrpx0TgMqYYQGf1jDzV+zyvwrd6+q/pm5fgVlCGjEk+Fo/yXtQ36cnfu66iV/aAvBrA4GX&#10;fxffhvviBw93fH/BDf84cwW/XbiOX8+54teTF/Ezn+7f7TyAzzZuw7urVuPBwgXomjMPlVPnwnPY&#10;WKy0ssAYwsieEBpmYY65k8Zh0ohhMDUYAGMqsX684WSaqUG86QwkBvEm5M3Xi/btrbdfpUqhkqGq&#10;kT5qavV/NS3VGwRgXzV0zZLAs6LqE/BZic0lwGxNjLQGEFNjVednRltoNpCqkqA1799PdWexY97o&#10;gYMwadAgzKUKXcFy20xMcMnSmhbUVlndMAJNoBZDwMVR4SUSdomEXhIjkQCMdxrOY0Npdwk+NcJj&#10;KEKp/KT+LsTWFnd53h2qxch505G0bQUCRg+lkhQ7bAt/qkFfaxt40A67mZvhkpmlVrdnYoF9xmbY&#10;ZmyC9bS3qwwNsczQBEuMTTHP0BizBhtiqsEQjOBnsSLEpI5Phq4ZyIQN/J6khVfq8uQ7E9CJylNd&#10;WHqg15dKW2ZqkRmYRXH35/ehGjr4nUuqpvvi9hA+hETpWViZwMbWDKNk2OBwG4xlTBnjhAnDbLBg&#10;lA1OOjkgY+p0Kv2ZqJs5G20E34NFi/GYIQ/D91dswMertuHDrQfw7t7jeHj+Mt4PD8MH9cV40lmF&#10;TkKttSmPQJJ1NQg0mWlZTS8vsy0TVrLEJKNdpq9XU81nqslNZap7bTZmlmHa2aBFdxMh10TwMbp5&#10;rKuJ5zfLLM5ZLMdzGtN5Thqvk0LVl8I0Ho3VEWiUyQ8q76Km0h8VovwqrxB8zsivcabCu6ApvzLp&#10;AiPWVoBFkInqKz9BmJ0i9Kj6BHwEW0bFMYJPAChQo52VOj2CT6sPlLJM1TmEoIBR2Vsqx7Lzym6L&#10;rRWVV9vgh4aGUDQ23kNLSxza25KphnM18D0L3ry6bQHJM6XXo+bk5telulAwUIrveb2f/nH9UGV7&#10;YPSDtIS+UP7FfX3wKNjwmP7+H8+TfcJaIC4dhP9E8emuo7+vy9M/9mL+n8UvfJ1fRPFJ0Ob+3B2I&#10;X9tC8VNVGH7MuIuf7t7GP3xC8bNnCH67HoT/cqP6c/XEb5cIwFOE3pGz+H7XYXyxcQc+Xr0W7y9d&#10;QvDN559+IR7Nm4eCSVNxzXE47ZoZZvIGtidgLGUI1rRJWMQYOVSGn0ndntyA76gppwbSvsnYUbFj&#10;MrtIL6qZN6n+pIVSlkR8u9fbeIcqp1efN9RAfaPB/QlAWlzaW2sCz9bEGDZGVH3GxnCQfn4EovWQ&#10;IbAg6GSMq6WKvnAYNAAjCcDx3J9DS7zEeDA281xn2twAKrY70nJLNRcrio/wErWXQtClSgwbobaT&#10;GKL+onlcdXOxH4rbVIpB0rWF4AtiBEtLrxPzxwynErQlTIeqIW8+VHY3rWzhxeNXaWnPm5jjuLEF&#10;DhB8O/h9beD7XkX7v5LwXsTvbj5jFj/HDAMDTBg8EEOp2CwIsiHynRF8A6jSZIaa3r1lSio+OGhp&#10;pbOy7MuU9DI7i0Q/VcXQV4GuH5W2zGLTRyZ2YKrgJ0pQRr7wO5XGj8GG/H7NDGBH+MkMOaMcrTHC&#10;xhyTnKyxcqw9XJyckDlhCqqo8usYTbNno3PuXNyfvwD3Fy7EY7qA91aswgfrNuGLLbvwMVXg+5t2&#10;4t0TZ/HB3VA8LktXkJKFhVorU9FSlYSWygQ0lceilduysltbeapao1e2WyqSVcgU9rKQUYvM/ixl&#10;qnicee3VaWqx8U6JGsJTpq+vzUSnzNpcm0F4pnE/hSCVaa54Th1foyaer6vN61dbfheV5bdQViHw&#10;u0bldwUFFTKk7SIBJ/A7RwUn8BN1dpJWV4OeqD2pt0sj6NIEdAypy5PxtTJaI5OglBba7BJRemKP&#10;tUYR1SWGQMyXxovKyyipuUaF54f6xrtobpQRKPFUsRkKeA+oXB90FuAVpfJ6YCer+3/TKJ1utTwd&#10;WNTIBD3VpwuBgqQKhj0V/Gr41kvK6ULl6e3/Wegry5eFQOfZ9fm68toa6AjsHsWnKyehf96Lef8u&#10;9M+RUA0b0iVFlF67N37p9MNvrSH4pZrqLjcCP8dH4ufbUfg9OAr/vBWO3zxC8es1f/zq4oWfL1zD&#10;T6ed8eMRqrz9h2l19+JL/ok/W70Rn65ahU9WrMAH6ilPq7OA1mfGNORNnIbbTiNxmjf5MqoYp369&#10;MNxkCNbPm4WNi+di4bTJGGVvq0ZXDJBZVXjDygwjqqsFwSZdUqSxQ+r+1E0tc82JmqEN7qcG6b/D&#10;6KUWIZKhaWa0tjJ1uiXVkgVDtqX115LKzmrAQNhQ5dlQLdlS8Qwn9CbQ8s41NMAyKsVNfH8XpSuK&#10;dE8h/CIJqcShw5E2fBTSJUaMQuaoMcgaOQaZI0Yjg/vpw0cqBRhLRRhBlXhHbDKV7W1ra/hbWcKf&#10;24G0tMHMl1Zff1pab9rpG6bmuGamhau8rokZFZ8lTphbYTe31xgb8fsyxFIjI8yjFRfoTSf0pnN/&#10;7OABcKBSNiPQZIbpgXxACPj69XxHAjoZl6uAJ9t9CTzuS/RX5ftiID//QD5s+lIN9uN32puw7MPv&#10;XYApKlGGu0kVhEwBZmzM75Tws7Uw4sOEaprb00fYYP0IW7hR3WaMmYjKyTNQO20mGmbNRsvMuWib&#10;PRcdc+age/48PFmyDB+uWIO/r+DDceVqfLxuCz7dvAt/33EADw8fx+M7gbhPVdckECtLZBBCpbFo&#10;LpdtwonRUBzHvDi0SF5FkjrWXMa0LJnHkwhGpj35rTy/pTSB5yaovDbJF2DKWr8yDX4Vt6sJ2Npk&#10;wpDQrJFjvF5lPBoqo1FXEYbqsiBUlfmhvNQLRcUuKCy/gHyqvtyK8wqAuVR+WqvtCWTJBAKi7ETt&#10;Mc1gXnoJIVgk9XnclhBrK2OAGUodqqFscu5xdd3CShdCzx2VDb6oayD0mmNp5xPR2ZZO6FG9Enjd&#10;TDvbqPi+bZTuGLyBGd83SadaCanb00GFqdTzqbo+Le9locAjyq+nnA5c+oCRfX2g6MeL5fTLqmMC&#10;NbmeUlZaQ4OurLy22G3ttQlEgk+r85NraNeRa+jej/5rvSx0r/2sDk8/+No/dfjh506mXVR4bbfx&#10;S2UEfkqNxk/hsfgtOB7/5XMP/7waQmVHq+vsjV/PX8PPJy7jt1Ou+PHoRfxw+Ax+OHAcP+w9gu92&#10;H8S3O/bjewLw601b8cX6zfhy/RZ8sWYDPli8FI8XLkYXn/xNvBFSx01EEOFxiWDZwJt6nrUZ1k6f&#10;jE1LFmDVwjlqQgJHcyOYS/cKURwSBJQhLbH05ZPZgS1NqeqohCxkAk2ZSJPq0Vgq6AnNQbxpB/Jm&#10;FRVoPFhbFPtZ44YBU6o7GaNrO2gwbKk87an4xhGIU42MCT5DrKDN3SwTkhJIVy0sVT8+6bScQrBl&#10;jOyBHGGXNWosskeORe7ocYwxyBk1GtnMkzJpLJs6bCRtsBPiCULp+qLq/xhhVH+hhGEgr+srHaSl&#10;LpEh6S1C0Zt53mJ9CcbzFjbYSru7nLCbz/c6k+9/GuE3leCbwrxR/E5sCT4LGbNLiMlkqwYD3lHz&#10;D8paGtJdRRuPK/WlmsqTpSRF6Q0gCAf10R4ygxlq3Y533lJ2WBpEVAdn2mI5R6lChprEwGggbPm9&#10;D7cxxTiqvdn2FjhIBetpa4+00RNQMnkaqmh5G2fMQuusOWidQ9tL9dc9l+CbtxDvL16O9xhP+b94&#10;f+lKfLJ6Az7dtB0fEYKP1m7DfW8PvF9OlVaZSWgRSqUCth7IMW0oEfDFq1XaGtUxliknsGQZSqZt&#10;zG+j4msuT+CxODT1lG0qT1JpQwnzqQybelRjk4CzkpCspOKjsmwjDJupMhsrGOUxLH8P9UV3UV0Y&#10;iPIiwq/IBQWlF5FHAGarBo+zVHSEXDHhJspOVF25DEOTcbYMAZ/Myydz6BFy6VSIWaIMRSFWnuY2&#10;FV+pdJa+gJIqN1TU+qCatrahKZLQSyD00tHZkUXo5eB+Zx462/No2XNp07NodQk5Bb5mCaqlpluq&#10;v5mmAplS6em6a+jq5sTWCthkX1K1LY0VPcdUGYY+TP6dglPRc1waQTRwaSHnqX5y6j1oEJPQXU9B&#10;l9uqHyDLPZsmq+c6z8r1nKfb1k//GMyT6xOa/+iQMsyjpdVabLUGi987aV2rwvFrWgz+GZGA/wpI&#10;wD+97+G3G0H4zfUWfj5/HT+fccUvp1zwy4lL+Onoedra8/gH05+OX8CvJ5wZl/Db8Uv49dgF/EwY&#10;/nzoFP6x7yh+ohL8btd+fLt1Lz7fsA0fUwl+vGI1OhYtRvXMWcgfNxkhVFFHzcywkXZ0x/jRWD95&#10;HDbNn0n7Ow5zJ4zARCc7DJVhaCYEnJF0SJZlD2UkgTUmjx6KWZPHYurEUZg+YQymjBnFvJGYMHyo&#10;avm1IhzNTQYzDFQLr425CWxpF20IN9tBtGyDDWAvsxgPMcDoIYYYz30Zr7uASmolIXiAauuqpSWC&#10;HexUw4aovUyCLWvUOJXmjB6voJc/ZizyRo9GPuGXJyAcQQgOJwRZPmPYcGQ4jUCa4zAk0w6rRhDa&#10;4XAqwrt2VIUqHLjtyJDUXo3+CKPyvUtA+tg64pipFdYZEsqE3hQCfDyt+tj+/TGWAB9Be29n0A/m&#10;hJoRFd5ggmqQDD9TU1QRftIiyweAtJgr6PHBICqub2+C7C1a4tdfR3+CbsDbr2PgG6+hL2En6/K+&#10;/uar2nA22l6p55PryOJEMtGpPGSGEnpjaHXH2FlgtYUFXC3s4Et1nErwFU6eisoptLuEX+vsWVR9&#10;M9BG9dc9bwEe0vI+ouV9vGgJnixYiHeXLsEH/E98sGw1t1dSCa7H07Vb0X3xIt7LTcZ92tM2gk1C&#10;wNda0QNAQquZkGul9RXgNTNaZBlKpq2Em6YECbhyUYwMgSSPNxCkTQqWhJtco5Tg47UFiAquhGML&#10;X6O5nMBkNJbFoLEkGo3FUagrCkdlYQBKCj1QUOSK3BJn5JSep1I7Q+CdVjMjpxefRAZVn24MrgpR&#10;eQJGgk8HQZlQNKvsDENmfzlPpees7HRVjQ/qG+6gqSkWLdL3sD0H3e1Ud615aiheRxO/j8YM2nI+&#10;FKpS8coP0u+OkBOFp1Rez7YGPkKQ9lc62z4blUAYKIixjABRNzOJDngvAk62Xxb6wHmWpwDGUHkC&#10;tufHJZVzdNt/FnJc/z3o+iLK9bQGEO06LwJP4PbTs2NilwVwfoSdVvYfHTJxqC9+7QzE743h+CUv&#10;Hr/GJOK/QhPxu+89/O4RhN+v+OIXZ3f8fM4Nv5xxwU8nLuCnI2fwy9Fz+OXYefx24iIBeJapM34/&#10;eRn/ZJlfCUF1nOD77eAp/H7gBH7acxg/7DqA77btpRLcja83b8E36zbgkzVr8HT5cnQsWIQy3hAp&#10;4ybgtuMIXOfNf3HUKGwd6YTFo4Zh6YTRWDVzMpbMmIyZ48dgzFA72JobY6i1BUY72GAs4TdhpD0m&#10;jHZk6oTpY0dj9sTxmDd5PGYQhGNHOEG3WpjU+9lSIUpDh50Jr0FV50gAOjAEgHYEoSNV4Bha3ikE&#10;zDpDI1y2sFbTUd2ThgynYVR6VHkEXfaYCcgZQ5U3drxSeAK/bKrAPCq+wrEEoeSNZB7T9GEjCD+C&#10;T+BHEMZTOcbYO6qGEAGgtARHURGKooxiRDNfWo4FtOH2dghlmZuE3wkqv6UKfAMIPhlp0h8jCbJh&#10;tP92tPWW/frBlOrNkCpuCBXdAKnvI+wEfr1looKehiBRc9LF5a3XX0Xf116FwZtvYAiV3kBZnpLQ&#10;G/D2G2rtXhndIcPZeqnhbLp6QsKU8DMzHoBh1iYYaWWKCVbmOGzjgBvmtvAjxNP4nRRNmobKSTNQ&#10;I6qP0GuaPgPtM2fjAcH3ePEiQm8RHhGAD+kAnvIh+C7t79PFjIVL8HTpCnywbjM+3LQLXQeO4P2k&#10;SDyszUErAdVSkUrQCeCSaEMJK0Y781oq0jSQyTGp41N1f0mEFoFHeAkgRRnWU+mJ2mssofoTJcny&#10;ksp+o8pnWZ4nClDObS6j4iuJQX1xNM+L4vkRqC4KRkXBLRQVuCOv8Aqyiy4SaGcV/DJKTiKV4Esv&#10;IQCp/NLLZFYVDYDptLECvFRa3tSio6qBQ2CZWXIGOVSOGvT80Fh3F62NMrECId6aSaWXjS4BXgu/&#10;gwZZOpOw5udu7IG16s4ioJP6PUkFDgI9BUEe06k+AZzqhsJUwU7gwtCpve8JPxmXqgOO5KtjenCR&#10;Y5oCk/0/gk9ti2JjiHLTQPXf4Sjb+tB6dq4eNDVb3LOv6vv+CD7dNfSvo7bbtXq7nzoEwj74WfXF&#10;C1L29rdOP/zefhe/88f9NT4Vv4TG4bdbUfg/Hnfx6zUqPOdr+IXA++mUM34+fp4wI/AOn6J6O4of&#10;dx8iyA7hux0H8OWmHfhsPS0tLYqkH0vd3trNyrZ8Tnv7+ep1+HTVWsYafLpiFT5fuRpfUPF9zvh0&#10;1Up8tGIFPlyxEo/5xO+YN483yGzk0gKHDR8DF8fh2EkbvIKKZ4adFWaNG4a1VIGr5s7CdCq60XbW&#10;cLI0wwiqjTFOthgz3B7jhtlj6qjhmDxiKMYNtcVoR1uMcLBVSlGN3hgykCmtsuEgWND6WlIpWREa&#10;FgOZ9pMuLYPVoj0TqKaW0faepe0M5I0cRQAlCbxoXzPFyo6muhPwEXACvqxRVHfMy+mxuhK53M+l&#10;GlTgo+VNk/MJRrG/SQSoKD/VGiytwtxOZAgQpQ5R100mVvoM8rXvSX0h8wP4ULhkI1UDxpg+cKCq&#10;jxzL9zqSn81u8EDY0LbLZ5Cxx8a0sQa0tzIjtdh9aeGV9YXf6S3dWQg9xttvvIoBVHgmVH6mfQjL&#10;t97EECrGgdLiK91eesAn8/upBpA+fdGf8JO6QEsq7+E25hhhaYhVtla4TPB5mVupVutsPhCKJk5F&#10;xcRpqJ82E80EXysfbh2z5xJ8hN2CBXgwf74Kgd9j6fJCBfiQMLzPvMdLlioF+BH/R++uXYf7O/bi&#10;6d3beFKbSyhRiYnqKyG0CCqxtGJxm6n6FPgYYmelHk8aNxrF5hJ8qgwB11CsQU8XGiwJEWWFZTGj&#10;niBUpH6wqZQgJAAFfHVFkUwjUFN0m6ovEGX5N1GYfwN5+a7ILDxPtScQO6VUX6oEgZdacgQpVHip&#10;ovKo+lIZAr80WuL0IrHGtLm0zAWVbiirotKrlemz4tDenEIrm4H2lizCj9FAhVeThrYagV6Cel8N&#10;RbGoK4h53p1FU3jPQ8sTKMp+j4pifNfg+Qx8z5SVgpW2rYtnx3rAosvXIKSpMF2+rqyyqgwFL0Lv&#10;j6M9nm/rX1uXCuSknk9aV58pR9mnansOvj+CTge+Z9tSdyh1eNz+iRb3B8aPVHi/dIbin3ya/J6V&#10;ht/C0/DPwHj8H5+7+M3NF79f9sA/L7nj17NX8dspN/xMZfdLj2X9cTeV284D+Iaw+3LtJny6ci0+&#10;WLQUT/knfjx3Lh7OnsftRXg4l39oqcdh/tMF8/kEn48n8+XYfLzHP/m7jKd84j9ZuIBl5nN/MR4z&#10;7/78Oegi1OqnTkPhuElIHT8ZAQTFJbuh2E/FtYyQm01rNW+0E5ZPm4g1s6Zh7qTRhJ0dhtuaw8nW&#10;lDeiGcbYW6uRIWMIyxG2lrS1RjA3GAwjgwGqy8vggX0wZBAtIe2eEZWREW9ow759YEylJKM3ZtBO&#10;bjE0xWVL6X7ihBRCKGP4cNWAkU3AZYulJewKleIb/0z15RNy+dzOGyMQHKPAl0M7nEPwCRgzCEOp&#10;7xPFl8ZUVKBEKm1w+nBRglp9YArzBIrJzBdAJogCJPhk1EiMkxPuEJQ3+VA4wfe3zsgEswnqsYS3&#10;E4FuTwhKR2wb2l9TflZj+bxSJ0dwDSDw+vTWJiiQ0RoyjrcXwWdI0Jnx89vwPFtp8KGiNBQrLB2d&#10;WUYUomaVaXXF8hKg0rDkQMUs3/dcB0ucJZDdqYz9rG0Qze9LvpvSCZNRS6vbQPC1zGLMpN2dPhNd&#10;c+aim/8Xift82D3gf0P+L6L8uuZJA8hsAlDsL+FHR/DRqtX4cNUmdG/Yjvth/lR+WZo1FZARYtKQ&#10;oerpyhjKwiYRTvFUhQJBDV5idZsJsyYBnZRhqgDYUzcowFPQKyH8CNQGOa7ye44JZKj66orE6t5D&#10;rdjdghBU5hF+eT4oyndHTqELIXaWACTImKYRaEkEXBLhl1R0AslUgbKfLFFwFCmFBJ9MH0+1l1fh&#10;itJqT9TUhaKpPo5qLxWdBF53Sy4VHoEn/QyrxcoLiONRV0jlWUgIF0SjOi9KU3wvAk9TSQRBqx++&#10;bdQaPNToCgJHBtsr0BE4z/r3Kav7RzjpACPbAirdvgY8DUI68OiXf1m87JpayLbYX3lv3OfrCDRV&#10;6CDY8xoSuhmjdfvP87VyP7ULdPnZpS6vyx8/dNK6tt/GP+sT8c+UdPwemkRbG4FfPYJpa/3xy4Xr&#10;+OmMM349fQm/nKRlPUE7S/D9TLv63U5ptDiAr7fuxRfrt+DztesJvtUKfE/4hO7iH7tz9hx0z5mD&#10;1unT0TxDYgba+KTv4LE2bndKtwaWaZs5E+2zZuE+//hdc2ejvafSW9J2pi083jBlCqomT0HBpElI&#10;JkTCCQRv+6E4bmmNzSamWGXMIBSWTRiHJdOmYDlfY96USZg43BEThzlgtL2VpvhkGiszgm+IpvgM&#10;ZbwuISEzL8toEenPZ0FIWPHGH0bbKC2lB8ws4Wc/HJFDRyKWAMoYMYLwGoVsgk8glkdLnkvAyc2d&#10;S7DljZ2gooj7BXKc7zefSjBP1fkRfjxPICjAVACUOr/hVI7S+EHICfAkzWCqGkSUKtRajaWrjABQ&#10;RobE9AAwdKgDQqgEAwjAG7TIJ61tsVH69A0xoFIdgOG0vI5UttYEvBXVnhGhN6j32xjU5y0qtjcV&#10;yNTszG+/hcFUepYEniM/t1h+e6pcc34vBjxHwCeKT/pP9u0na/XS8vZ+VV1DRtQ4mBliroUpjtGK&#10;+9g64aaVNe7w/STzc5SOn4KaSVNQN3kaGmh1RfG1zJil6vgEbF38n8j/QcDXTdjdJ/ykr2fHLObz&#10;fyEq8Akfjk8XL8Z7S+gI6Bg+pHvoXr8JDyJkMfBc1ItKk/o5gV5lKtqlno9QUwpOLLFsM5SVFctK&#10;aAgcBYw6ayuWV6vLo/qTOkBGq7LNKWgQW0yANhCGAj1d1BcLACNRXXCX0LmLipxAFOf4IC/vGjLz&#10;ziMr/zwyC87R3hJ8tL0SiYRcYsFxJOQfQwKhl8Q0tZDQIxxzy5xRUuGBalnsqD4CLY2JaGtOp9qT&#10;foayhCYtvGpokfdLhVcUjVpCr5bvoaaQ4CuI1Lqz6OAh2xIaAKV7i0CPoJDB9NIAwvwf1bA2HXQY&#10;kifQewaj/x468L2Y/yKAtDISAidNEf435ajK8Pw2uYbk+RJaWr89yZNGCRU95V8EnQ5yutDP00Zj&#10;BOKnrgClFH9vvYf/L/8gvyel4feQBPzzZhh+u+6Hf7rdxK8XPPCbqsu7iJ9pa3+iyvvl8Gla22P4&#10;x55DhN5efLNjP77Zthdfbtj2rKX2kxVraFMW0b7Ik3u+Bj5Crn7aVDRMn4ZmPuEbpvDPT5A1E4iN&#10;U6eicRrzWaZdYtYMdVPIfivLtswQWyTnTUPjlKmonTgJZZMnI2f8eGQSJokESATh4mU7FAeHmGA5&#10;b9T5VhZYOmokFk8cj5ljhxN8dmqqqxEMJyszOEpnZt7UFoSBheFAbg+CNS2uPe3tmAEDMHuQAdYY&#10;GOKwmQWu2Nkj2MFRgSaJwEnlTSyttjmEXc5owoygK6AVl/q8PKq9AgJPIp/bJWMnoYj5Ur9XNI6K&#10;kFFA2EkoEI4erYGQ18geNZ4KcAxSVcswQThiNNWfBkSBXgZhqQXzR45SNlvAF8m4wweAnyNtJQHo&#10;xffqZe+Eqw7DcNzaDjstrFR3lxmE/GR+zlH8zHaEoTlhKEPzZFIGqZ/rTdXWn+pNxizbDqZlNTRi&#10;ucEwE/Xb72015K3POzJd1asKejIlfe8+shjR22oM9VBLc8xhnLJ1hC/Vnow6Cbd3pD13UnAvmjgF&#10;1ZOmoo6/n+63b50pD7e56OR/5P5cPiT50JP/Sxftr9jgJoJRQoY5dotrmLeAABT4LcH7i5fhydJl&#10;eG/5KjRs2IjH8WG4X5ONBqq6JqnTe1avpyk/AVuzUnc8LpCTrjBK1Yn11ZScOkdZ5B61R+iphg2W&#10;UXWAUk7gWiJqL7YHelLPJykVF7drC+6hJucOyrMDkZ95HTnZl5GVfQnpueeRRuWXVHgSCQRcUgHB&#10;R9jF5x5hKmpP6vlOURleRGGpO6orQ9FQE4XG2hgqPr6PBr6/uhS016SjtUrAnUCFqlOckSoV+FXn&#10;E34a+KRuT2yrBjx9+InSE8UnIzm0CUUFhjzOUJMRMO97Kfvf+vgJrHrsK0PgpQOYfihY8rVFnelm&#10;hNFBWN8KPysv8GKqs7MazLT3phvjq4OZ2paGCXVc25dO03Kd591U/LjN11HhR3BS6VHt/cJjv7SG&#10;478qcvDP2HT8V3AS/ukbiV9vBOFXFx/8eu4afj3lSmvrjJ+OCuxO4Me9BB7t7Xc79+P7Hfvw7bY9&#10;+HLzLny1hbFxh7K7X63fjI+o+t6TDqlLF+NdqbCmXXlI29IxW/7As6jg5hBg01A3aTKaJhN6kvJG&#10;EPg1EYItShlORxNVW4vAjja3ScAoHV95s9QRelWTp6OIN1Eeb6I8np81fiKyx09CEoHk6+iI89bW&#10;2CNjWK0ssYI2dw6BN8naEsOMhmDYkMEYTSs4aeAgTDcYgrmEwgKqvxVUjRtMTLDPxAynza1w3doe&#10;YUNpLZXKGoFsgkhUnoKWsq8Enii6sRMJMYJOwU7yGAI7gq+Y2yUEnEQRo5D7RRKyPXYsihmFVINy&#10;jrQEp/eou0wCLr0HdOlOYoE1tafAR3ucyXMEwImEXxTfm9hvH1s7XLK0xHGq01PS3cXeAecdh8GZ&#10;4DzJdAuPzTcxwGQjA4ykEpTuOmaDB6ouK72p2KTOTiZjldEr0onbmsdkyU3VnYVgFPD16/Wa6kDe&#10;bwDP6Uub3OcNNYZ6qIU5ltLSir0NHTpKdcCOsHNQEzYIxMX2F02YhBr+zvX8/SSa+Ztqak/AJ0H1&#10;P2eWgmAHlV4LjzXwN6+fxv8C4dcyg2VniRWWFmCpLpGGkCX8j62gElyO5s2b8Tg9Gi01GUrVNVOZ&#10;tfVYXWmgECsrjR/ScqsgJ40gCnw8zlA2tgeWohCf9QWUVl3CUlODogTlmLT4SotwrAKoQEe60mjK&#10;Lxo1uWGozApGaZYvCrLckZvlhrTMC0jNPUNld5pK7xTicg4zjjKOEH5HkVx4CpklzsgrvY6ycn/U&#10;Vwv0+F7r+L7qCL6aRLTWEMpUo9JXUay22Fsd+KrzIwg+wo9Wt4ZB8MmEmVrogKeLbxq8NatLlSez&#10;Bwscn4NRYKSzydq2FhqcflDXJPDEBvdA6UX46eoGRUmq6esV7CT0riXA0jtH1b/JMV5XB7hn1+O2&#10;qtvjdeU96LrAPJsMVWAnecryMsTWqn0BH6HXGYDv7/vgt7Yw/LM0E7/GZOH3gFj87nUH/7wejF8v&#10;89gld1paAu/IWQahd+gkvqfCk/540gXlm2278S1h9/Wmnfhm8078sH0vftp3BD/sOUzbuwt/X7UW&#10;n69Zj8+ZSkOF9NV7b8FiPJVhSlSBUlHdSuvaOIVqb9oMBv/YBJzATfKli4OovZYZsi8QnKZgKNZY&#10;bhZRC7UEZhXVXxltbyFvqKKJk1FCG1UycSr3pyJ15FgCYRTuMG7ZDsMlqsF9lrbYYWaN7aYWTC2w&#10;38QCx8y0/nAy1ZMnQRdgKyukSdcRJ8TS1qYp2I2lfaVKo6orIMwEXtI6W8SbuYSqr2DcpJ5jArwx&#10;KB4/QeUX87iArYSgLOO+5Eko8DGvaAxVEKNYtllW6gilgSSb0Mzi+5dWYukILfY3c4SkPYqP4Esf&#10;SRgSKMmEnljvCAImkOrqqo0tTvMzHeRnlOFsG0xNsZ5AX2NmhoWmQzDbaDCmEv7jCL6RVLw2hJ90&#10;bh4gnZBpg2XNEenfaDigN4b076Om65JhglIfOLDHFvcl9Pr2l5Ecb0DW67UwHoxlhJ7b0BGqsSWR&#10;qljel9RLCsTlc+Tx+ymeMJHgm6wpfPWA07qydMyZr0AnAJSQB2Mro5nHGuVBx9+7gf+RRip/6fvX&#10;RpXYpeoD5xOAi/Fo0RLV76+L/7HmfXvwOF+6mtCKFlIpEX7NRYSEdGxmNPc0VkgI2DTFJyDpgZ9q&#10;xJCGEbG20gIs6k+zyjorLOBsq5CRINxX9Xyi/CQV8DGKYlGTH4ZaWt7yrCAUZdHyZl1HVuZlwu8c&#10;krNPqwXDo7OOIIbgi8km+PJPUO1dQE7pNRSUeaOyPAR1lT3gqyWka7R+hE3l8agvkQYVTd1J6LZr&#10;qDS1/RimMRr4vmv2ZGjge6b2mH4r/fma/bgtNlgbsyvwktbbZ/V7DFF/ogqlnDRciDJU9X6MZy3A&#10;OjjpIMRQ+wIrwkflyTbhpA803bYK/fJyvEfBPVN7Enxt6Wajq3PU1fUplcj4WbqpMP/ZdXogKPm/&#10;USH+3HYP/6c8D7/fS8M//ePwm9dt/H7VD7+cd8evZ9zw00ln/HxM66byD0Lvx/1UebsOKOB9vWk7&#10;vty0lQpvKz5fuwlfr9+K75j37eYd+H7rbvy48yB+pir8Zd9x/LjrCL7isS/WbVKtuB8s5ZNZALh4&#10;sarH6Zo1T/2JJdpl4Lqq75MbgX/uWbNUPWDHbN4cjPa5Ugeo1QMqeywKkNHIm6KO0KvjDVVJFVE5&#10;dQYqpcsEwVhEBZhPJZhKWNx2HIqbVCAhDqKOhiOQCiiIaagj96moInijRlA1RToMRRyVVIr0t6Oa&#10;E+uaTxgVC+Bkn6qsgFE4ZqJSbUXjqNxoX4sEdNwW0An4SgnjUt7s5XwP5VSCZQwBoUBP0hKeI2UL&#10;qCC1bQEileOz1xyvbHSWQI+RLf0D+TkUCBUMqQrFClPNpQwfobrURNLihg4dqhTvDX5WUX7bCL5V&#10;RiZYZGyIOUaDsJCKb5GJIfeNsJTKdqGpGSbR0joYDIYJlZ5M3WUwmLCTIWkEnnR2HihQlM7OAj4Z&#10;tdGX8Ov/OvoSfDJN/3RTQ7jx+0yhVdd11pb6TlUVwM8qaq9wwmRU8MFUO1lT9s3SqEGwKZAx2mlt&#10;OwkypfR4rJEPQqkWqafql99W9ptUPh+UUj/I/4AAsovqr0vqBPkwfbhgEf8nC1B37gg68qm8su6h&#10;OusO4y4VWDhq8yJQn38PDVRk9VRGjQRUs2q4oHIjtFRnZaWmtE7MrVVpaK5MJfg0BSiqT9SfKD3p&#10;0CzgE4Dq6gKfw48KsJDqS9X1haAkxxf5WR7ITndFevp5pGacRWLmacRkHEVsznHGMSTkn0J60SXk&#10;lt1AcbkfairD0FBJNVnN91QlHagF0nJtDXo62Mm+fl5NgeTTdvOzKaurP1RNAY/7utBGcWh2WIOj&#10;FgJASTUICuC4z2sIcL4T2Al8ekL2lfrrCaUI9aCmQMTzlDrrCVWXJx2IVRkBlEBVVN7z8/TXBHkG&#10;M56rINpz/WfQ0wegvIa6ptYZWfXhY/zaHoT/U5mP32Jy8at/NH73vIPfrt3C784e+Pm0K346cQk/&#10;Enii9P5x8JhSejLq4pstu2ljCby1G/EF40sZU0lV9wWB9uXqdfh61Tp8vnwNvt2wDf/YfRi/Epi/&#10;HzuL/2L8dugEftl/BN9u30NbvBNfbtiCD5csVy2379GqiBWWrguP+MeVjqxd8+QGkKe/VG5rdT/3&#10;583RKrz5J+8gHCW/i2m33DRUAy3TqCB4MzSJipQ+YtNmom7qbJRPnqFuPGkZlT52GQRIrrKnk3iT&#10;0h6PnkCQSN2a2MyxSCdUsgi0PFGRhFYRbWwxy5fRUotikbq7QgKtdOIUAo7Hxo9HKdOKiYQcAVbG&#10;c0sIPilfyhu/UoGPxyXlfrmcy/KlShWOY8rz1XmEJV+nREJAQdgKcHWtvzl8f6pztECQ+ZKnQmAo&#10;qkpUICGaOGIEIoc64Q4BLt1cblg54LLlUFp/B5yiGjxKZXac6vYs989Y2uEUVe4xG0fsYrrM3BLj&#10;Bw+BjZqgoT8sBvShGnwbA2WYG6EnExPIAkQyBLDvAKo95k0mVM/aD0MMAVw0gd/JBNp9fhd5/MzS&#10;BUm6sBTwc5fy4VQ5SR5QVG9TCT6BHsHVPpsPP/6G8lsL/NpoZaVOt0Hqg6n0G6YznUpYUiE2M18c&#10;Qh1/4zo+2JqVO9AcglShPFgg3WAWoHHZEjR7XEZ90m2UJviiLNEfZUmBqEgJRmVqCKozCcPsMMIw&#10;AnUEYV2BKKco1It6o21VQ95E7RF6Aj9pKZbGjTbZFgutbLDUBUqLqrbdqLrDaGpRGj/qS6i6CiJQ&#10;mXMHZTkBKMz2Rk7mNWSkXUBK2hkkZJxEXNZxxDASck8jJf8cMgtdUVx6C9WVd9BQQ7VaRagSek0V&#10;Yqmln6FWj6ipuudKTwc9ra5RbLeUi8Mruv57Ovg9A14PBF8E3n8PTf1JPd93jdxmPO/rRyi9cL5A&#10;Sj8ETsrSspwOehICPk3JibqjFX1mfZ+f9yx6QKfq7aSM2tc/1nNdgZ6Cn4BO7C2trlhn6ajcFozf&#10;GtPwawLBJ/bW8zZ+c/HGrxeu4dezbvj11GVC7zR+OHgcP1C1KehR6X1NK/vDtn34RsC3Wlpu1+Dj&#10;5atUH7yPCLCPlizDB4sW4f1FC5W1/WzNBnxNAH63ZQ++33UIPx84hl9Vf79j+CdB+DOv+9X/j6+/&#10;jpLjWvZ1Ue+z92IwW5YsZmYyW6wWMzNbzMzMzMwttRrU3WpQi8mSmSSL2bbI9oJ97rn3jfveiPf7&#10;YlbKWmuce/+IkVBZWVVZM7/8xYyYMQVOXOGrDXk/rnBdATDAj85rgiOfs40JhJ/zRKevUPaZlMGn&#10;H+gpj7sTA+CFmGL8SDcU/YAnpfyOVX9LN9tb4caTO5ojFxhYpQpghwUu+gqzdaNmV65kR3WzHseF&#10;1g2ao9eytMzQcRkC1GEpFW7aHKkVXOyjNUjCDQomS0omR+51Dje2js8W8IBghoCWWaWygBdglwUc&#10;Y+sowXQZ7i7wyxD42A/8snwpRaj34zoTMCE1JrjAFR18AO/pusBHFDlyx1GJAHwXwQ8pwa1yPzcX&#10;L2vripf2fkBceYorLBMYl2p7ofbPKlrEZpQoZhNLlbRBUoxdCxe2TrJWBQra+3nzSg2+5GOkmYWN&#10;1BXcYopFFHrtBWubN5+tEPQOVKpuh6S0/eHAA0PbybruRLtTeRD4Na/q15z/B2idlXonaHFWSg71&#10;BgAxV3xAT3ZMiu94rBsEhX9KD7ljAifRYfoLj9WsbscFRjyEL+rR91fL28uJZk3t2PzxdnDDTEta&#10;N9OS12IzLHXDHEvbPM8ObV9gGTsXWeaexZYZv8wOH1htOUmCCAAUREgP8bQW+vIEO4ecVKCny0TQ&#10;I+CRJrVH35+WRHzdvC+QBGcpMeCXuNzSEhZaSsIs27dnvO3ZM9p27B1mm+M/lA207QnDLT5F3zV9&#10;rmVnrLRjWevtVI7gm010Gdc8piIdbCGYQl8igA59igF8J/R5vO7qU/D1qO6/WwS/AMD/Z/AFBRdc&#10;Yy9gSj8dQQ8iv74/uLiR0otc3rD+6+sOKbYFywCoAD43oslnF2rfQh0L/J4FZlB65O9FyjACJ+cM&#10;kd9wbFB2QBToCXaso/g+WmhPLiy2v53bYn9PlNJbsMn+PmeNK72fRk72IEbo0xtiD/oNtMf9BtlP&#10;fQbbY6m2h4KWl5TysbZSbK3a2o0mzeyygHVZwLrcoL59J9f1i9of2JdqeJ5nJbui1682bCJ12Fru&#10;bkcPgNwXQFF/P3btadcFUNTjzWbNBdImdr1RY52ngX1bT+drGKd1YCiYShV+oyWK8PNadQU9NW6S&#10;XdW4P5EqDH09Mt04wQRB3OG337acGvT3yb0USI5LBaIIz+jGOaH9JwWxsygI72/SDYUK0evHAKBu&#10;zhPaf0qq47TcLNQkKhI1eZbz6Nhj1avJajpcj8tYB3yZ1YAfsBRQqwp8AmuAnvbrdVd+lQUJgSHq&#10;A8yMATG8ruO1RBUCafr9AvhwvQP8MBKjfYlLKbeYhGjgd6BsJUuW2sIlTxAY48uSDlPWgyYhYFLe&#10;dpQpaxsFuLVyiZeVKmULSwqA2p5VvKRNFAyHFClq/YoUsY6FCtibcovfkDv7AmN6cXt9xAfVbl60&#10;qnlz28B8+W21XOx4AZeobTLBJqnlg1J/KbqWBDQOacnDAJf1hOw01/VtIrr049LPF8BHhJcABkGs&#10;Y4IZru4xwe+o4Mf/cRLlhxIUAP1Bo3Pm6DqjCEl3YdSH9/m9V0fne8+OdW5pWUsn277lkyxpxWRL&#10;1PLAsomWIEtaNcVS1k23tE2zLW3LPEuTKjy8d5XlCIDHkta5G+z9ebG+Pe/f84CIXF+ixFoCP8/v&#10;k9pz2KH2Yv2F7vZKlZ08uM6OJq+yQ/uWWmr8fEvaM932751ku3aPsK17pfb2D7GdB0ZbwsGplp4m&#10;FzdjnZ3KBnpb5VpvtjOCHpHbEwIfy8i1dRBK2QX3Ori6BFmi/sbjqYDvJG6q4OD9eVJ8QC0WzfUI&#10;7r+AMAa82NLdXMHL5+1wQM3Xe4FZLNqL6hM4HUIsBTdAFAVPnoIvBrHINXaVhpvroKLPkCBKbF3n&#10;ftbddfhxXrZ1PAB8Cj+5rw499v+LCdBebIA+P/r1Vtr/kZViT1btCu7t5AX28wQp0CHj7afBY+1h&#10;/+H2Y6+B9kiQ+2WQ3FMpsycDhttPcntRa48FxAe9GGbWy75v19HTVm40aWHX4hoLfoytrO0R3IsC&#10;IdtA8UrDxp7Xd0fH3mra2m5LMT7o0lPLNgJnnJY6h8B4RcoR9XhDdi2uiV3VOVGS36oRX9K5LqpB&#10;A0Ge5F+g+lwBEiipK+VXJ+yTfSol+Mn779mnuonO6CZK0424v3w5KbVqftOcFdg+Rl3oxjonA3wX&#10;pBCxj/UeIJgjpcXNiH0kVeLpNbLz9EW+KYXy1jt2WufyyKQAStSRjndUx3Gpj6P6rCN67Ug1nUs3&#10;/1GpoCMyVCSKJ0ANJRggh+I8jEoEeA7AylKgKD+5vFqimhIrVHblhHJFTe13tScQCja4kpEiJG+Q&#10;oAjLxApyM2ND4zzFRiA8KCPFJl77dkqlbSpZ2uZL7U0rKrUnJTi2qKAnt7e7XOK4vG9YhZdetFep&#10;6CLgUeDhxRf+Yi9SEELQK5c7l7XOncfmC5ZbSpX1NB//jgJdkn5bspZYqtZx+3Pcza2pa0T/nq7v&#10;u4zaIFUJN/U977746J2g9rimqDquK0veEyL+Efh0batXlfLmmlZzEH78wfv2pR6cn6qdkC5F/udZ&#10;tYmcEf0tUaDbu3CMxct2LRhpexaPtX3LxtuB5RPswIpJlrhqsqWsn2GHNkkJbl1g2XtX2NHEDXYk&#10;We5qqiCCCyuwAbRTBDsi8MUgiPnrsWOiIAkAOin4nUhF9cnt3i/47Z1j+3dPtp07R9j2PUMFvTG2&#10;J3mCpaTNsexDK+Rub5SqxNUGYBt1TvoLf3VlI8ABPs5PBBn391noHUMFMnIDdXb/hAAleyAQOfiA&#10;noMPtRe5wbwWU3jsB36yELUVxHQcgQXv3wNEMYhFIAOCAXwBdrzHIfhM2ou/HnsPnxPgB7xC9DiM&#10;+AB8AWhPwQfkeH8MevTjuXv7DOy8lFS0LqOCSxiLu9D+dmqf/bJlv/08f4OU3iL7ZdxMezx8oj1i&#10;FMaAEfZQCu+Hbv3kjg70YWg/yeX9ZcBI+0VA/Km31F/PD+1JD7msWj7u1d8edOtt9zt08X6+7+o1&#10;lEqT+ouT2hP8UIBXBLZrAh+u7K3GzWQtHJYPOneza00AXCO73bylwNfKbjRrYTeaNnP4XZMLfaVR&#10;E/tOCvCijvkG8Amm30gJuuqLQY4RIF/KvoiN/uC1r3TMF9qHAjypGypJ6gY1dUrqghvr0/ffdyji&#10;HpM6QaDkvOCHUiTafFJqhHQaXgd653kdNSI7o5vxvI5jXOmZN992VUKfE31MuG64YiiPSCmekKI8&#10;gTstOy7XmE79w4JeUCrV/IbNkR2RofTYjuxI7FgiwajVgywFxBT6HmUJMq/+QvBDwKMPE/CxBJKe&#10;W0gfmwAIFJOlJgEe6TVEo4kMby9T3taWKWdzipeyMQJfjwIFrHmeN6xOntxW+dWXLf+Lf7ZXGNf7&#10;wp99/pFcf6Hkl9ZfecFKv8zE6vltXtFStrl0Odsmt5rcQ1xvhx6fp88mGJQuUGcJgEdi/XtEaU96&#10;uhIPHhkPF6Cnhw+pKqfffleubQDfUYHSAahtHizADzvOA6qGrlk1XUOus875if6/r/WAxG0muHRM&#10;5z6j82U2ibP0WSMsfsEY2zF3lG2fO9y2LhhhO5eMFQTH2M6Fo2zPktEC4VgBUABaO93hl7FzqWXu&#10;XSkFuM6OHxRQpKAcbKS2xFxe7/uL9QE68Hg9pv7C8DZczk12RO7u4STy+pZL+S2yA7um2c7to2zn&#10;7tG2N2GyJaTMsLRUKc70NXofY4JxsyNlF1zZZwMZwd0NkAuww70NidSA0C2JdBZUnaD3w3EghorD&#10;/lXxRfCL1lGIDifvz4uNzxWomEaRfa7AACDHAMfYugMwljoTwc4hGYOg99MBMd8XQQ+gPav2gN+/&#10;gs+DJXy+3vs45u66+xw75lkABvBpH66zlN/js2vtHwcP2U/zN9nfppKnN8t+HjHRh55ROuqBYHa/&#10;S1/7oUsfe4KLK9UXkpT72e22Xe1yk1ZeIeOqlvfbdrbHPfoLfh/ag+59vMzU9cbNBTGpP8bYCnoo&#10;PlQbFtzYJg60+23b2Y8dO9kVAQ2leFfK75Zc59tYS7m+LVu7QnT4oSRlng8o+0ZP86/claEfsK59&#10;Xbu2VGAd71u8JDBe1Od+JYX4mdTgRwIXfWypusE/JlUCRaEbKxo296lc5Mg9BoTkGNI/SD/fR4IZ&#10;25/hRus1jzQLfNxQJNTiip158x1tS1FoH4oFF/m01Ak3Mu70OblmZ3WjntNNe1quMZ35qMOjsZsf&#10;5QMIGL3AOmroWQN8vI77S1Q4A3dRQHH46ab2IXFSbwRpgB+Ra9QWy0QdQyQV+LAvSdu4y2EkiQAp&#10;2y61t0ju7KgC+ax//vzWs0BBa+rR3VesuNRcgZdfsNdf+KvlksJ7ReBjeNvzz//OXn/xD4LiS9bp&#10;9bw2p1AJwbOc7SkXjM8EsvtliXwXfX6ajL7MbIapoZCB11t6MHC9ZPwvjNhB+QE+jIfJcb0WQe8o&#10;4NN1DVHeoABRekdQfHRJ6LrTL0iXB/3Ah7WPvs5s1KKU30m9drhPZ1d6m+aOtm0LxtrmecNtB+pv&#10;4Tjbrv07F4yy3QtH255Fo+UKT7DkVdPs4IbZdmjHYsves9yOHiAIItgcBDRyf2PQw1B9LCPVR5Kz&#10;u8XeR4ihGFFt6zy373DCCqm+ubZv5yTbv2eKHUiYZckp8ywzbbkdQ+15ek0YFQLcohzBSO39Cr8I&#10;ehwTXODg8oa0lsP71thzd3FNmfZQsMP1pE8P4JHKEmD3K/AiALqbGgOmqz7AI+j9KOg90LankzwD&#10;vciCohP8ODam9CLVGLm/UX/fs3Dz/QJeVHAAeD0LNV+PvQ+1F6D5r8dE5ts65omWT84vtr8fS7RH&#10;K3baL9OX298mSQWOmuzDzx72HWLf9+jnAYx7HXra95162489BtgDge2Hzr3tZsu27lKepENfN9UZ&#10;PWnpY7vapLUnK5O+cqt1e7vfvpMg1taLDVxlHCUBC8EOeN1o2lxAbObFCR5162n323XQdhO7IVDe&#10;0/tutyE1Rudo087uSj3ebipl2CQUL7iqcwT4NfR8K9IPAAD/9ElEQVRKHSSsfsWYXi1xfb+rK6VZ&#10;r4FUpsBIKaO6DTwinKMb40CZMrq5pPIcdnKDdFN8UYvASADfp+99YF8IiqhHhkLhBpMfeEEw+1w3&#10;y2cyIsYf62ZkH8rP8wtReri7PqKE1Jqw/pGOQSVyHvqwcMvOStmcQQmidFwJogoBXjVXhaekMCPw&#10;4c4Bx2Mx6HmeooBH4IMIMOkujAIhoozr6ksUHeDTMrJoX0pMeeEaeyRaS/r+fLyzXOAlRUvYqDfe&#10;sF65c1vLXLns3VdelpJ7yYq89JInLwO9FxnV8cKf7HWBr5gUYJ2XX7GhBYoKmiVtd0lGnBBlLud5&#10;hQAPtecFWFGmWuczUV+HpXKBFN0A9POFHM3Qt4fii4x+P4IajPAhaZlKzUd03VjHggush0YNlHIV&#10;O65r5dee/0n/7QX9t6hi6iAyJjhH/8FxgfRIvbq2d1QvWzFtoK2ZPtTWzRxq62cNs42zh9uGmcNs&#10;0+wRtmXOSNs+P6hAXOEEub8H1k2ztK1z7dCuRZa9b6UdTd7gyo8+vQh2kbuL8jsZgyF5fwFeQAn4&#10;4ZpulOss5ZewyjL2LbaUvbNksy3twAJLS15kWakrQ0RZ70PxBfAFyAG8yALgUHcxqMaOwQBeTtIa&#10;y9ont3rXUnvunkDE7P4/CHQhaBEgBOCifL1fLUAwgpSrRYy+Oh3/UOuPUF6AS8cCItRXUH8hcOHB&#10;jxjYnqo1HYua49xRYOQB89LG+vIC8ALAPLIbO6+fOzqPlpHKe7ZQafS+p9BjXeBD9f39zA77730Z&#10;9njmSvvbNKm/0bi4Exx6P0jR3evSy+526u4VVe5QaEAwu9Ohq91s1d6+E3RIGzkiJZRZmU74inra&#10;VneYXJYbe6tpK3vQsas96NJVSk7vJ1IrtxXVhhEEuS2IEb2916aj/dipqwMSqJHb970+53ty/zp2&#10;twftOtsDqccfWrezey1a2y2dB5cYeH4nkGLfou4ayo1uFBeCKzKSo0mH+Vru9pd16ruCSC5dUjCp&#10;6q7wl7U+iBVCqGPfeIBEAIwtiQ6z/pmOw8Vl9AgqLwLjrwETKT9cXp371454ubi6GVGAQf1Jseg9&#10;wPDsO1FHfRiPfFbAA4AEUU4KfKfeJLJZQ/vkpgkIIWIpxSho+nH6HihD+iY9TcYjzAREanhaSLpu&#10;emB4sEJFgUwQ1HoKahCXuHL1kIajJeDxdQH0IPt1DlQYCdf7BM+tUn5LSpSysUWLWpvcr1uVF1+w&#10;Yi+9KDf3r5bPh629aOW0r8nLuWxwvsI2p0gJ21yynO2VogrFF4KSdPUZqTzShLQ/hc/Ud+X7Hgbk&#10;MroCgB5q71nouasrQzGfBHr6L1wN63phEfiOv/l2UHtycwEox5ELSGT4gv7P01ruk+vNCBeiy3Ql&#10;4PKe1n9xsGUTWzyssy0Y0c0Wj+1rC8f2syXj+tnyicBwmMNw3azhtklqcPN8KcLFUoArxtu+NVMs&#10;ZfNsyxD8DgsoxwU/RoCg7iLFhwG+p31+5PzpNe/ji4GPiOyRgxssO3GNHT6wwtLi51vqvgWWmbTM&#10;slKWW07qWld75AmG/jrAF0VrIwgG95bjTqajKhmyJliy/+AmgXmdZcYvt9QdC/Wd5wh8KDjy7wSd&#10;CHAhrUVGegrpKj6qQ0tgyEgOAS7U6sMlnmP3TgT396HO4WkpAhNpLQCMvj/eh7JjhAbvpeoz4HTA&#10;YQDMoRWCIgFgMZjhujKcLAY1DIXoeXhAM4Levxn7o9ceEr2NwQ7wPf6IklOr7J9ZafZkGWpvsf0y&#10;WdAePsV+HDDcfugppSfo3W7fzW607mjXmrWya1JlN9u2t5tt2mq9pX0rqPAUPa6bMUs3W3L5srrZ&#10;ytkpPZWpnHK1QWP7XqC636G9FGB7u6t13FWAd01wuym1dxN1Rx+fzn1P6hAFBzSBJKrxYece9qhL&#10;T3vcpYc97NTFvtd5fhQA77Zso/eH0R+AEpWIe+yBj7g4u6p9lxs19gjyN/QByh0GYEeqVLaM8uW8&#10;r+9blGFdKr3IJSZijIvsFvoIOYZIIMmvpLIAHfr6gKK7w7qRUHyRnecm9Rs19Pv5jSvF4Sbg0QeI&#10;+0su2vn362j9fYEYYOISk4NGEKS639xEkekrJMoMdCN1iLHt4NM1pz+QVJBDsqxq+h+q1fDRKplV&#10;pABJnmbImwOPfkCSqOUWV6lh6QJdukCXXrWGAy+9GhFuQKj3aTtLx+CC8toOqbRFJUvbALm87fPm&#10;tTZSgh3z5LUP8xe2sQWL2LKipW03eYRSU4mCrSdZ67PcvUZpAkFUpSxH3zFD3yFZri+jaUjkJqCD&#10;kg0PiqD0SFKPgOfQ07XkNfpIARptLoDvXwHIyI+jUsxHpfo45td8wA/suK73lsLFbUfJMh4Rp6DF&#10;EanoEzX18KnTwDZ3bGbTerawib3b2KQBHW36wC42a2gPmz2iuy0c38uWTOpry6YMcAiiBLcvGG3b&#10;F4+x3SsmWfKm2ZYuoBxOWO1ur4PPh7gF+EX1/s5m7/GcPx8WJ/PUElzSWGSW4WQ5gl9O4gpPbs5J&#10;XmVHD66V2tsk6AE+ndMLIODi/qrmgsoL4OOcwJWlu8NAL1FQ3bfK0gToAxtnObA9uEHiMTAJig6l&#10;F1N2QFEgvO/Qm2n3T2i/wBfKVYXjgKTPyoYKjLmzGNuRaxwtfV2vsQ0Ao9QXYPfs2N5noRWM/j3s&#10;V6j9O9yeNVQgoMNYfyRwMsztIcGS83JnL8yzn8/ssn/sOmgPBb2fJ8+3JyOn2oOBuLgEMvqEMbaM&#10;taUCspTZJUDSpLEXA73StKl3Fn8mUJwX/MiXyqzKiAMpv0oVvM/lMzU23M3Lcm+vN2suuLWUS9tC&#10;Lq9c1UZybwXAm02ayHVtFlScIHaJoEfTZg62H9p2tAftBT8pwUddBb4u3aQKu9gP7Tvaww4d7X7r&#10;tjqutd3ReW8JohhpL9f5jvQbCoYEVL5r2EDqtIEAVNPS5OICr4tyfYkKAz1c5YsN4nyfR4jl+lA9&#10;hiq/3wqc9DXhjgIzzxeMucRP1Z7AhRENPs+NKyPS6316LFEwMn8d8GFyv0JC7vs6JvQPnhL8CLSg&#10;eABhpAqjm579qD/sODc4N65cXoID6VLbABD1R39fpsOwsm5wDJiR/iLwsS7o4epl6Ng0LdM8sRg3&#10;WQ8FQIQK0/5s1gXETF7Xew5UrG575Q7vkAu7RzDbXYZ+O94nQApmB91VlmLU+4jY0qf3NJKrZTqw&#10;EWiP1nhLSi8kfB+mm0QgA/p0E5DCAviehV+0zZA0j44zWkPtC/f/BAnL/wI+XROBj/w++vcceh8A&#10;zg90bWra6oIFbatULBA+JJVJDiYBJeb2SGvU0Ga0qGvD29S3kR3ibEznZja+eysb2725TR3QzmYO&#10;7mRzhne3JeMHuBJcOXWQrZk11DYRCV45yRIFlJTt8y17v2CVElJJQvXmkO4C8CLzPD8f6UGUV66x&#10;jj0tcDF07ij5gnJ7jyStlHu6xpOnA9iAWkiEPuFuLKDDXcZ4fVPMhY76D0P/3zGp0Jz9ayx91xJL&#10;2jLX4tdOt62LxthzD04JKKi441J1qDFXZFJxxwGiFB3jdbWPPkCOQ62hCoEQY3ifQlIQCy7yTC2B&#10;2K/gi44BktEIEY6NAhYcG6W2/O9hFsD37xHd/zfzXD3eh9I7T9/ffFmI5D78aLnUXro9nrfBnkyc&#10;Yb+MmWFPBo+zB30G2/dd+9rd9t3trqB3n2UrKT4pqG9RRQQmqHUmN/KiFNPXggdjIlEhPInJS0v1&#10;UurlvBP+gm5sko1xSUlFQd1h1xo28YjudUHxRiO5toIh+4EQSc53BMjbUpl3BcQHDsBO9rgj6q+X&#10;PejWyx52lQvcqZMUYDsH5B2B8g45gXrfHYH5Dn2BjUMO4JXGjTydJqdCebnmHzjMHHaC4rdSg6yj&#10;XnGLWRIooZ/wIuuCIQEN3Evc2S9q1xP4Qr5gBD/UHksiwMANQLrrKwNY3r+n/d4XCMi0L7qZo1JL&#10;3nmvmw/I+Wva58OzBEX2B0iG4Xhc6xNSdbiHOQKUJzULWpkCS4avh5w/opqZrgiD+suUW4wLTPqI&#10;jxLR8Yfk6qYLXBkCADACfBnaTz4hkMquUtMOCWgEUQ4BTHePSZsJ/YiZOgYVBygJVDD0LEUgQT0C&#10;PDe9J0X7M5lPQ8fTb3kMSOl3kK5zRC47AQ3GXvvww/fol9N1iAH/qdrTezzXT4oYl5ZtwBcVKsDo&#10;40PxAT6Gr/Ew8ffrIULwZkn+/F4glmKvQD8o2yq6rjqudgNb06CODW9ay4Y2r23DZMNb1rVhrera&#10;uE5NbGLXFja5Z2ubMbCzzRQAF4zra8un4AoPtm0LR0n5TbCEDTMsdeciy5LyI9LqUdjYWF6A526u&#10;zHP8BENc3lNe6QUXFYCh0gLEeD9qLyi6SM3hRjMChOAF2yw5PhwTAifUFqTfcJPlpKyVclxlqbsW&#10;2wG5t3vXTrNtS8fZ2pmDBT5B7qGA5nl8uK4OKwoUzBPk5oWl4PiD1h1+uKg6BjcVd/ieu8PACoBF&#10;Y3qDRdD7d4vAx9LXBb5nofcUgh7VDeotRHR/BVvUZ/fvFkET8D0W6MI8GbMdeii/H8/Pl9rbYX/f&#10;mWyPJs63v4+fZY+GjrcHjLvt2d9LSd0W8Fj+yERAcjkdfIIAaSOXpaQu1Wc4GW5hPbl9tfxJfUzu&#10;BSohpXxF21WiuKVUrGCn337PgwYA8mK9hnZViswtjiAHfXHsExAFKgIeuMgXBaIARaovyx2W3W3R&#10;Sm6z3Fwpvgfde9qj7n3siQD4WG7wQ9mPHaQG6U+UOvyxXSepQbnVqMgWLey7Jo3seLUqUltvS7k2&#10;DX2CUnjA+KrUIduX9X1IuSH6+60M6AHqi3UFPm4cqSyCGV86+PjNIQIcBUM8uiv4kfsH8Ah20B8Y&#10;jKjxr2ONozHFKMmnx8Tg6akyei2qShIl7rLNDYyr50m+Uj4EOQhwYDxwMuRiZlVkO+wHfowsAXwY&#10;+YHReragGPoHBUHcY8EqU+/DZc524EnxCXSMOsmW6svAqsqVFgizgaTOG/IN5b7qvbjcqTrnwepS&#10;kNpOF1CCSy1g6nsekrLjc3JkVN3hd3iqj64XQRuvrCOgUWyCZOMLDFFDDethcQq168e95SoXN98j&#10;tjVIX4mBT8aSyC55e8dQxVrnfUSFcXn3lC1nc/PmsXUCHwEO+jhxtTP1UCA6fOadWpZUp45NEPiG&#10;AL3mtWxEqzoOvuGt6tnodg1tXIeGNqlrM5vUu7VN/7CjzR/Ww1aO62/rpg22LfPk9i6faomb5lna&#10;nhWWnSgXFRhJ9QG6p0rPwSfgCWIBhChCXOMQsQ0wC64sUVgA9mv/HscEC6oO+JGuImg+k0/IOu/P&#10;PLDSDu4W9LbOsT3rptq2JeM8cLNkfB+5ulJ0D04IMlqGWdZQfHJhBbx7JwRAAe97gY8JiEh2jtxT&#10;1nGRQ1LzryALqo99AXD/O/BhHOemcwVoBuBF5uCLwSykp+gYd6EDHP+f+veeBd9DvcfH5wqgTy4E&#10;AD6W2vvvnFR7tGitPZkww34eNc0eysX9gRnPCGZIWd3p0F3Kr4/9ILvTqr27jkAPV4++r6/lInp+&#10;XO269mktqqmQS4X7JXdS6mNPyZKWUKasGulbftN/KreRSWLob/s2rr5dkutJIOKy3FDSV+iTIzIb&#10;nZ+ABGN1AdAlgZCABW7x7eZSgW06CHLd7GHH7vakc0/7pUdf+6VnX3vUrbc96dnPHroipE+wq91r&#10;00ZAQWm9JRc6lK0n+fkGrjZ9i4I4gL2Gi6zXrkoFEnn+js9kvLBAB4hQaSRIfyXQ4+oyVO5pBDhm&#10;F94PrhnHo+4imH0scIUhcwKerlNIeiY5OihAPy52rCtHrUeFGEJKTAiU4OIS/fUKNLFEaM/rE0hC&#10;UnNVH3ZHYvTTvD8dg9IDdtEyWg/GNonTAiFKz4EpcxBqqXMDLPoCM6XsMgW/DAGDgATBgRwdQ64h&#10;lql91EHEVc6pLkVXDSOZWCCV5eDWakm0lQRvd+Njv5FCFKhbH0ct+yg2NhfVBtBOSpEd5Zx6b1B7&#10;wT0+pf0cE9SeYKfrE5LF9T6BFehR2SfnrZo+P8lMgW9tiZK2v2wlBx+qNbliRcvSeU8JtMffr2Mr&#10;GteV4vvAoTe8dR0b0krqT8vhberaqNa1bVz7Bjahc2OpvxY2rXcrmz+4iy0e0cvWTR5mW+eOtz0r&#10;psulXGQZ+1F9G330RgS9yNWlvL0DTK+h0p6aA22bwy6K0rpqBHqeDoP7rPcRuHjGpXUACnau+HQc&#10;IzNyktdZxr7llrxtnu0V9LYuGSN1OsgWj+5lcwd3BXyCheyH4wIP/XcC3X3WT2kpIOLu+pSTpK7Q&#10;n4fbi4uLC6zXcYsjwLEM8PtV8bEN2CLg+TGCF9DzUlQCqdfTi6AncHl6TAxkQI8haX6c3uP9hzq3&#10;m9b/HXoYUd0APt4bO8aV3zz75dR2+1u83NxJC+znsTN8jtuHfYd6mgpFQ++g9jr08OID33fqZfda&#10;d3B1hHIjvw337LNa7zv4PAVEQKCWHuWheHoT6EgqV8ESy1bQzVddN7Bubh3jY2uBGlHUenVd7QXw&#10;hZw8koypsHz+A930Ol/IvQpBBsrOA6PLgtH1uKbuHt+TCnwkdfewLS5vR48MP+jcXQCUEuzV1+60&#10;7WBf6AYiYnu3VSu71byZ3ZYCvIdbTGqMlOS9JsAv9Dcyr8cNAfCaXOOrcXH+OV+iZgUq3K4vUa76&#10;jtHoEJYBfjLdpAAs5PWF0SGAzWEI4AS9C1SS0TW6oHM5DHXDR4DEeI+fI3YeHhhADqWHixulvLA8&#10;Wq2qXEUBTrBxl1fmKk3GSBBXgoBPkMgCRii8mKHyWFKtBvgRXOBYT5jWeRykWvdqNpi2GXOcJfUH&#10;/Oj3Q+Udleuaw7qAQ5CAMcr03zmcdNwRHe85h/q+obJyANYpqTQMNXb6nRDBPf8+Ln1oQz5GWhDG&#10;lT311ntqUwKbjP5MP7fOF/XhYREcQ18fwQoUpM6l83pOoB56GW9Wt8UF8tu0vG/YmhKlbX95oswU&#10;oqhs++ShMEwQWJ6Uh5Kkh9u0Vg1srNTdmI4NbXi7ujayXT0b1a6+jRH0xnSoZ+M7A78GNqlbI5ve&#10;p4XNH9jRlo7saeumDLWt88bZvjWzLXXHUsvav9ZOpQZlF8HvnE9eHktrceABNbm9h1CDwA/1t9UD&#10;Gr9CbWs4TqDzMlmxMcDe56d9J9gfgyfnYlRJ5oHVlrZ3iR3YMMt2yQ1fN2uwLRnT2xYM6WYz+rSz&#10;5+4fF4xwc4m0MnpDMHtwXKDAtY1BMZhAg+LTsa4S/T0C2skFDkcCHIzs8D6+0wAywC+AEOUY+v4Y&#10;kcE+3Gn6BYHhs0CL4AcsUWxR9Jb9BEB8O6Y6cbufBd+/m0dzZT9SUl7Qe/TRMvtnTqI9WrLVnoyZ&#10;LbU3xR58ONwe9BrooLvVtotdb9XJbrTuZPel+ujnI7XkO6kyggJRn1QYAysA6sZ3YNX6wAEROt1J&#10;pahgB8qWt/SKVbzx0df3KX1jalRfed9gsEtSgbiZVMwFqtzsuHVRv5YnF78fjM9GWRF4uCiX+IrU&#10;GcPY6Mu71bSlgNbWnnTpYT9172XfSdGdVeO/0aad/b3vAHuifY+6dLfHnbvYD+06+Ixtd5u3sLsE&#10;XeT+3pTdkKK8IdV3XeDzIInWSVT2pGPdpF8L3Bf1/b8R8FB+zPcbhsXVlYsaS3qWcX2C2xq+f6QC&#10;UcUAEFfX3V/AF1N8DkF+t25gD4QIdpj3PQmSUcQzAqCPBRZsQk4fKkguaMxF5WGDSwnMwigQbQuA&#10;AIxtIMU6ahCwZaDsBBVcWAcX4NR6lj4DcEbwo74hyo330S/HZ6LmOB8RVO+DE3xwG3nNl/qurHsg&#10;QsasaVFuYxjZEvrwwsORaHcoOUVf3hHB3UEJ1ARVIAv8ouTlEzoHFgU2AvhY18NB+4Gmj5rR8fQ7&#10;zvSJ1wU+Kb+ECkSaqwp6lbymYkYFHiTkTepz36tlq1s2ssldGsutbW5juja1iXJvJ3ZsYuO7Nbfx&#10;XZrYxO5NbFxnub1dGtqM7o1tXt+WtnBIR1sxrq9tmTnSdi+ebMmbFtghubxHU+ifCyM6zjj09ti5&#10;w0R4Q+mqs1R6ydC27COB66wgdlqwOyXonQFoEfSk9MIE50SEYy6vlj4VZhZLVOROQXGr5+yh9lK2&#10;zrV9yyfa1tlD5ZL3svn6jnMGtLGp+v7P3ZO6C6oOkAWo/XgMCGpdYPvBoRf2M7rjKfjYdsWH2xtS&#10;W1zNxZSYq0Kdk6FuXqfPIUeEOLjBwJAxviG6q8/QvhANjr1f+wDfry7tr+rOoadzhte1LzKHnfZx&#10;jG/Tr7dQFpKffzq7yf4ef8DuT1psP0ntPRw40n7sM8j79u7KfSRf76bAd71le7stpXdT6uhyHH16&#10;DV3huCLTTeyd9rp5gVGU+8YNTx8N6RjUoWMQfJJUHzcb4KCk1Ce4iDG1hDtLvyEuLiXogSOBANwe&#10;OvY9qqltarP5TSIDIHwHEpW/YnKZ+ozXjfOk6Hut2toPHTrZ567K6gp03eQC97afuvV06D3o2Nl+&#10;bN/RwUdQ5J5U4O0WjCohl1Dwa0Z+oVxfAQ8I4vKSogJscE8v6Xte0XUAusCbVJfPUH0AnWivlClL&#10;SmPxHT8F9gJg6ANEAb7jLre7woKcg0/G+OBILQI7HiCRyvRB+frdv7q5gI+EZykebbtCAz5uKDGB&#10;TWCKYIgS9GBCtM579DpQjF53OLKUCgSYKDdgBtSAXI7Ws1GOet1TQLSPclCeVA1wOL/2+7bMVZn2&#10;RRZ9PsrMgYfa0zJSsrQlVF+owKIHhJQfIzhwWQ9XqazPCBAN303KUdv041FYAvBF/Xt8Fz6PJf2C&#10;p94M5+Fa7S1fwaa8ntum583rEzAxt3GiVB9VrCmMSmkxvncoQPGOHWgSZ4v7tLI5/dvZ7L6tbV6/&#10;Nja/bxub06+tzenT1mb2bG1Te7SwGb1b2ty+rWxB/9a2dGgnWz2mp22c/KHtWTDO9q+cbuk7ltix&#10;RLmrqQALwO20c1J+57OZwJyCpdonqJ07tNOh95Hc1TOpm+wULnLyBjsjaJ6R23paCu9U6hY7A0AZ&#10;9paiY7R9Vu89TUQ4gyCKjsH9Td3s1WQO7Vpsyetn2O5Fo+WG97MlI7vILW8nhdrMpnWNs+e+Py5o&#10;nZz/1K31URyCmruxmBQh4HtW6T0FHyrRoUVxghDVdfgJZt4nSN8gE5TjNsded+UWKT+HrbY5D/2C&#10;jPzQ/gBCHSs1+LRPL4Kevw70iNLKVRYwyRt0JahtAOcqT1D8kaouZxfZQyB5brH981iCPVm63R6O&#10;nmFPRk/yYqI/dOvrfXu32wO99oJde7vcuIV9JzX1nSDwndw+Ovlx9eh8Jz2DBsK4SODHDeuqL6Z6&#10;eEJThdinSVTDSpb64ymO0kG5MW4SC32F9dyd9QmFpNAY6M9gdKAXwBfmVeAJDgBJ+yACCmQYUUFu&#10;3leCHwGSO3J9qb5y9t237XabNiHVpZlc2xatPfWFHMJ7WjIK5H5bubutWtrtli20XyYX+JbAB/AA&#10;H24v0WAgTx/Rx1IiuOWX9H2JZgPcL+VC8z0ctPouAYTPgC9SfToH/XaA75xuRAcf1y0GPq8ZCPBQ&#10;P37DUgkmKKGn6kjX/IRueoyobkhkxi0kHQNgoZBCx7/3cQEAwcLdy2ifgMESVRMCBMGAEiAMwArb&#10;QT0JONrnUNT/DfiAoZ9b5yC38VmoofgcfHwXzuvnCDAkiMExz+bqRQo2uLpR5JpuDv73t41Z1lB9&#10;hypWdKXJd/NKLMBMvyWM68U9FfwAcOzzACPtjetGwA3boYfw+Ndy2Yw8eW1j8VJeoJX6hYwhBnwp&#10;Un645vw+Jjs6Xrue7ejbzlaO6GJrBnWw1YPa2zqppTXDO9va4V1t1ZAutgIb2tlWCngrh3Sw9cO6&#10;2saRPWzzxH62a+5Ii18yyVI3zrej8WvtRLIAJmidw+V10MmkzM7KJT2buNnOHdhk5wTIMwnr7Ezi&#10;Ojur5bl9a+303jV2Zt96O71PENwvGCbIEuUCH1hvp5I22lnGCKdsFAxD0VSgdyxpg4/OSN88zxJX&#10;TLKdc4bZuvG9bOmwTrZwYBub1bOJze3dNPTxATySkCOX98eTs+yugOd9fQLcj0wpCfAAo45/IFD+&#10;KHcYSLo7i+oDVMAM1xb1p30+3hdDNZ4J8/X6aAsUn5TfAx2LcnNw6jhAx3y2AX5BzUX9dlEOnys7&#10;vQY0KYrg0PPjfgWfp7+cCXNoYI9kP51dZ/9ISrIfJi/26SCfDBtrP0jp3e/U06sn32RcbfM2chOb&#10;2sWGTNRc38tIfdUgzFyPQuOmJteMskok0HKTenRSQOQ1wIcSSSlXwZhDlnpwe0qX1k1T1W94FB0d&#10;9xdwkwUJgOmd/ILEWambc28ymkHrAoXf+LoBPKqn96EUghoMgPW+NuDZoKGPBPlCbvdZ3ZDfkbtH&#10;7mDjJp4gfYe8QIHtfstWdr95S7d7LVs67IAeio91lgQ5gN+dFi3totxvlBk3Jr/tsra/E/S+a4DK&#10;1LUBflwXQS8A8Ffj++H+A3hXMfotuHMfvU9fn34D10LbXDcCG+wL4AMI+q26aekHA/4+DE7X2VWf&#10;bmhUDKWvKJ91VLCLQENgyWGnaxAmayLZmSFy4b24jbwG/FgP4AoQDO97FozhOPa5+gM6+gw+k4ce&#10;52MkS/QAjPrbQlQ1GOorWnfwaRlGrnAtwhKjIASR7QtyMVH6vwZ23nOgETk+RORV5yN/zwuQ8vko&#10;4RhQMY4NBmxjgK5JgKaqrSpawoa99KrAl982FS/tRRzo29tRuqyXwU+T+iM16LCgR6oN2QhJ7Zvb&#10;vnH9LF7u696xvWzvuN62Z2Jv2z2hj+3Uvh3j+9rO8X1sx5getkuv7x7dy3aO1vqk/rZz9jDbv3i8&#10;ZayfY0d3LreTCWsdcueSBTuBC8id3S/IAbbdq+3MjpV2ausSO7FloZ3atthObl5kpzYushNaHlm/&#10;wI5vXGInNy21Y5uX2PEdy+34rhV2fPcqOwVUBcgTiRvsZJJgKJV4dN8ay9611NLXz7KkRWMtfuZg&#10;2z6+t60XtFcPaWerB7e1VYPakc4yyxWcwwv4ADpy7U6E/Sg7FB/qz1Na3PUVZFii7KTePML7TJ/e&#10;U+gBU5SeWzieoW1hbK7gBrAcYlKEuNVAM6YIo8KjQC/si/X5AT4d50qPdSAntfcDx6MAYwZoHX6y&#10;R6i9E4n29zV77YeRk+3nkZPs4YAR9n33vl5I9GYbubct2trVpi0ceriSKDKUDCW7v5A756kcgg0K&#10;6DCjBuSG8ETmJqCh4qoAN9ItUigvLvdif5nytqN4SWMWMTqb6XfjWG50BvvjJge1w43xpiseAIca&#10;cLf5LapuhH4ezPPaUFEAQ4ayIi8P2ByRMuCc9MUB6osCNgEU+u2A351mze0eCpC+vRjo7gqAUcoM&#10;Ri6hp89IHRLFxd3k+xJtBnyX5e5SUPVifak+Lb9lKeX3FRCOgdiVqI7Hpfeorr6nJ+IS4PggAI/f&#10;DPy4DiG4IXeXYwD8U5UX8s9w8VFGAV4ygQ+YRbDyfj5fArZw06PymHEuWnINgZ1v68GE8T+yzVAx&#10;1oOKA5pArpqfJyg5oMJnB4UWmYOY82gJpEkt4ftGIPIcO5lHXnUMCu5Z4Lm3oP+L1JVP3qdkGONp&#10;Q3Vt+nlRf4CN3+nBF/1Oio4CPh6+z0IPuKJQXWGyDgBrvCUFV83S9N75BYrYwJdfk6tbwLaUKOPF&#10;WneXLWebiha37cXLeGXrnKpVXfXh6hMRzqjzgWWN7m8Hpwyyg5MGWOqkDy1tykBL0TJl8iA3f23a&#10;QEua1Ff7+1nyxL52QOA7MH2IJc8dbZnLp1rOujl2avtSO7tzpQC3ys5uE+QEsNPAbd08O75qlh1b&#10;OcuOLptuRxZPsZxFkyxr3gTZRF9myrIXTLbDiyZbJrZsqmXrPVmyHEExZ9MiO7xlsR3ZsdiO7Vxm&#10;R7cttSwB99DyyZY2d5QlTh5g+8cI2MO62J4RXW23VOwuqVYpvulScLO8v+5ZxcfS3VrcUAdfAN6P&#10;UoHe5ydFyDEOPB0favMBugC+oOCCmiNa/L2DE/CxD7cXA2zzYykzC7xP0MtcRVCMubhezUWfgwsc&#10;jQN+rNcjpQf4gJ27vuwnX+8stlDvoW9vrf0zJc1+nLbSfhoz1R4PGeeR3B979LNb7bt6n961pq2f&#10;qj3A58EMqRbmLPC6dnToCyp0wFOQMzM2SsOjaGpo7sKowZyUO5JaIYCPybR3lShle0qW8ugf4MKN&#10;oe+MkR24x4x04L0+aoGlbpIwxy43FDdluFFxbVB/FKAMCa9v2WcC35dSYRlSBIcFYZQkbjPnBYqU&#10;pQJUAAv1F/XfYfTr3Xb3NpYv2FTgiwGQscC4qdyoQBaQfidXlvMAU8DHKA/SbHzC81qhz5KHBVVi&#10;gB/vJ/gDoAkGcS0vfBDUHfZU8en7ovo+5WYX+EjnQPmhgJ+msuj3BmUF2ILKCuB7M7irWsfVJb/N&#10;gfX0usUgqG3gR/4fwRpXgf6/hWOewpD9+jz+06AuA1iAjPe38n0ADcfyXzkA9V/oNVfsXjMvwC+8&#10;DiwFbv1XdEG46gXwDjYBn+4T2cdSe58IgB/repFkzvXiQcp56eY4qetBms1Rfo++l9fs4/vEjM9j&#10;+Frk8qJSPUija0NBhsl5CtiHr7xmM/IVsK0lwyRRW0uWtk3FSthuub3pFYGe4CrVR9rNMT2ksnSd&#10;jw/obmmTBlnahAF2CJv4oS8zBb/MyQMtXcuDAl7KpD6WIjWYOrmfpQs06QJi+oyhAtY4O7Jksh1b&#10;PsNOrJpjx1fO0fos7ZtuxxZPtaw5Y+3QjJGyUZY6ZZgdnDjIEsf2t4QxgufYAVr2s/2j+lr8qD6W&#10;oM9N0OclTh1iKXpPyqyxljZ/gqUDwxUzLGPVDMtcPdOBeGjxJDs0d4xAPciSxvaxpNG9LXFUD0se&#10;00vrPX39OcbXEs0Nw9Ei8MnNBXgOsVhfn+Dlbq6DT68dl/urJVFZ+uc8cCFVF4IdglUMfBEEn4Uh&#10;Sz8f7u9pAS+WLO3q0F1f3Fl9Dn2BghzrDjyWBC9YovYAo7aDKxxTekR+P9K67AeP6C60vx2Lt39s&#10;TLD7Y2fYz6On2oN+Uns9Btg9qqy062I3Wrazy42a28W4JlJQcnPpr5JiAS7+hI2lHVDSHaWCi0PH&#10;c1rZsl4UMzztY8pNDfOQoMjk2DxZme1rW+GiPmIgJK1yEwSXL5oZLdxw9Mtwkz+jWtSI/SbXjevu&#10;i27Uo2qQdGaf0jlIfaFPJl7uyhEAEd24avjc2K4sBRwiwRQt9ZJY+n0OwKYCoFzia7jFBDMah1p/&#10;N6n9p21ceHfFdIN+LSVCiSvcXM5xRfC7Uj/0fTL0jZQZ0nsYIfKFPgvlxxwPKEXv++RmBnI8THRT&#10;cw1x73zp0CPfD3jwG3B5dW2kjgmqUOuPOnRBQQX4OQy0H/i52tHv9fw2rpFUjld34TgHGxCrrmsr&#10;GMYUnStorlX0UNF5uG5ACsiF3LkIWoBH+/nv9B2jJQUAXHXxHf27Az6i+zGVqt/iBUV1PA9ED9ro&#10;94YgBio4FrmPXRe6B/waxYzrT5vjMygkwG9E+YVtrlH4XP8eXIsY9DiOJbmEBGYSyle24S+/bkNf&#10;zWXz8he2zSVK2y61yS2ly9nGIsVsd6kyPo7ZR8HIrSZ6fVLfkUIWR5s3tpzxAt74fpY1oZ9lyL3N&#10;HNfHssb2tsNyczPl8mbIHU4d18tStZ0mCKbFjkvnWIEnZ/oIy5wp9TdrjGVoeXDKYIFykMDWz/aN&#10;7Gm7h3SxHQM62ta+7Wxz37a2oW8bW9O7la2VrevR0jb0bGUbere2Tf3a2YZ+bWzzgHa2fUhX2zGi&#10;u+0c1cv26PP3TZTqBIazdf6ZIyxt+jBBeaCl6nsmjuxuSQJdCtDTEugdGCHwuXrzPrmYu6n1B74d&#10;wOejOVzx6Ti9zvEOR39N+wVOz9FzWOp9ej1KhXHAaft/Bz6iwO6iovwEO48KM3zuzEKHobuqRG/1&#10;GQ91DCqPESNRkCMYSg9lp/cKfNgPDEsjwOHL+fbTudX23+nJ9mjuOns0apr9NGy8/dhnsN3r0sdu&#10;ka7StpMXILgktfdNg8YOPhSfu6FqfFRc8SFA3pDViN9TY9RNw8TdqXIXmDIxS09Jbg5uUoBDpWBK&#10;AFECKV7HBHe3sj+dA5yk/mLHerkh3YB+o/pNys0c3DL2cTPzHRh4Tilx+p+4KU/qZsgUgOPVkFPK&#10;ye1WYz9eTapA+zgeUKJIuEFwIz2YIngRBSY9h35AFBt5e1caa5+WjEq5IZeYwIbfrMBV3xnwXQV2&#10;cXFPwXcJ4Ol8rvikKslPJOARgh64u7qGtaX+tMRt5nriAnODhz7AcLN7zT/cPd3AqEDgz3eOHgx+&#10;nd4UYEjK1U3p14R9ut4e2fQbnv6ssM41dJUYs1D1hRJNsQeL3ufpHr4EfuEYjj0j2OKahtf4XBlL&#10;7fMZz2IBCPpgUefeFvR+L9uv95zS+zmHBy5kEfRoR26AXr/1Ampf1xR1R1+o94dG4NP1iLoHwuiN&#10;ALpzOpbfh517P/SJBvC97+2KB4K3VW8vBGXe9DHLWwW2/i+9akNey20LCxWzLXpI7ixd1jYUK2mb&#10;BD4mYKeCDUnbWZUru0o8jsLUPpTfyQ87WeaYnpYtcGSNlY3pYYfH9rAj43tY5uiuljG6hx3S/vSx&#10;PQUaqapRXSxVlqHj0gWdQ4JMysgeliRLlsUP7GA7AFivFrahezNb262JreoWZ8u6NrQlXRrZws6N&#10;bH7HOFvQKU7LhragQ0NbJFvSubEt79bYVspWdG3kyzW9m9nG/q1s68B2cl+72N5R3QTTrnZAy6QR&#10;Mrm3icM62YGhHe2AlgnDY6b9At9MAQ0VJ3gAN4Hmgau4ALag+nhN0Dou0LiriqIL/XmUtXIXFahh&#10;OsdDwCd7FnSRavxe6u6HUwFujNoIw+NQdqg/9i/Ud5ABP8Dn6k+fy/A11N0z4At9gCGg4bOneT8g&#10;0NM+7WeY2t9Pb7d/bE+0HyZQiGCyPfpwmD3oM9D79q7Jxb3Rsq1ueLm4AgERUlxHIMFTmKcxEApV&#10;LwQSNW6f7lGN+jjgE/T2lC7jBS2PqfGfBmRqgOR5MSIgsXxFuRVl/al6QO4F7gg3Ljegz5CldY/O&#10;cTNz89KBzufEjsFQLSS1eh+MzonaRAEd1Xeg3tuu4qXdjWZeC16nweYQgdTxRDUZZ0tUFeh49FVQ&#10;AoDfNGTscX272EDwwrR9EbA1CpFsbmZuXMD3rQDmKk/HYN/J1WU+ES9y4Gk1nKO+Kz4A6P2j+hy6&#10;CBjeRqK3l8Z3IAqAqEEdA/zoUuBmJ7H5nG5mBx+wkJ3VTR66EXCBBXvgpt/qQQRXxrqGbNO3J+Xr&#10;4OOh4NdZ7wNcWg/XEXc3dr05RjDzaLmgGpSdIMKDCYDJIhXnCo51/e/eVSH76N3giuK6npM3AKRQ&#10;hgAIFccxF2KqDVUb3Npasd/LA0DXhutQu5YeDsH8IYBClldBNwXwI+jFZ/BwBHwf6bUj+m/5HfQP&#10;8lkUIvBroHbCw45+PZQhSdeMPllauJh1/euLNkSKb1Ghou7ibvPpNkvaZrm6ewVBahgyvI5pQslh&#10;PCmXnaGXtKPTnVvY4dHdLX2UICa4HRrTzQ6N7iwYdrHMsYLcyA52aFQnSxvVWYDrJOB0trQxHN/F&#10;Uoa0s6RBbe3A4Da2d0BL2923hW3u3tTWdmpoqwS2ZQLc4g6CXId6glxdm9Ours1u18BmtKlvM7Sc&#10;2q6+TZfNbFfPZratY3Pb17MFmNYXat+SDvVtReeGtq57YynDJralT3PbOaCVxQ9qZ/sGttfndrDE&#10;IR1tv7YTtA4A9w/pYPuGthf4YsGNoPwEJdQcfXwOPFQW8BKwiOTKvL9OYHRY6jUvVADgBDoCHowA&#10;QfFR/MChJ+P1yADf9ycWap39831oHP17gA+159CTPRD4mMMj6r97OqIj1u8XwCfI0q8H+OT+PtZ3&#10;eQQocXcFxZ/OrbB/Zifak8Vb7cGY6fbTiAn2fa/+drdLT7vRpoPdatXOqLxyMa6xXZLq+VoAiNIy&#10;GDPproZuMFQW5c4pk06j5kY9KQAx4TVTM8bLdchGZUmVhY538sOY1IZ5XssbM/3H6zjSBbiRHY70&#10;oajBolTCEpUX7Cn0tI/O+WOATI04R1ADZAAzXfu2q+EeKFvBO71Rej5GFfCp4Tv0dG4AQl9blG/4&#10;NfCrizoLkHJw6Td/oXUi2YwiYZicjx0ViBhe9q1u1CuRi9swwM9Vn2DnFZ61Tb8f7m7k8tIvCPAY&#10;seJqTwoH6PIdAKPf4DEYuGsnaKCO+N1cdweffhcADuotKDD+AyDDA4JAEg8LoAjgAIC7qPqPGDdM&#10;cVj28x96EU+9B/UESKJzotC8704WpYeg8twVpXQWsBP0QopRgBiqzyOwAtvHJJhryX4AyRIoRf2j&#10;HsDQb//Ur0UAG1OBAkLyILnuX3AdBLaQF6lrxXasDQJVVB8uLZBjyf/Lb2RoG9879GMGN9dnvdND&#10;kHHHzOkxI19B6/LXl2xUrty2tCjgK2Wb5YGsKVLcNqD4BD4vm1W5ug9hI1kbb4L+aYo1HG9a345I&#10;QWVI4WVN7C3rZZkTuln2hO52WMvMsZ2lBDtZ1vguli4Ypo3raSmAcrSU4MhuljaiqyUKOHsHtLU9&#10;/dva5t4tbG3XxrZKCm5Zl8a2sGNQePM7x9ncTo1slrZndmxs0wTEKcCvLRCsb7PbN3AoztVyYQes&#10;oS3V8au6NNH5mthGnXd7v9a258N2Al1HSxgkCA/tLNXXyT8/ZWgnSxne2Q44+Dqi+ICeIEI/G+AC&#10;gPT10fcXg58rPsB3AvgBQuAW4Idq8345Ac4jvTH4eX/gmQUOPlJlMAekf0YY7RFq+QUXmSBIAN4i&#10;raP4ACfn0Lnd1dW6PvehlkDNy0zRzxdBkD5AV3+LXB0+EkR/PrnV/r430X6essIeDRlrj0hY7j5A&#10;aq+bXNwOdqN5K6m9ZlI7jezbuIZSfIKCQIDao8GhPLjxKIgJUHBhcatwM7jxGKzOLP67S9BPwmux&#10;fibdkDTOVDUo7+crXd4bWBYNVjcbRlKq53upsUY5ZcfVYKMZzYAeyg+Fd6QKKk6qUzClDytH52fQ&#10;+caCRaT2pGz0fUJBVAbgCwaCFm4cfUr8FmDjI0Y8KsuoEd2EuvlQbBQgZSQGNxzQv9pE10PH8ptd&#10;eQkGjNigb5ChbE/7+HzaTOBHn6jgqXOR3EwwJZw3RHuZy5XIOG4vyc4OQ30WBvSYCMddu5gy8iDA&#10;e7i6qE3UXnBHUWWA/GQNHhyoOoAnA4zASsoNkDn4cE21DwXu/XyAj2uqJf18p6pVsdO6jmd07c/o&#10;nK4q9T6CK8DN8wgBi8zBFzPO6SoYUEvJOtAEMlQd840EKL6t1/Q+YAj49Hs/ceUb4Oa/XbBjmoDP&#10;aoVMgS90nq/oEtA6cCQ/8xOtR4nsgDbqU6R/EThnVqzkv5Xf5eDzQA+Txb9pGWpHqQLgfim4sa/n&#10;te4vvWaT8uS3ZUUEvlKlbb2WKwsUtg1Fi3speqpQe4l+tZ8stZ9jepDsLlHSxx0ffvctOy+l99GC&#10;IXZq9gA7PedDOzN3kJ2e2V/W187M6mNnZadn9LET03vb0Rm97fjMfnZ8Wl87NrWPW+bkHpYmSCaO&#10;6mj7hne0PYPb2zZBamOflt5vt7pvS1sut3VFn1a2VC7wwh7NbIFsYdemtrxXS1siUC4WJJf2aG4r&#10;9fra3s3l5jbXe+XmDmhjO6Uq98mFTYq52eljukp1drX08d3toFRpmoB8aLTM98sNF7Q9j8/dXIeb&#10;oASEgBaKzsEnYAla/losd88Tkd0dDu5u5Cpjrghj5/mX4IbW2cZ+ROGhHr1fT+dGQQpoHu09KRc3&#10;pvoIuLj7quMeyVh6ZNddXL0H2OHiCnyMySWY8UDgeywV+OjMCvtHVpL9vHZPGJ4G+PoO8bky7nXo&#10;bIzKoEOfWnQ+Z4XUDsaTNkTVeNIG1wsI4T4wITb9IDmCQuhTqWFJajg7ipW0vXqS0s+GG3a0OlU+&#10;KH5Z1Wf82iflt5snq9wHcqSooBulYQA0DAD6wHOBxl1dwKfzow5xYxyq2qb/KLtKDdsqF4an8gXd&#10;MCiUzIqVPfJHJzc3KK4TNxmVYbz0lIBFbb5QoDTO8/SelqUXEL8SoCi9RdktAEl/oSsvBx+jNuK8&#10;2KlPjSkAMn8IozmI8tLH9029mNvLebTEPNiBaZ+72QxzEyjCUD/6/2LjfXXjX6D/TLA7+56+v242&#10;xq5S3AD39xz9q7quAAq4Rao5BH+Ao5S5w1AQ4DVAJUCFY1DNBEbe8zSPrDoN7FCL5pau65Alyxbk&#10;swSYTAElW+ovR+fxYWj6T07i9mEOSMEQoL5V0y7oen/6jtqJoEQRiI/0HT/W9z8vQNHv58MMawmO&#10;qDY9WC5QxkuQB2o+/ScPGsGNBwHXhHJfpEuxxNv41MFHH7POFwOfB1b0vwK7E1oCqLQKlfS79Lv1&#10;/Y7iFaD29BszqtaUgqts29T2Pnwpl/V+JZdNzZvflhcrbhsFtNUFCjn4iPAeUBuiMCrVopMFPqpC&#10;U7Vlc9Fidli/OZOHxKD2dmnDBPts2TD7RPb5ipH26dJh9qnWP1061L5YruWSIfaJ7ONlWi4drP2D&#10;7eMlA+38ov52VnZ8Xl87MlsmWGZO6ekgPDiumyUJRAmjO9mekR1t27C2tmNER9s+vINt1/q2QW1s&#10;u9zkbQNb246BbW3XsI62W68d0PFY8thuljqxu8DaU+fsZUdmCLaz+tqJ2f0E6f52as4A2Yd2QpA+&#10;Cai17a/N6WPPeXGCGNgic/AJOt9jDr+w36EGJF0NRnDjePL9AvyePc/T9z0DQH+fl7miDw/46X2o&#10;Rt8P+Obb98dlrgpReoKYlo+0/6He9/AM/Xf6TEEPAIe5fOfaEynAR+cX2OOzC91+PrvB/mdimj2e&#10;s9YeDp1ojwZRgWWAz4F7u11Hu47ai2vkNz43urtfrkCCG8JTPXKLAA6KLEuq7hDwE/j8aasb7ZAa&#10;DSkr29WoDuqpSVSM/D6y7Kn4C5z20henJy0VW45zc6lxoc4i6KH8HH66SXF5AV8U8QV0qAwgRKc/&#10;NwMAThRIz+umpaM9W408W98N1fKZlNxFgSa4pg3smiBH5NbTV1q0kMpt5mXro9L03wpopOl8LdcX&#10;pQf4UDG41Hw2QQZgd5MqLnFUemaKS0rbC5xSiChASloRNf5GcAOCuNOAj3O6S11PigY1jZuLwuEG&#10;/0CKB+jRwS9o+CgPKSXsgq49v5O+Sa4Do2WC28uDKDyM+F9COadgHpFFFbJPYIhSg4jc0vWAakyi&#10;H2vBQtu/c6sdWL3S0tausMQl8yxp/kzbO2W07Rkz1PaNGGL7Bw605L797FCfvpbRvZelteloB5u1&#10;tjRdg4wG9eyIfvcJHji61iQV0+8GKM8JOudlH+vh9vG779hn+h2fvCsXVuD6Ur/lS/22z2sx8kbw&#10;E/A+r027o1+5ga4NCeFhQihXwTq3exwCnqfIAL2YHddvQ+lTSZmqMN5+8Er0PTJlFFrFA1lTrLR1&#10;+8uL1u+V12zaG/ltRfFS2lfclufPb2sLF7XtJUpbUoUKPjk7hVTp60sTPBnDu17exLHqUpZqp+kt&#10;atnNHdPt4saxAuBY+27jOPt2wxi7pCV2ZfME3//tOu3T8uL60dqv7fWjZCPt67Uj7LPVI+zjFSPs&#10;goB4duFAOzlXMASEUovHWEoxZk7raVlTe1n2VIFsotzoyd0ta0oPy9B61qQednhaH8uWqjwyu7fe&#10;08dOzvvQTi4YaGd0vnNLBtv5ZUPtwvIh9ukK4DzcvpAB58+Wx5ba/+nKofbpqiH23PfHBDfB71lQ&#10;BfUmRedublB8rvq8fw6XGMgJUkCT413xyQSo6BzenwfwnoFeCHCg8ACeVJ+/hnKMoIcSFPDkUvv6&#10;mUUe7Hgg9fdI28APQ40SvIhGfRCFfiIgPj67wH7yAMdC+9vx/fbfW5Ls0XipwUFj7cHA4Xa/Wz+7&#10;Td5eK5KVm3tllGiGsijiyE3nSkc3PODjhuEGInhAI0itWFENrpI3MkYOUNAyvnQ57yjeI8hR1NJH&#10;E8ilonM5WY3KgxAC355SpfSkDpCjPHqUmBoZcA0RRjrsf43KMrrjEzV+H8iv9exKlfT9uDHedff3&#10;mEALIL6UyrgmAN0W2Cg+wGgN5un4sU17+0F2X7/7bisqQTf3YW6A72vdfExK/nWdWlJxDb32IEPJ&#10;UFjAn4fBVeYABno+JSblq4LqI9JLbUKqN1M5hrHHrh5l1PX7RsD7ktn7HX5SNQ4+KZtauund6PsT&#10;/AQ5preMIpuop4/fEwCAH9CPwS+Aj37AGAS1/2lAA+UDBIGevj+veTBDgKRCNjl7ByvXtG2z59qe&#10;A9vtzNFkO3poj2Wn77JDyVvtcPpuy/T17ZaRvMPSdUzWgZ2WvmuTHdq20Q5uXGupa1ZaxqpllrFs&#10;se2fMsn2jhxmiUMHW9rgwXawnyDZRzdmt+6W3aGDZbVsaUeat7Ajuk6n4xraObW1E3pYnJKHcUGq&#10;k1qOXthVFs2JwoRQKGGuA/2GZBGEPL0wLI3fypLiB/TjUfsvUQ/BVGoDovYEP6rN4LIyqfrCgsWs&#10;41+ft0G53rDZ+QrbyqKl5e4Ws0X589mawoVttxQfyfVM05lSvooPs+ThwHje1VKEJ2voIauH954a&#10;FezGugl2e880u7FtoiA4ya7Lbu6eYjd3TrEbWr+2dYJd12vY1W3j7Yrs6rYJMoFxq2C5eax9Azg3&#10;jrGv1oy0LwXCz1cGEJ1fNtg+WjJI8BoYlosG2EdSiecW9tM6y/5SjuE1wHZ+2SApy0H22RrBdLUg&#10;t3a4fbVplH25UZDdNNIubhJ4N4wWoMfYtxtH2zeCL8uLm8bY1xyzebQ9F7mx0fIpoJ7dloW+OcBH&#10;X5+UFhVcgN+/Hfv0Pexn+e/7WQK5pxaDXsyCGyw1eHKhA9LBRqBD64/0Oi4voPO+PyK/guJDLenz&#10;Q+k9kRJ8cmap/T091X5essUejppiPw0dbd/3G2T3OlNfr4Ndkaq52LjRr5Fc3ZREGR18Hwgu74cU&#10;hDOCjOdxqaGdUENDqTHDP2NxvbFVp8QRT8pKenqWsm2kllDRVzDMEpxY4t7Sv7db4Nsld9if0gJi&#10;VBOOc9AvR/8MfXwntO6KRkafFB3+5LoRUAFCqEBU6adSTsCA70z6DW4rsPuhRWuBroM96tTVnnTt&#10;Zo+79rAnFCzt0MXnAPHRGs2ays0P8/MCfq+6LIXGNm4xoPHP1ecBJmDHCBDm+yUHEAUZXF4pP4EW&#10;8FHclKBIdD6GtBHt/UJA/Vz2pVxhzF1f3eRf1G4QpqqMmef76Td6Hpu2fTQD7qO+x0cy3F8f1qZ1&#10;lOgZwQA15JBDmQt+uLyu/OSieZ+goEcfH9sn5O7uYxjhnJmWtG+jHc/cY4epHMK0iGnb7WjaHjuZ&#10;tttOpVHlY48dz4i3Y2l77bj2pyRssrSDO+1I1gFLT9plORnJlpGZZCkH91r2oQQ7k5Nmhw/GW0r8&#10;FkvbsdHSt663g5vWWqIU5YEVS+zwxlV2eN0Ky1q5zFKXrLDTi5fbWbnb3t8J8J5CTw8DPRz4f3n4&#10;8juBHTOqRbmFvq2HI6BLl/mUlWqTh6UAqeDCg3ifHs475OZOeCOvtX/hBRuRK5/NK1jUlhctIRgW&#10;toUFCtg6ubJEdFMpma/rklyuktzeirZH55qt960uUtQOV3/b+wC3lClpX0zvbz8mz7M7uyfbrd0T&#10;7NYegc9N4Ns91W7s1P5dU/XaNLu+a4pd1/5ruwXIXRPsxi7BcpfguH28jpugJUCcIBhKIQpYl4CS&#10;VOLX6wQlrQOmrwSwz9dJta0fIRMopR6/kLH8ZoPeo/d+vVnrW0bbtwLrt1sFuh3j7PJO2fYxDtur&#10;28ba5R1j7cqOCW6Xt4+zqzvG2Hfa/9xTSD1jUSDiWWA9BZ9Unas7347BTNuehxdbv3ecQqa/gi+y&#10;SAECOD9nbD24vBH8CHIE47Oe9hXKHkjhPRIYHwLDGPhwidl+jOKTQmT87i+nNtk/dqXYo6kC4pCx&#10;9rj/EPu+1wD7oZPc3OZt7LLcvm+BXoMAPcyHWkmBMHby/Ad0tOMu6SZy5UBKiZ6oepoyp8NBuQTM&#10;4sXENllSZkTP9qgRkRCK6qMYaaZUIYBLUUNCEZLSsqtkGY+gUabcS6DLoqof9M8APld8rmjouxKA&#10;UJ+62T+RmruAK6ib3PPmatfy/rTLAs6tZi2l5Nrbo8497KdufeznHn3tbz37adnLJyn6kYosgh6T&#10;lOPyXm0UZ1f0+8MolaDEiMwCPq4Dn4eLyw1IGorP4SHI3WD0R9PGnv/n4NM5fJJ0fQdcZy9XL+gB&#10;z6dAlWv4BcrPjb6+kMrymW5678yPwTVKa4kM1UmhUqK91Dv86H2gF64H/40HLwAdEPQEc5RgACIp&#10;KnRDuItbo6r3gZ2u+a4l6CZOmzPL0vdvEeB227nUbXby4C7LSkm2I6kJAmC8nUrZZacO7rGjqQKj&#10;YHdUtmDGOBvcr4ttWDHPZo4bauOH9Le50yfZ9GkTbNP6VbZUMF27ZIEdSt9rGek7LScz3rIy91tW&#10;VrIdPnzITp46bKfPHLETJzIt+3iOHU1PsrO9u9mncoO/ktrjQcAS9Uewgwdc1MdM8AKVh4vrik/t&#10;g20UX7oexMznQds7VLWG1wxk3161zdVqc71efME6v/SSjc9TwBbItV0smC3IV9CWFihkm4qX9GwE&#10;2mOK2mOK2nSS4Le+TFkb98ortr5kSZ8Jbpse6JukAI/3a20PDy6wm3sn2Z39k+x2vNTdHkFt72SZ&#10;gLd3mhTgVL0+3W7tn2E3903XfinCeAFx32S7vV+A3DNRMBwnUE6yqwLg1R1ShbvG2TUB68b2iTKp&#10;RtkVAeqSgPWtAPadjvtO8GR5SfC6JHhe2SqAbRfUgJzsyq7x2j9aS51LUL6yS9DbqXMDOm3zPa4J&#10;xJf5PNllfZ4rPgdXDGJRP54vZf6allGBAl/HDfb3hNcoZoCF9+MKh/c9hZ6gdU9gvBdbd5BxLOtA&#10;L/Y+9vn+CISAj2Nj7wGGDwGf1h18Wn+q+ICf3GKqsPw954D9beU2ezxyqj3sP8Ie95ba69onNia3&#10;tV1uJsWnm5YiBBH4yC1zV0uA+egD1ASKi6drDR8tgRuKa+qTV6uxUHIK9XZI+yktvrdseVtbuIht&#10;lqo7KDeWLHjAR4oAkV+m9dspRZigxuUzfLnqk8uLiyKjn+aELAIfau6cbmTUFxByIOtGoO+M4WP0&#10;3VFH73bLNvZAiu5vfYfYf3843H7pM8geU4aqHRMStbE7giJFRyleSlVlorMe2ZUBPQyXkzy8S7om&#10;3HR8rg+hkvoi2sik50CPSdEB5lWpZVxin9BI1zCAj+FrpLbo/HLvngJQQP1a5waA3s8n+0zA9giv&#10;9/eR6Bxudg8sofgcfu+6i+/btT5wFU7QAMAROQUMGEnWIRiCEuRhgUscorAEPhju5e5xjbe8Iz9z&#10;1gxL2s90htvts4wdtmXdehswcJ6tmL/GNqxcI9W3x8sg5Qh4WQd3+PJ4xn5Lit/s7u9RKbuDe7fZ&#10;jvXLbcOaJbZ6+UJbtWCOLZ451dIO7LJsQTMzZY+lJ++0Q4LooYO7LSMjwQ5np9vRw0l2/GSaZSVL&#10;Kfbo4iNWfAw4/X1SfF9IOaP4aIcf6bee0TXwYYpy4YEd0EP1MZ6Wgqi0I8DnZabUrpguM1HtjdEa&#10;i/SQ7SA3t9cruWxy3gI2T67tAgFvkcC3qnAx21SspKdaJVcMs74lyTNJULteWKiwjRQsN5WTlyLl&#10;uF4qcUfp8nagwdt2f98su5U4zW4nTLY7CYLffkFNdiN+itanCXB6TdC7nTDdbspu7BMQZTcFPo67&#10;BfziBSJBE2ACxRt7tb5PylDHcNwN9rEdL0jtke2WSvTjJgtek7SUCWbXBDeOubZ3nF3fq6Ug/Kz5&#10;8bsFWmDLuuB3dQ/7BF3t9+CGu66u5AQ1tt2N/RV0Dp3otdj+yHj//eOCXcxC/xzLGBRlDjxZpPjc&#10;2JYFwGmpc0XbEegAIOueKqNzRuZBjpj5ZElnyPlb6OD76dw6+2dyuv08d409GsyY3CF2v2tfu9+5&#10;p11v015ubktPWGb0wtdy01A4KBA6lHFzXe29F9QF0dRouj4vKikwkQ3PhDNM3kKfCDNqpciYJHp9&#10;kSK2qlAhS6BDWI3I1aEaYwLurp6u29XY9pYp75PSAD6f4KY6M35J9QmWPsKAfimZd8zLSJUgGujR&#10;VcGKYWbYHSnXHzv2sJ/lwv9j8Cj7War2cbdePgsbZeqJujKHBmrOTYChIvNXuqk+FTDOa4nCZTwv&#10;+Xyu0AQxRguQoPsxkVZdE/Ly/DMZ5qbrBjzd5P4S6GAd1Ukwxd1egQ4jisw5eahQaJWI8deC3hdS&#10;fZ8L3hRl/Yz+vph796m+R9TPirFNHyMACJAL0VMivShSynOdZXIePaQ8Gkzqi4x0GIIBwM5dXxkV&#10;b84IFikCRPa0qbZ//3o7Irh9kbXHNqzfbH37zbJ9K/bYtMlyQw/tsbPpAG+PjtljJw7ttf3bV8rF&#10;3WEHBbNNaxfbvt2b7MTRg3b6RLqdyDlox7KT7Khc38Nye3PS90sp7hX4dtnZQxl2KeeUXUg7ZEcy&#10;D1pOVoKdPJFlGQf328FePeys2tRXHgACfPU90kuQLXJ1oyiu9+9p6UPSBEECG7ihzBiXJFcV0AG/&#10;/VJt++T6xuuhPEWQa/PHv9iHufLalPwFbZbc17n58tvS/AVsbZHitk1gpF2mVKgqN1dg04N7qx7O&#10;Y15+1ca9msu26LVNpUrZBiZI1/n3VK1g11ePtTspM+2WoHcnUVATyG4lBOgBu9sJsWWi4Jeo4w4A&#10;wRk6bqqWsgN6D6b3ALmnBhABqJY3eU1gvblfinIvkBToZNcFVwB4XdC8pv3XWAqigO9avIylAOjQ&#10;FEw55rogeVV2We+7wrqWwBMQPvfjMcHs3yz03/0KPqD178Cjf4/jOB7YYfeO6XgtUXvBNZbpvc9C&#10;zpexc/h++vjYfuY4h6S/FiAI+ByEMXsWfg4+AfLh6UUCn9Teyb32y6YE+2miANx/sI/SuN+lt93r&#10;0N1utG4f5shtLMUnt8zVDo1N8ENxcKNzg7krpZuLpy1Jr8fkLpEgzEBuVB9TBRIBo/pKgtwKwEd/&#10;C6pved78akClvSpGOsEQPYEPkM4iVxfFR8Lzs+Bj6kOWzApGqST6EyPoAV8ggAL7VEBm6sh7LVrY&#10;D1JzT3r1t78PHG7/HDjMHnXtbbelZFFeH9dm5EBI96D6bhiM/1YsP1BA128676rpHQ8e0M8GGL+W&#10;2uA6kIsG+FB8fPbXghHq8qpAxkRJuLQEhVB8Xjbf+/rkPnvgQ8ovjiivoAv4pPiAHkufzhLF5wEP&#10;jD4/QBgePBH0gvILn+0Rdh5IsX6/jwEyalD7+X/CwH9+TwhGYSEwRU3DsM+X+k3ndD2YjS1p3DhL&#10;2L/Jzhzea+cFvrMH9tq6hYtt65IVtmHZevskPd7OyA3OOrTbTghUF46m2ZZV823SmEG2aPEMG6fl&#10;ymVSiMvm2O4d6231ioV2NCfFsjL2WXZ2vAB4QODbZwcSt9u9L6/b3099b3fSPrMTB5MtMzPRTh7L&#10;skOp+2xvv97edcIcxgSDXPXFwIe6975Mfe+nkVzgh+oDgPoPmQSJ0Ra4qVRU3ivFt1u2S9DbKRuV&#10;+w3r8OcXbEjufDZRwJuaO4/33S0VBNcVkYorGUZsoBSTypaz/VJ1iwoWsUEvvegjPHYIpKulEtfr&#10;2D1lqd1Xxj6Z0Mt+zJC7myi1J/DdTppud5Om2b2kWVrO1LZAlyxXN1mwY6nX7uqYO7LbUop3eT0R&#10;NShYCoSAk+Udvca+WwLnLUHzhuB4XfADkA5KmUNRcLy+TwpR+3n9miB3FZdb+6/uEyTZ/xSev9pl&#10;IKljb0Sqch/z6rrCiywAzZdATfs84strMVhhgAowPpTCe+gBDsFO0Huq/Bx84Xz/Aj4s9l7OH4HR&#10;XVotifhGLnL0nqfq738Dvkcx8KEMH55aZI/OLLdfspLt56U77JdRM+yHvgO95t5tQe9m6452w6O5&#10;LQSQ5h7BxI1DTUWD56ObJwwy54n7buhTEfyI1JKUzAgOVB8z5e+Titsn2JEAmqZGSC7UCrkSPFFZ&#10;JxCSXpky35X86bqzZGnbUbyUJ4tyPEOE6ANkjlXcXqDq8JMR3HDFA4D12QQjKCL6qGN3+1uvgfaP&#10;foPtSbc+dqtFW8Grjo6paYfKV5JLXcZ26Em9Uy43qTTJgm6K4EwmP5PrhMgxcK3p/We4kyTXfl1X&#10;bj/9ew6+9wUZKS79/q8EHKK3Yazur9Bz8MkFJjp8rVGzmBIkwFHfixl46SoCHIIeKUNe0CAW8HA3&#10;mxQi+hcxbZPQi8vL6IXI7Y0G7AM6gh2fvicj6KFtrg2AQAF6Dp1gF/1/gNIToh2O4ffwW9J1HXb0&#10;G2AH9m61c8nb7eOkrfZt0k77PFMqLXWPnUuLt8+k2E6mJUjF7bcTR+LtZNYBO5udYj06t7LVqxdY&#10;786tbdTAvjZ88Ic2ZMAAGzV0mH187pRAKXc2M8GOZ6VZ5qFDduzzz+3Bkyv2v+6dtzsfnbDjaal2&#10;ROc5fiTVMjMSbdeQDy1V6owKO/xWH7XBUr89AjkjNZ5VfBg5hmESpWp6qAbPg9p6AG+LYLZFD9Z1&#10;amf9X3zJur7wig0V7Mbket2m5clrc97IZ8sLFnL3dZfUHZOfM6wykT7o0hVs9Gu5bNhrr9rGEuVs&#10;Y7GStjhvPlurJSBlTG9W58b2IHOx3UwWkJIFpBRBLVlAS57l0Lslu6ntWwcFPdntg1rXcXcFQcB3&#10;W6+F4wGm3iug3T6gfYBRkMSN9nPIricKWgcwucqC7A1U4AGpOanNq/ul2rR9Xa9fPyCQ6diwLlWo&#10;c9zQvus65hbv13FXBEvec4NtLYHh0wTmp1AT5DCAFinAaB+vk/7iKSkxsAEwr+IM+GR3jxLcCMcD&#10;OAIdd3XsnVjA4wcUpexh7L1AzAEY2VMQBveafYAwgl7k9kZq76mdnifFt95+2Z9iv8xdb0+GT/Z5&#10;cu916+1l5W+2bGs3WrSyq81a+OgE1NFXsWFEEfRIPkUhRAPVI/eCJy3AIOWEvjvy+Wh0NBqKjSZI&#10;+VH+h/lUNxQroQZT0OIFIVIFCIIwYTWvM253Z4lSlkhUuCLgo38luMN0StOYUZaMzXVFI2MOWdJN&#10;7reQa9uuU2xycYFc2198UM8jeTtLlzQmi14h92ZZ/sK2TMs1RcKA9B0CIe41EEyqKAACbxnpMlRD&#10;AayUsiKlgrQeyuSfJ51EMKRw6ud6Dbc5iuQCPmD3rDFTm78mo6/PJ1KizxAAxgHDYCGRmoRq1CU5&#10;bLi/Aq7Oj/Kj9BfTVzLMzSuWkOMH9DzKS9pL2Af4gkKMoMjAf8FN/yFAxI0Hfl7oQNA7x/veqWMZ&#10;uGzdelnC7u12atdG+3T9Kju5ebPtWLvBdm/cZrs3bLadm3bY1s1bLPXATjsjJXcsQxBM32epCdst&#10;JXGHJe7YaDvXr7ZNa1Za4t7dtmT+LLtwNkdKLlmgPOCK7+jJs3bx4f9ptx9/av/f/zvbLt46JjWY&#10;ZscPp8pFTrNjOZm2e9Qw/z/I9UPVAn0UH78nfO/g6nobjIEPAJL0TioVD8sU2qDaYjwPVT2EN5Uo&#10;aZv1n88W3Lo+/4L1yZVH4Mst8FF9Ob/NzVvAVkrFbShKcQKK5Ya+vf2C3nypvYHPP29zCxSxzaXK&#10;+XGLdZ61aq87dO4DQLLe23Y/eZ7dShPkBLXbaTKHm0wQvC3Y3WT7oKDI66kAUKBjXwr7BDoZ23d1&#10;/K0kAVTAQyXe0bF3U2fYnYOcO7zvVope1/tuCp43OZZzAFx9ngOW154eE5Z85vUkoCjAyW4kSCEC&#10;Tn3ODZ3j+gEpRIHR+/juH50VwIYBJUEPczABQADEa1o6+AQwIOZqUNu4uM/a3WOztB+4oQBjEV4t&#10;v5ehBP28vK5jWXf3ms/R+cLoEEyfr8/zz46pPwef1B3g8yrQQFDmyc3a9/PxXfb3dfvs52mL7IdB&#10;I+yhTxDex263ldpr1txuNG1u12WMXiBpGRfPn7BqaK705Fri3ga1F9wLwOeqjyetgMGwNTeUnBoN&#10;io+omncwqyFu0/YMNbjNpUr705g8PhqoTzYtADLDfooaUVoFVF91f+omy10BfszixVA2QMvTPqdK&#10;FTunbaaCJAfvIXNmtGqt799IcH5birOsw262nuQ8zVcULmI7cFt0g9NRHa/vtFs3Ak9rUhX4HqTe&#10;EFU+yuTWAuzpN2t4ygiBBiBDYQDqypEnyM33pQDDEDX6+ILii1RecG+BHnbVAydN/HXgeEUqjz4/&#10;YAf0mC7zG0Eu9P81FOhCJP1pmovWv8Ld+4A+yZBXGaK9DO8KDyhKXnnai76nd03oP2OsrAdidL2A&#10;HSk4jHHlPw3lncJwr4/eqWVHuf4dutnB3bvscHK8Hd6/w44k7LLU+L12cN9+S96XYPt377d98XsE&#10;uh12LDXeTkvxJW5bY/Mnj7ZFsyfZ5rXLbO/OrbZiyXzbumG1VF6igCcll5MsRZcoNzbejp39xK48&#10;+r/s/vV79s8f7tinN29bZs4RHSfVl5Nmp45lW/zEUZak70Nkl98YjezAzedhRESf/zhSel6BmX5m&#10;V3xvemAjVUbbiZe7SjXljXroovjGSd21+euL1lftcHDuV7X9uk3Pk88W5ivkaSoE4PbrwZwkSxT0&#10;NkkhDnntFRv58mu2QapxozyGxfnz29JCcnVLUMaKfukaFl+9oqeR3M2a4xC7mS5opQo4qVqmC15p&#10;gle64KXtO4Ii25HdShOwOD4dOMVe07GAim0AeldAxXjvbR1/R8fyvpsOUqCpz3LTtoB3O1Wv+ecL&#10;bCkCnV67Ifjd4BhgKADekFt+M2WaXRP0bug9N5IEQ+1zxQe8XKEBHQDnSyksgcnd1adAChC8B9iA&#10;nltIgL53lKWUn+yeQAb4IrUIWO8d4T0CoQD3PecErHKRw2cF6AI/FKGva/9Dvf7w5IJYtRcd56AT&#10;+HgPo0VIZD65SDbXHp1eaH9TI/xl4WZ7PH6G3e8z0B71HuhTRN4SNHy0goDnk2pr+Y1uShRO5Opy&#10;k1M/LRrXCfSOezSNfr7wpA3uLjl6VSyjMooOxSfwqWHsUIPbK1W1u2wlm58vny0pVNABhCokaoZr&#10;i6rzFASAGGt4PHWBXipQrRbmeDiqz85iLledn6DAbUGbqsi3Be1LUkNHdY4tclfm581vc3LntcVv&#10;FFKDL+8TX1+o9YEUVAPd/LUcoKTJhLSZGpahG4VINEtyEo9Vq2Jn3qppzNVBUQFq4tE/SJVnBsAz&#10;dpWKztdQc4KXg42+PIGXfD6ivZS494ix9lPg4DstmQrzqo73Si5SfD5Jua73Ja0DPqbLxBx4gI+g&#10;BwEYKUAvYyXlQx9gWEb9sESCgUTo/wOMKCVA4eNlY+DDgCIqnjQY3GCGvfnoB928Sa3aWfa+vZaR&#10;uM2OpGy3o4d22cn0vZ6+coSAhpY5sqNSeTkpOz3JOXXPJtuxarHt3rzadmxdZ/v37bRlC2bb4jnT&#10;LH7Hejt2ONnz+XKyUuxwRrKl55yyL+7/T/vpp/+fPXzwf9iRT76V4jtsOYeTLFtt9HjOIds5fowl&#10;13hTcAd6Mv3G8L1JoH/HTgt+IaJbU8ZQyAh+b6md1JTiq6EHGQ9SqVjBa5vgta5YcYGqjA18+XXr&#10;+MKr1uuV123Q66/b2Ny5bYYejEuk6tYT2JCK26N2m1gGtVfeZhcoYENeedmW6TUCHMuLFrUFalsr&#10;ChfTOUvKjS5vaTXesj0Vytr52X117y4Q9AQewHRIgMoQ2A5JgQlSdzNmut2T3TkksAE7vX4ne6bd&#10;yuQ4gS5D+1lGBhiBn9b9XA68cP47GdqvcwC3W0BOn8FxN1nGwIhd1/EYMOY14AfoHNBaXk+eHICp&#10;/Te1/i/gc8hp21NTBD1ARSkqjvECBUALxSfw+XwcvMfdV+0DfHrPfVzdYwF+AZicKyjAu75f56BP&#10;EEgCVp3bU2M4zs+H8gtK8+GphQ5H7090lQcsw/eJJj16eHKhPTwz034+vdr+kZBiT2astEejptj3&#10;PT/0uXKZU+NGi9Z2RbC7JMVCzTlP1JVLhnvlik83i0/urBuFQqFe8ojGJgt9fDQ80gkIdNAXx8iL&#10;ynrqylVQw4sX8Ogz4cm4p1xlW1O8mM3Om0cNpbKrO2rxEbl1V1nvZXKXxLIVfTKiRK3TgBnxQRED&#10;Kqzk6ImeqtdRKoDjahNBRcBm0PpBqU2ixzNfV2N+/Q1bqca8R5995G2mu6zrfZdXcUcFK1QWBQiY&#10;wQ2IMZCfqsVYqBxdw9NlUFEoYBKlURsEBy7g7mqbIgbA7XpTKTv69nRupqC80QQj0qvXpPJ4jSGA&#10;rgrpD/Q+Qbm8Mk+VYV3v+66R1J8eOKFKTFB7n3tuH318Ia/yK+3zElc6Joq6uwIEhHod0LEP9zBy&#10;fd01lqESqT+I60ugCpedaS0p63RB0Mhu1tKy98dbwr5tlpG0y7LS9sid3e/u7LH0/Q49tnNStS03&#10;90RmgqXFb7Glc6faivkzbP6sybZq+UI7lBJvJ+UK5xwSINPiLVtK73BWgmWTunLsqJ3+7r59dOsf&#10;lv3JV5ackSYgptrRbKnCrCTLkbu7Y/Y0S1L74tpTpMDTqfT9g5vLqCFGbBDQCO0Qz8MfvjJSqFL0&#10;sETtJaht7Va72yIVt04Pw+WFS1qP51+1ri+9Zr0oQPp6Xhunh+PMvDHwFS3pEwxR5ILiGevkHg97&#10;8UWbotc3lyrjam9+vgK2SJ7ECoEQ8O3lwV3zbbXxMpbas6k9PL3UbmZMtnuC3Z0MwSlTS9ltQeqO&#10;4HYnU8otS6Yl67fZB/iywvKujP0cy3H3smbZHSxbx2KxczgwY+8HrL5fx2O39FkO3dixN7V+i+/g&#10;29PthiCIOQQFTGB5S6rU92n7ORRWABjKDtcUOAE/1Nl8QUnmkAKM4di7x6XgYu4r0ANsqLr7RwS9&#10;I8H1vSuFd+/ITB0vZSaQ8f7vnwHfPQESSHq1F70efW7UXxiAu0Am4OqY4N4Gw/VF/XkxA983x/6J&#10;m7slyX6Zusx+GDjWHvaS4hP8AB8Bje8EAnLMSLEAgNzo3DzkiXlnuBpclD4QGlyob8b8C9HkMw4+&#10;AYMy58y5waz8RG33C1Lk6aH8iKxtLVvWZufJbavViPbJpWXsYwL9fYIWdc7266kM9JjeL7ym/ToP&#10;g8NReixT9dpXUk4UDEUVMej+YJWqtlbuzMzX89iMPG/YkgKF3cU+qRuF3Ljv6lE1hfQSLfU7KRWP&#10;UrtcV79ZAPwKt1E3mgNOv9WHwqGetB+3/4JUES4jNyPjSz/T6wQqSI+hYrOrPNJa2Bb0om2MBGeg&#10;GEV3faxwDHye4hJbEt2lf/WiQ7m2Q86ju3w/hm7FwMdIkgh8bqS91CYYwqgPKUD6xAQMchD5vih3&#10;HmKU9Ad8DkPUIEBk/b3w+nH9vvj+A23T9Km2dv4s27B0vsVvXGu716+RmltrifFbLUVubnriXstM&#10;2WfZKXss4+Bu2yPVt3XTKtu9db2tXbPM0lP329Gcg3Jvk+y4FN+xw4l27KjAJqhlH063tMNZlnrq&#10;gh06mmNHDguQmUmCXorgl2qHT2bajmVzLFFA/kKu7pfv63fEPA/ARxoOgTXUHXmIeB88NMn1ZJQP&#10;7YAAGYVu8TJ2yXB11wt6k94oYB1ffNk6yW3tLfANeTW3TZTamwvIUHAC305Bz4dZCoDjcuWysa+9&#10;bmu1b7va7XK5t3SbLCtc2Mf1bpbru0+QTZHKJB81Pu4d+z5nod3OEZAEoNuZUnnZclOzBbHDWj41&#10;IDXd7h0WAAWzO7yu99zLYV8w9rsdFghzZoVzsh6DI/t9203nk93KAm4x0Gqd897mXPos9vN9bslu&#10;HpoctrX/puDsalN2M1PgOwT4BDLARJ/b9wIR7u1TAAKhGIiCKmRJwEIm5XUP6Alu7sq60tN+LQlw&#10;3BUAI3MlqCXn9WNiFp0X19dB+8zr/rmYwBfGCMeCGAJdqAsoKMrNdXf3xCL770OJ9mTRNvtpvI7v&#10;O8ye9Blkj3oNMCYGv9qkhdfc+0bwA3hfCQqeKU+lDN1AwA9Xl8opgC9KYwF6FBzAvBQ3+XyCYCgD&#10;TpS0mjF8jREB1NyjP20nyq9CRT0189p0qb41ZUrb3Dfy2px8BW1l0WJ64ha19YWKyDUu7x3SNNqd&#10;ciXIticZNYk+GzXCbH22D6fTzU4iLpWeKSM0Q0/v6bnz2YJ8hW1DidKWoycxN/S3Deq6a4m7SaVk&#10;FNc1LXFDb/g4W9xVoqsCCu4wbqPUECWSUL5UA+Gmo5+P0RRURabj/bLOcVuq7pYUXZirI0DP5+KV&#10;sc/BJxUNZK8IukSA6d+LlF+o2YcJwHqdcb0sKY9FVRjA7qMXgJq+z9cNQrVowOdgdGUIAMn7k8XA&#10;hwFs4BeZ9wHGgiD+O2Ku8MfvB1eSa5VevaZtr1bN1lavbivfftOWyrVcqM9d2rSxrevUwdb26m7r&#10;hnxoGyaMtJ2zJ9u2uTNs3byZtkvAS9q8zhK2b7TEXVstYcdmO7BnhyXE77KDyfGWnLjbElP2W4rU&#10;XXZOuuygnTh91M6cPW5HTxzWdqadOHrETp4/YYnrl1malO7XDu26XpSAqQR4wIWHL4GNd2XMthZG&#10;bfDQpegsbQQXl9nSAN/OclJ8agsrCpWwfi+9Yu1eeEXwoyrL6zY81xtSc/ltXoGCtryg2l6xUl6V&#10;eVepsrZA+0a89LItLyYY6oG8QZ7K/Pw6Nn8BtVUdW7yUbZMqTKhS3chNxbPYVK28XT8gV1b34S1B&#10;7HaOVFeO1N/RqbJpEjuCmuxujuAnu3dkhu59QUxQu39UrNDx9zAde1fvv6/XHYgSSndhCduATMBE&#10;OPFaMB1/RCova4qAqvPyuuy2oAv47vBdsgBceP2O9t/Jljt8WC6u3uPAk92QUr2VKVf3vis+wU6w&#10;AUxB3QlEAEgAYxn2A6MAJZQgULwr99aVnox1j+jyPtld7GgsyqtldK67Ah3gvH9c8JL6Q3G6GnTA&#10;BReY87OM9vFZ7HtwakEAn0BICotvC4Y/nVhnf9+fbA+l9h6NnGh3ewwQ9AS+noCvqycsAzsy4+k3&#10;wq36guAG/Ue6WT4mmivYBegxYoN+PuqbAT6pMP3p5NlRhsrLSVWjIkdIZj6EyyHF5qqvZDnbqUa1&#10;Qw1xg1yIaa/nshkFC9iQF1/xKhlj8hb0Jy99gOuLl3FwrS9e0taXUGMUBPeq8fkTXG7LOSkTKvXS&#10;x0hy9EopvRkC6GQpvTlSeitILJW6ZFJpT0cRKKiuclFA+U6KC9fzlpTurSbN7U7zVlpvHiYXEqSu&#10;coyOR3WR5MxsaUCEIghf6np8i+qqFdxNork/NG9pd5swA1uYpCgoPuxZ+DVxtRfG8AYQUsgA8HkJ&#10;q5i7Gyk+D3hoP32tX/L5Ah+RZdJdvqkfwMfrwNGrOpP7hwp0AAY16G6vQMa2qz0BDshxPT4XwCl8&#10;AAiJBl8Q+ByGev0zqb8vPlA7QNVKIZLW4wUPqut/ry7AVK3p/Wip+r8PCjZp79ayJKnLNLnq6a1a&#10;WVr7Nnaoa2dL6trF4rt1t/0DBlniiNF2YNx42zt5ksXPnmHJ8+fbwSWL7eDK1bZ3+SpBc63tXLPe&#10;ErbstIOJ+y1z4Tw7qmuOsiXCTToLXgcuLp6HB9UEO/5/j+xK/dFFkSnVl1ixiicrE2ndLfht1wN3&#10;s4A2h6IEL7xkrZ9/Wctc1ueVXDZSD8rJAt9cwCfXdYOOwy1epYfwxJdetQX5C9l2KTnAuVwqb3be&#10;vLZQx64R+DbRF0g/tcAXrwf8LkFwfdnS9uWq4fbo7GK7dVhgOTJFQJqiexuQaR1FB/gEqftHp4sZ&#10;AC+A6572/XBM+3TsfS153Zcy5vD53l/jeF4TXGMQjcz3s+7AxIAkQNRS5757BAjzHTCtC3q3D08U&#10;HCcJfgBQ29kCo/Y/B6BQbw4a2bOwA4BPFaCrOtRZOCYoO8Eu5ubi2t6JubnPKjdXfxzPNiDU8Xf0&#10;Pnd5dVzoAwyqMMD11/c6BDFAJ4VHQCT074WhalRt+VEA/fnIDvt5C0nLOsfAYXa7U2/7sduH9liK&#10;7267jlJDIZAB+Lhh6C/yYpBaonBQOl6xV0biMCMAvAaeFAEz5wM4jMADwYIjVSkiqptD+yj8SCIp&#10;ozj2lZbLoafkJrkIKL/lBYvY1Hz5bWSe/NbsT89bzxdft6l5C9mk13LZarklKwsV1VO6qA8h2lg8&#10;RM92qQESeT2nG5mKwIlq4KsFx6mC5sRceWya3JBFAt/GYqUtpWJVY8rKoFylkLTkdxIQIc8uzJ7G&#10;dJJt7Ic27exB23b2UMsfWrSyO4CssUAoQF0XqCgq+q3UFKotcltRbT4NZfMWXvHlWehFE5Bj7Od4&#10;H9Orz3XTOtCLlB9VXL7TOsUUADP1AL3rQRD2ETT6/oDvklQhOYBA/BtM66hCEp/DmN+g/IAe5n1/&#10;/n9Gik7bAtqnUvCfvf+eq1pAx2xmVEGmwCdlsL4kmqqHyydqBz6KhWMERgD6pfZ/xTHa9pEtguXX&#10;sm+1H4X2hR4QX70j4OpzfGpM7aM/keKkZ/QfnNCxJ7Q8qu9+rH4jy6rbyNLimtpB/R+JLdtYQvt2&#10;ll4/Tp9Nm0S56nfoeNKIolnafg1m0LdHH987ansENaT25BmEERqVbLtgtKNEOe+7G5knn7X4y0vW&#10;8q8vWfu/vmL9X8nt4EPxAb5l8hgA34aiJWwqAY88eT2iu03eCnPvMqRtjo5domPXFyvm7vN+qrZU&#10;rq72XEafJa9Dxx8d2c5++miJoDLFbh8FfDHFJ/A4pAATEDuude0Hig40B5te0/4fTjJZ2Qw/huUP&#10;J4CfjmOfG7yJwVPvdeUogPp2bOnw0/o9wKrvcY/vIruj78N3wli/IzADxMgA9XMoqrtSXBFoIugA&#10;RAcT2w5DghoBeN8DMNxYoKZ9wIxghr8vAp1epw+PdQeilt/TB+j7wmd4jh/vjalG+gMZJxydwwMo&#10;J/U9TtAHSQQYVzdUb+G7/uju7hL7R3qC/bxMbu4EHddvqN3v2see9BtiP8ndJbARRmigGkJHud8g&#10;z/T/kPrAE5+k4WjUhA9XQ+HpCZvlyo4ARRW5t1U9QuoQJGBBxFSvM4yNVBWqsGyVOmOi5o1SdSSO&#10;TshbwFpJ8TX8w59s8Otv2IiXX7OFcjuWFSzsjYwABTPc+5R/coOz9XQ/o5ssrUoVLxE06438Nkaw&#10;nJRLjVUNeVHBQh7FYy5Zd0+5YXWDu7rRb0K9eV8mfW0CFtNF3td1AHgP27T3MlWP2neyh3ooUK7q&#10;+9bt7L5uyNtNw/y7VHmJoHZPCgeLoAfwMIAY9e+h/HxdLjDjeUl38Xw/KcCnw9rqhUKmgM1z+eT6&#10;esRX66geKszwgIrSXwjSoA4JgjDU7SupQI8CCxZR/Tq6KXxWN//NuLy8XkfKD7UXDBX4tB+Q/17t&#10;4BO2AaHew7wguMYkRgdwah21rfeFdCcekDovD5VaPFxQwlJq+g50mzAahQKvF7X+nX7ndw3C76Zy&#10;jXc5MK4Zl1//h0/WpP0XBb1vdOyX+r2hIGno3zuv78GERoCPgNpRqb0jMoaokeqUqnaWAvhIVVJb&#10;21Oevj09LAWz5UWKutpr9peXBb6XrdMLr1r/V/PYKLW/qWo/s/MXtCWFiwtwJW3OGwVs4quv2rqS&#10;9PeVFczK+GtzCWrIVulhvFkP4p2MMS9XWQ9kKUI9fLfLq9letoIdaFXLHp1abLePCSQCjas+we2O&#10;wOfq7RguanB3UW7faxv74ThBzti2lOCDU8z3M1P3tJYRACMgYs+8D6Dekd0FeKhLPk9QvS1j/e4x&#10;KTyt/7vdAoQxuyWXnO/K8rkIMlgEPeyOQObTPgJDXkepCX53gBuw0z6AxvK2aHwnpvgiu50TlN2z&#10;54/c4TsCoL9XP+iOfpinx+jcqLn7MXca87SXmAE+orwsPeByQgA8Nc8enlxj/0xKscdzV9nPY3RR&#10;cG+797VHHw61B70/9MAGyi4CHzdGAF9o6ICPLH8fIoS7K9cGC+Cr6eDzaCzwE4gIaFByHgBG8GNJ&#10;hRZqozFyYqsayWYSiEuVtXl6io4VsPq/9oa987vfWeuXXrHeAt+s/EVsIY1R6m21Gh0RudUC2qbi&#10;xS3nLYqL1vC8rEl6Mg9/5VUbJfBNyf2GXBOBUi4J9dbItYtubgIVRGTpq0S58DvDjdlAUBKoGje3&#10;e1J53wtw1OgDfE86drGfOnezJ5262gMBEAOA37eiuAEucgsd28butWgZ25a1aOEG+AAg6wGSglzM&#10;HHpSfdf1eaFwaWO51g3ssmCG8qO6jAc8ZGEkR11fXhQg+M4oVtQn4KO4qQc6nlZ34eGl/5G0F9mv&#10;c3mg/ng9WABKgF4EPo6l2jOwQ2FFE3mzTfQXINLf5qox1j6eKkod/6UXDpUC1W9g5AmJ19/Efgfq&#10;lSkM6Ev+TuAnKEUE+1Ij/WYtL+uBQDoVOZgE177StaDSsp9bRoCNoAYG+DyIJuBRbiobt5tkdzwL&#10;tTNGasTLE9gtEO2QZ7FbXsI0eRbN//ySNZXaa/qXF6zzK69bv1dz22hBD/DNEuwWCGizChSw8a+8&#10;ZivURknB2la6tKs9pp5E7S1VG6T7ZZtnKFSS0ivvbvRGtcvtZcvZvnJVbGvNinYtQZA7zT0vFxKo&#10;ABcpNiAUlF1QeEEFTtX9GmD3I3CLKT+g96x9L7vP66fEA7aBX2x5X++9p2WAnKCnz8L8swGw1m8L&#10;fpHdeuZ7RbC7eXiSXc+eKBd9kj3nkIsBLAIOsLsjtQX8fJ/AA/huS5XdziHCQvRlht0iUiPg3T4y&#10;UyfDeH2WL29peZPXtH43RzBkXwyIvu1RHD0ZHIYybdPBGRShTMfSB+jpMVr3QIi+B/2BuOJ8x+8F&#10;zidHNts/diXa42kL7OdRk+x25152v0sfe9R3sP3Ys78XHPWGX0sw0E3D8CCGOoVxoCHD38En6HnR&#10;UZmDL9af57l7MWMCIZSfj8EV5CgplS3w4fKmCoiMyGD87napsQ16Aq+Xa7FCbu/E3HlsuJ6kjf/0&#10;vDXS07jDK7lsdC4GjZM2UFggK+bR2uXa3lmugiWoka9WY5wgYA585RX78OVXbSRqTw14lc5JUVNm&#10;FaNeHUEIfl9UpBTw8fsiRUt+Hv1uN3Qz3pWiu9+8VQxube1h246u+gAgywdt24clKrBVa0GylT3S&#10;PpKm7wmCuLx3BEFq+mERACN1eAOXt3FwdwEfw+yuovhQPO720qfIFJch0IGh+Fg6JAQE0oxc8Un5&#10;UecPxRciv7IoyAF8pLhCGSfcxLAEWqg67/Nz8OlhBwxZx+UFcjHQAUAfDRKDIRC8AAjp+5Oq+xV8&#10;vB/ISu3VRmnKLZcHEZU0A4DkJ14S8PjuF/UbnkKPPk1+p+CH8kYJf6d13scQPZK4fWherC0yv4a7&#10;ubG+PZRelh685HeS64nSS6xY1fYLSK7E5HpuKVXKNqk9DNVDMe5Pr1jDPz9vLZ5/yTq99Jp9+Hpe&#10;Gy331xVfvoI2q1BhG5/rVZuvNrdZQNsqL2Nd0SK2tHARBx9BDbyQjSVKya0tZ3srVLHtcoPX0TdY&#10;AhiWtYSyVW1ruXJ2YeGH9uDCYoHlGcAIQHePS4FJad0TfO4BKa0DLlQcLm5QdwIaEGRSM237a7J7&#10;J4M57KQG77Ot9/Cam7ZRcZzzjs59C8DF7I7sKfT0PW7q+2D+3YCgwOfwE/huZE0Mii9Sac/C7yn0&#10;ZH5MDHo3MwW8Q9Pshuz6oal2I3O6XcuYYVcPaXlohtZnaj22zTq5M9q+4fun6z1sx/alyzJnygRJ&#10;bd8iPE6OjuxOtj4vS/uz9Xr2jNhScJV5rg/Q1PpPGTvs7+t22MMJM+zx8DF2s0M3u9epp/3Ud6g9&#10;6t7Pb8CvaNx64tOQL1DXrlYYqUG+FMVGyeHzGb4YufGW3FxBD4tSWRyAaoA+ThfoVaocUlNYsk36&#10;iQB4oEJFHyGxW6qPJyTlvdcJaPOl0ga99pr1z5XPmvzhRWv+4qvW52XmQSiop2xBh99CKcMlBYrY&#10;nqo1bYka2mCpvN4vvGgDBb3hr+X2OROWCJDbS5QRcKvLxaXjPrhklHEiMh0pWJYAgJv3Sy1xxUg6&#10;xl29K1jdbwnUAF8XKb/O9lDq7/vWgl77jvaog1xgLR+2kwKkT1Dg+7F1W3sgu9e8pVd19mKmOlfk&#10;8rIerFkYyYHrK7UXubuhYnMwoAAocHO/ExgAActINV0UpH3eX23jquP+ft1A8JNFLrEHOQCHgAQA&#10;vcQVUWGCV4AR8Om3R/24XAOq0wQ1F1Qi7QEocv14SBDVdiX4gd4P/ARFd2sFPK8a7WDFzSYoxufS&#10;nYCi5rs3diOIFuWJ8hujvMXvGmtd+3gg8Fsd3sBP34v/i4evZxUQ2IgZkVzcXMDnw9PUxlB7iYLR&#10;/rKVPehA/x4BiKV6GHZRm6r/59dkz1urF162LvIq+qvdjBb8JsvdnaE2OEFwnJkvr60jqCaXd1WR&#10;wraiUAFbLA+CrAO8D2Zf2yaQ7iDyK7d2o9TeWu+DFgwJwJWp6C525oct7NGF5Q6Wm4Lfbam62/Sn&#10;CTqAJnI1UWfAK7IIYg44Kbv7gpwb+wW7709r/ZReP6VjWZ4I77uLxdQefXQsIyX31K3Niak7QCej&#10;/zEAeapEWFB8twS+69kT7DmAF8EtAh3GftxOcu/ok7spEF0TsK6kTLPvEqfa1wmT7auESW5f7tP6&#10;/ilan2Jf7p9kXx+Y/KslTbFvkqb6cd8kTrGL2IFJdknLSzrPt3rt2yTOOcO+S5pul5Onyaba5ZSw&#10;/l3SZLt6kO1pduWggCq7otevkqmdPNueJO6yvy1YLzd3mj38cJhdb9XR7nfqYU/6DrIHPfr6zfOl&#10;N/QAB+rthUKjuLdqZHItGB6G23jqHeZykJshiFEbLwQ4qtlRUlq09BQW1J2AR9Vb+vQ8BUUNkmRS&#10;hqwdkBKkztlWPYnXS+2t9eBFCSm812yQlF/7F3Nb3F9estYvvKSncX4fSjQ7f36bkTevLVUjWyaw&#10;DZMr0u35l+US57Ixr7/hYyxRgIyZPFS5up1/F7jJddMNi9rz+nW6kf33yZ5O5o2rSGDBQRKnh0Aj&#10;74e7I4DRr/dTx+72pHNPe6CHxY/tOgt6Xd0eduxqP7TrYA8FwUcdOtsPgt/3bdr5sDncYJb3pBqJ&#10;FlPclOgxgRQix7eaN7MbzZp4wjM3+g252QxvcwgytA3VI0XnVV6wBvSFCYYCHf1flwUQFF+kAgP4&#10;YoaLKbUFAIN7TLCK4gosZYAPID5jrgAFyKfqD9VIn6+2gWEAn9oHEAKKQPRZ2OHiCqqhNDxuOutA&#10;L0Sdw/hjckSDi+vXWpCL7KquwxVdc2DuLr9+Ey7yZ/r+Ps2k/i/6mEMCfZhUKFRjeccO13jTwZeh&#10;Bx15ewwzI3uAcbbb9XDdVqaMraMfOX9Ra/X8i1b7zy9b/T8+by2l+LrFXN2RufLY5DfyOfQmvPa6&#10;LRck18hwaRcKggTYFusBPVOqkGDcNrW/3XKld8vz2Kz1NYIeRQ02CZYefNPn+8REzd+173Pm2W25&#10;mDeOyNMScH610NdHsCGkuUj1CVzed6clChC39d7JALcIfkHxxYDnS1lM9UUQRelhEQj5PIch8OOz&#10;Y8ru1uHJEkoT7ZogdzNHLu7hsH49Cxsf6+MDfrHl3SPB1bwdczvvaRvoXU6bIWBNtc93jbePto62&#10;M5tH2elNsg0j7ezmMXZm0xg7vXGklmyPslObRtjpLaPszLaRdnLTcDu5cbjvO6d9H8nObRnp62c2&#10;s2+0nd002s5tHWvnt8u2sa7jto+2CztkWrL/wrYx9vH2MXZex3+0dYR9tW22/bLngP08fYX9bYwu&#10;aI/+dr1Fe7vTqbs9HjDMfujVXw2xsT/BSXG4IDhckBoKpacC+MK0faFuG6XMqYXHlI5USUHtnRT8&#10;UH85VcNE3SSQUkoqWZADfvvVSA5omRBBUI0Cl4SGSd7dmkJFbG2RYl7yu8uLz1s7NcgGf37J6v7x&#10;TzZQT+Ppgh/9M1Pz5rNpUn/DX81jvV54xfq9mMtG6PV5UoGkGuxTQ8yqXtMjhz5oXzcNY1hd8dF/&#10;hcLRjY3aw3VjxMa3BAgEvEvcgLidLKVEGG1xW9D6Qa7uT12o0tzDHmn5Y6du9rhLT1kPe9BRSlAA&#10;pILzw46d7HEnbcsNxkX+sW0Hwa+NlJ/UH64v6S4tWgmGrd0V9jQXqUFXgPosUmsAngc9ZOQakst3&#10;lfxCgKjv6K6wvi8uLrCjKGpQgdQJxBq6yvpWSon0mzCzG8EP+t1QYYAP2AfQheovuj6C1FO3VeoK&#10;FejXSuDj2rH06+bHAEfB0uEXS5jWuQlsME8I6tLzQAXUADzAjHuOwgN6LOnnC/14lxoLdLLwW3Q8&#10;oJbL7rUH+R76PL5XGCseUmoiV/doDWru1bRMWZraHG2Lsdf07+0uW9772zaWoIuktA3Lld8a//UF&#10;e+9PfxX4XvDgRlc9NAe8lsdGCWgT5S0APQoRUH7eFV7+vLZIru2aYiVtriBIQvxqqT3KVe0iRUYP&#10;WQpu0H43SB0S/cW13i34pskrSXy/qlEV5Y4AdS1TcMnGjZwsqNCPNkWQmWQ35VLe0tJTS6TG7glM&#10;9O/RzwcA70vNATbM+/EcfgKajOW9mOJzsMUM0OLKelAjZh61RWWi8nBlM8fL2xxvV7T8LnOs25Ws&#10;cXYlQ+vpo+2yzBWfgy8yABgDn/fDHZ7pruzX+pGf7BpnJ9YPtbTlAyxhXh/bN7e37Zvdx/bK4udo&#10;fZ5sfi/t72n7ZQnzesl6aL/2yeLndLeEBb0tYWEv27+ghyUt6h1sQS9LWtjHDszvbclaHlzUx5Lm&#10;9bTEBVpf+qElL+qn47S+pK/We1n60v6WPL+nXVg12/65KdEejptjP43WBZCLe6tVB7vBDT1guD1w&#10;8DVRA49F7rRkLlTSBugPC2NzfzX6WKhdx6z7TFCDq0v58pDPRyCDmayqe4UTRlpQtptyUxhKj0x6&#10;LKqW4RM3Fy7iE7usKFJUCu5la/H8C9bwpVetxm9+Zx1fes3GvJbPxgp+o6UGR76ex/poXx+9PiJX&#10;bpsl14MASbLcGiLJH+m707HPyARuXr+hYzc1Frl4qCImEvIRErhcQEc3pUdYBRkisCwB0Z3mre1e&#10;G7m5XbvbTz17C4Dd7ZfuvexJl24ygNhD8BMQ23eV69vRKzv/iKEC5f7eb633R/19zVpI9ckNbkLA&#10;gyhwbFSHPsddXy2/A8ACIWOnvR9QUPCSVwIJCdahlp++O4ECAYV6fl7Bub5UnkDm01dGpmvBpD1A&#10;76t6cYKjAMi4X/1+H+kRBbRi1wW30iO7uLaCXhQYcvgBRhl5fnSNhOkeBVCUXgRAwRCgemFVXT9P&#10;im+AAbsmvv1U8el3fqNr/7TYLd9B34cpBD6VMQ8J4AujhngIvx3K5vPwVVs8Bvik+JjuEW+CgqP7&#10;9IAl0R3wkSu6sWQJW1a4uPV4KZfV+dOf7K0//k7exAvWVg9Nhqx9mOsNG56bslS55eIWtEVSb/M9&#10;ZSWfLShQQK5uUSnGUjYrXwGbrfa3XqDbLhd3m9oc3sqaQoVtnR7aqL0tpcvZToEPKB6s/pYdfKua&#10;XZYAuSF1dyVVUEmbaBdTxtvFg7LUCXYxbby8NO3X+vVDk+xGBhAkxSSkt9wXsDzdBeUXU2++PIGa&#10;k8Wg6PuAmwx1R1+eu68oPbal7ljelKK7ITV3NX2cXT442r49OMa+Sh5lX6SMtC8PjrIvk0bI+xyp&#10;fdrWvqfgY1gIQ0R8HfMgBH16cm/Tp9sXcltPbBluiYv72tqJXW3e8HY2a2gbmzaolU37sLVNH9ja&#10;t2cOaWmzZPOGtra5splDWtnMoW1tpo6bM6iF9rWw2UOa2pyhzWz+8Ja2YGQrmzdSx2s5d3gLWzii&#10;pS0d1dqWjm5ti0a1s0Uj2tqyUW1suY5drv0rxmhbx87/sIl9vnKF/Z9rE+zRyMn2eJieOm07253W&#10;7X36yJ/6DrEfu/XWzROnBlvHh2m5WyGjsfGUZRarMDwtmEfVgCBD03yEBkY/XygXRXUWIri4HlFl&#10;jAh8GHPoUhSSVAPAR6Lo+qLFvCLGUj1tJ6iBtfnr81ZXrkjF//ytNZDL2+vlPB7xHZzrdRuqp/KH&#10;L71io7Q+T9Bbp6f5gXKV7bA+i7wuSix5OXb9lkipRH163FzRxEnkxoURHFJWAgzrQA7XM7iguJlS&#10;Wdp/rQkqLE775AK3aO0u8GOpvAedu9jPPfvY33oP0LKfK8MnnZm4SGqwQxdXfd+3Cu7v/bZygfU+&#10;XF8iwag++v5C4IN0F7m7Un9XpQKZvhLo8V1wbX22Nn0+xpSVDJFjtIiP7mgoeNQP8MC1daUncDH6&#10;5FvcTf3+r2NqD/BR2h5IuvKrE3OBXQUGlzd6WHDNgE4Anh4czwCQcbPk7TkE9R5GfhAcCbmDAWKo&#10;tl/d3Jjq4/vqerIPVYhb/ixwoyVtkP8r6t8LBVXxQMgllaurNhgpvhwHXw1vZ8mVqoUUFvqQ5W5u&#10;oxpLyTI2XR5B6xdetrf/8Ht76w+/tUZ//au1eeE16y7PAo9iqNzd8XqgzlX7I4BBQG2BlN7qGNBw&#10;fafouKU6zy6dk5qRlKVn3t2V+QsJgCUdekR5ASLtOktueLbujXNTOttXKWMliAbbuR2D7czOwfbR&#10;riF2YfdQeWlD7dOtQ+yLXcPs6/2j7FLyWLuWLvhlTrI7AuA9KUDP6RPwQtQ2rEf9ee7aksfHPsHS&#10;IScDeDfdlZWSZFvLmwDv0Hi7lDbOvkoS7BKG2yd7hti5nYPs9M6Bdna3vt+uQfpeQ+z0jg/t1PYB&#10;Ah+wI6J6ONhdGSqPKK1HYjNniuJT7Xz8eEtf86FtmNLFpgp0fds3sG5t6lvHFnWsQ8t61rl1feuq&#10;7a5t6lj31nWsZ7v61qMdxzS0bq3irHurhtZL6z1l3VvXsx5t61svztGunnXS8V04tp2Oaa9j9F5e&#10;6962rvVoU9v6ta1lA9vVtkEd6lo/nb9Pi7o2tIWUy4a99o8FG+yncZM8onulWRuBr63dbtPOfuza&#10;137s3scjamT+U76InDeHnhqaR3IFPi/9o4bGMDRc2pDLJxDWfNMrLh+pWtUBiOIDfER2SWXx+Q6k&#10;+HBBSDKmLl+8Ggdqb5caB/1xW0qV9tpnPFkXqRHNUsPrITf2gz/+2cr/1+/UUP+qp3Nu66qG+qHc&#10;kiEvv2bj1EgXy+VgaBGZ8szZkVUF+NYMRUoFYK+cHLuRScDmRuIGJ3k5AgR5cA4+KQ8USASb6wId&#10;4LvBTGuCIdADOozkuCK3kfG91NRDnd2QgrtLUEOKENf3cefush4CI8vuAiD9f3J/27XXsoP3++Hu&#10;Ev3FBb7dDPWHy9vcwXdF0HXFBwhd7aFE+fxGDkEMpRr1/THZu4/gaIAJagIb1Zu/rkuO3ftaal2v&#10;e4Q01p/5lX47Ud/Ppc6Y0IjrFAHIQRZdN12zzwQ8oEcfqS/Z1jr7PT9Q7YbgCA/O8BkoyNr6nNh3&#10;8n4+oCzwojI5TuCkHJafX+991tgXmbdDGdV0zuvzAN+5d0MCMyM2jgh8pLEcktJP8bYmxSfw7VY7&#10;21UG8JWXK1pSrmw+qycXt+p//cbe+v0fpPhetFYvvCrw5bYBgt4Iqb6pUntzPV1Fyo5iBYUAWgkP&#10;WMySG0x+6Fq1t91qsxQwQOUtU3tdXaio3OkyxnhdJh/fSVRXns3Rt97VfVDZEju+b9lr+1ra4k6W&#10;srijJS3pZMlLusgr62Sp87tY5qJudmRlD3mJfeyCoPiNAHhdCvBWxiRxZaKrtagP0AEYwQ97Zj9L&#10;AOeubAx6t3NkUbAiA8U5zr5NGW0X4gfbyS19LWtFd8tc3s0OLutsKcs6yXPsbGmsL+loqUs7AT6G&#10;k8i3BoDZcm+JphI51fZtrRN9vXRwup3dOcaSlvezZeM62PCeTa1d89rWpFFta9y4rjVo2sDqalmv&#10;SR2r36SeNZQ1aVrfmjauZ43q17HGarCN4+pbk8YNrFGThtagUV2rH1fbGuo99bFGel+jehbXuL7F&#10;xel89WtZXMM61iCujs6lbR0bF1fLGjZ43xrUe8/iBK1xzTvaP3ak2eOpC+3xmEn2ZNg4u9SomW7U&#10;NnadzvuOveyR1AqTCtGAfeC6GloUBCCKS94e5X8i8NGf56ksNbWtRndMje6ogBfG6oYipER1Q0pL&#10;NU8x8KCGXBDUHmXleWoSESMZGfBtlMuwqlARj9rO0JOW7Ppav/+9Vfzt7wW/31q9P7/kJYQGvfqG&#10;jcuVR0/lQmEgeekysakDK3n6TFblqv5dgDMA91En+i1R5zw3N6rEK6HIfMwsSk/AAzbXBBvcTdJO&#10;GIZGkIM5NIi0XgeM9P8JNN8BPlxO+tl0nosCKeXnL+pGJ0ByA5gR3W3TwR52lDIU/H7s0FHb7eye&#10;FCOpMp72Egt6MGTuhiz6HkQ+Q3+joMv3w811k3so2OGeuwl+lwAZ6or+PMEGN5aIaIAgqS363Xrd&#10;la6rO1xdFJ6UGfDT/8614aHwL/CJloAuZlzHZ7eDog6KkChwBFDAyvlCgAUXWNddwAvnCO+lQOqz&#10;oHv2s6N1+h6JJDv89D6vEERXy9uh1DzJy+7qqg0mk79HNBdXt3ylkFCs9rVSaq27vIRKv/mdVf7N&#10;7+3dP/7V4vQQbSs3lyjvgJdft3GC3jS1qdl5C9rsN/J7O1ypBzHQW1u8pE3Mlcum5slrG0hYVvsl&#10;PWalXNxl+Qva2qIlAvRKAUS167JlLVWu9/G339N9UM321q5pmwY1tiWD69niIfVsCTZU60Pr2DKt&#10;rxre0DZPaGoH5ne0I+t62yc7Btklwe9GurwzgQ+lhkXuKpCLjO3IeB3ARUvM35s53t3bK4fG2qWU&#10;Ufb5vqF2ems/OygAb5nQ3NaMaGBrRjewFSPryurZmrFxYX1UA3uO9BTSRigLc1vqjvXb2bMFPlJK&#10;ZnrKCZHXczvH2cEVA2y5wDe0e2NrJ6XXSFBq1CxO8Gog6NW3Bs3jZI0Fvzhr2LShxTWqb40aYnWt&#10;YZyAqOMaNmogwAFALfWehlrWFyDrAjztj+M4Qa+RH1/X6gqKdQTROgJjnfq1HZi1q9e0zf3H2/+9&#10;7YD9NGmu/Tx2uv3Yf7iUTVO73aqlXUOptO9uD3v1t8tSNjRalBEuoj/daWi4up67Fym+yL2lCgsp&#10;LW/6dI/AhsBGtsMnWHqlSl6Vxfv5BCSCG5Sm8gHj9JEw9hbwlRb4ipewVbgZBWiAjJssaM2e/6tV&#10;+e1vrZye0u/+8Xlr/fwrNlBP6Glv5LXlguRmPcn36umaWLGiJZWvYBlSlZn6LFQnrjgu0peoC89D&#10;i7lk3JgyVAjuIkEF+ta8H40gQwx8KL7rAh8ztFHAICok6mqwcTO7XJ+RBgBJEJIao5gAriWlpDyV&#10;RJ/hkxPF+hEB2E1d73soQ0EvRH5be38fEV2ivYCPfkZy2a57wEMurz4jjOgQaHUeIrmAEODhLqKk&#10;+C0ENPjc4MYLblJ2wAeXltQVfrdP1sME5fTLCXg+iZH2ARiuVQScCEQEhnwZU3pP7d/g58fr/R4R&#10;1ndwYGk9uNLATuf9QNc9Bj7MQSnjMyLIefuLffa/7JNROJV5UkizisbqUqAA8GXrYUz9RlJZ3NWl&#10;77gctR/VxtS25ghgH/z5z1bsP//TKsqDePdPf7GGL75krZ5/2bq/+JoNy53fxknhkQrFiB8U31Kp&#10;OPLySFJeXLiQjXvlVVtAmlTpCp5/upa8PkYTqR2SirVZwNvuD/PStkufnVFV94S+W2aVmpZYvYbN&#10;r1vNejcoa30aV7APm1SWVbIPm1W0gS3L27A2lWxy17ds+Yg42z+vvZ1c38s+l/K7nDTWrh+a4EoN&#10;czUXg1+k9CLgRQboAB6gi4DJ+rWs8XYxbZR9kzhS7vVAy1zaxbYLenP71rKRbavakJaVbFDrSjai&#10;XXUb1b66jZSNaFvFnrueNkeqbq6+yBy7mTFXFvr1bmZO0/oMu54mVzdhsp3bPtqSlw2wpWM72OAe&#10;Tax9Kym6ZnUtDsA1bSzQNbJGLZtYgxYCn2DYQBYndddIoGvcuKE18fWGWm8ki5Npv8DXpJkUoOBY&#10;V4oQtRgn2DWSofjipPgaaF99wNdM4EMZNpTKlNQ+P2+D/a9lW+3x6On2y5gZ9n23fnLPpGjkal1v&#10;3tZutOpoT3oPtFu6IblZ/Wks8DHRDgUqUU3UtwsFH+nri4oSVPXKLKSzkNZytFoIbLja81EblX3k&#10;Bi5oFNllykhSDfZI9bnaU6PaXKKk3IQSamDFHWakrEzLm8em6Knb5dVcVuV3v7UKv/kvq/nbP3qf&#10;zMDX3rDZanBr5BozA9Z+QTSxgqBHQKVqGDp3XIqUKRZRJ5+8i3qVxW4o1A19XK74BBJPFxFoUFq4&#10;rDebNY8ZgYcAQfr1iLgyB8kNgNQ0KLHgEgtOgDNOKk1Q+lYqykdSEC1G8XDz6ub2CcKBga4xUVbg&#10;5e6tzunQE+QAnVds1mvA7rv6ccZkT5z3stbpz2PsrruOUpYUKfUCBa6ogEwswqrvEIED+HhaSAwi&#10;9HeG48jrI7BRX9clfDeuEwnCEQR9yTUU+J7Cj23tpxAo4AJ47h34gzIMAwzqT/DimsfeHwEvWvfX&#10;ZRHsou/n3zv2XwHRaB+qkhEj9N961WudI6r+TSWWDD18md+WVKm9FSp7UVD62bapffTMnceK/cd/&#10;WMn/8Rur9Nvf2Qd/+bPA91cPoPXSg3To6wTO8tokHUdFH/r4lgt85JeuFPyI5E7Jk8fWqZ1uK17G&#10;I7dLCxZ0Y+oCKjVv1UMcz4Vxu2QWkK9KlXBGKh2s+bYtq1HF6pR5w94sV9DeKp3P3imjZfkC9nal&#10;vNaoZmHrH1fRpnR/xzZPbGaZcoM/3jrAvo0fZteTR9uNNCk2VJsMkFFQ4M5hAY/iB7izMVc2Wo+O&#10;vSaFhwHNq1p+S/DiABkl/e3AnHa2bFBdG9q8srV6u5jVq1rQ6tcoag1rlLDGWjZ7s6S1erecPXcp&#10;Za5dTptvlw/Nl2ScZ1fTZ9o1iviRoJw2za6mTLVL+ybbmc3D5cP3tyVjOtqgbnJ1W9a35i3kmgpw&#10;DaWq6jeV8mvRyOo1l2lfXSm5hgJenGDXSKBrAiC1bKibrb721YsUoPY1kLKoLyDW4z0CHS5u/QZA&#10;DkXYSPDT681i7nSDWtajYVO7uyHB/jZzuT0ZOdX+Pk6QbttFN5hcrNbtdLO3suut5Ir16CfwtdMN&#10;wfAkGiaJokziw8Dy0NDOqMGh+LzWHn15MfjhUh4HevqjGZbGjFhPwadGCPg8dUXuaAKRXFxd+khQ&#10;egIffXtUxMXNXVqgsM0iZeUNubO5c1ufXLmt9l/+6k/pGr/5g7XV03mIns7Md4AL4tVxmatDypJh&#10;cydrMKKE4MZ74WbSjeXqlRvNbyxuJMo5keoR4OMpIwQuBD7vrxOMbgl8lN/3EvzAT6ADfri/rgSp&#10;uYcqA4qYAEgBV3LQiLSiyoAqLjDz++LuMZrC3UKHRQwGuqYoUjr5yaOkICr9de6+avm11KIPpyNo&#10;ofVQll7g03mBN2koHlTQb3MFJ5BF83M8BQaw8/UALPYFVUb/Xhi+5g8EfS//7wEMMAN62u/9ec9a&#10;DFjs9+uqtuE1CZ85JoJaOP7fQMr/wveKPlff7SngZHy+L/WaH8s67bIWqq+2rI7a5QfG5EgEshx8&#10;7upSf6+6JajN7ZG7u7dsRZ+0fq3aWu0//dHyPfeclZL3UPWPf7T3//Inq/eXP3qOKMnyw2Rjc7+h&#10;dpfPZkntLS5Q1PubqbyyuGBhm/Z6HlsiCG4tXUZttrTaajFbIreYfL518lSYwwPwbUXt6fOYHIu+&#10;xxMCHt4IxQt2SJ3WL5rXShXOY2WLvGGlSuS3IiXyWJnS+QXAQtapblkb3ammrR3TyNIXdbZzG/vZ&#10;13uG2uWEEXYZ+EXgywyKDuh5FRWB7qbUXKT0SI1xhXhIljZWnuhYu5o22r6T2nPw7R9upzcMsP2z&#10;OtiC/rWtf+PKVr9qcatSpoBVLlvQqpYtbDXKFbKa5YrYm2VL2nOfJi20r9KX2peHltjXaYvsUuqc&#10;WJLyJLucOFk2yb7ZO95ObRjiKSnzhre1gd2aueJrJhUG+OoLTnWk6Oqj9mLgA4QN5FLF6cZpLDXo&#10;bi2Q0w3WQDcY76mv7Xo6pqFutrpNGvs56smlbYgJjPXjAKTOhWlfvUZ17YMP3ra5PQfa/9yaan+f&#10;vNB+Hj3Vfhqlp0CLtnazaSu7K9Bdb97arlKRpFsfu9e+i5HRz9MWtceUhKQPMPKBPpWQx0c6C4UJ&#10;Yvl6MgdfdUpQBcXHPBsZQE/wS4+BjyFqIaIbwEf/HuDbVFSuhJ6YqwoXsRX07+lJO518KoFv9Ou5&#10;7EM1uFYvvSY39y9WT+5Jr9dyebHItUVL+rnSpfCIHuNmn6r5ltQdNyOKAWVV1288AIMaCW4Y/U70&#10;gzH8K/SXeVRX1/WaYIe7S4AhAh+q71bzlh7hZcRFKDQQhpwF8Ol9mN7HezkPuYCeg4cLrM+gz8/r&#10;6cXcTczLwOsGpz/V04V0XX3sMMCIgQll6H1nfrxgyXv0OsnCnnMXOxfH85/5cDGpNx9xIaiw32Ej&#10;8wINQMT3AR+ApPfpuNDPFs4NpPw9wAr1Bwi1HvXJeakqP04mL8Cv7TPHEfBg37Pge/o9OGfMou8S&#10;fX+WDj+AHLNoH//ZZwL+J/rduLteD1GfFyUxAz/G6mYKfvSrMYxxT3kmrJJXIU9gvtRYhd/+p+X7&#10;H/9hFQXA6n/8g1zdP1jDF/5iHV/JZYNeL2AjBL7xecgPzWdz8xZ0qK0uUsTrQs6T+ztTanBVMXkn&#10;pUqp7RX3yK6PHXdXuITX7QN8XqVFXo0/iKvVlAdS0yfOStR3Sn+vjrUrVcSKA70iea1kiXxWovgb&#10;VrpEXnurYlFrW6ucjepQ01aPirPUhV3s1Nre9plc0kv7htsluadX08fEFJ/gBuDIB4zl/wE9QHct&#10;HdM9HrOrAt+Vg2PsSqrAJ7tI/178EDu1vr/Fz+xgiwbWl7td0+pWK2lVyhWwihUKWJWKBaxqhXza&#10;LmiVSxW0504cWGPnDq63C2nr7OODK+3z5Pn21b4pgt1EuyTgXdw71j7dOcKOrxto++f3sTlD29qA&#10;rnJ1Wwt8zaXQUHpydes1ayw3t6mWAlpztrVECeqmQrHFtRD0BECgx7KuVB/wa8B7BcDaUod1BEz6&#10;CgFfg8YCn95XT/BrqButgRQg8KzzztuWMH6ep7H8NG6W/Tx2hv00crxdlit1k5EErVvbNd3cV5pI&#10;/XXoat936irF0tif/N6vp/d7wiiRXS3pWObmZIwuOXuHq1QW+CrbUSQ9EV25mF6Bhb49PeUAX5rW&#10;kxieJiOBmcl8CEZEbi7FBRjms1yNaJlciwV6uk7Pl8/GSO2NeP116/9aHmv/Ui5r8vwr1vnVV21y&#10;gQJeXYMcwJyqb9rxGgLG2yEAc07fkbJHXjQUyKEotO03n48pDTcTfWDf6jrRPwb4XKkRsIgBjH42&#10;dz9xdWPwQ9mhBEOicQQ/+ux0vJYEIa7gosqi6DDmY1BRZ4yfdeNGjqkb3cBAICTl/tqPevYd1DYR&#10;9eiah5nE6NT/WDChSAARTgpyOgD1WyOwcF6StV2JAZ/YZ/B6ZP8On2g7MiL5DjN9bnT9gJorVa17&#10;aSm9Hr5PbAy3jAckn/msK/t0nT6+mHEeQO3fXZ+PBcD9Crvo+rAeFF8wKkUDPxQfc52c5mEs+PlY&#10;XVmK2l9ClWoWXw7wlXfwjVe7Kiy1V/Q3v7VKv/+j1fzD76z283+xpnJzu7ya2wYKeiNz5XVXlwT5&#10;ufkLeOl5ysmznC6vg0DHBoFtTTHSrQp50YzlRYvY2uLFg9rTQ5xEfNQeXS9MtcAD+aC+D9WB4skv&#10;VTudUL2ylS7whpV0xSe1J/CVK5XXalYqaK3eL2mj2tSwVUPq2/7pre3Yqp726fYP7du9Q+2S3NOr&#10;Atg1we+a1BwjLW5I6V0TCK8KeFfTyAMcb9+lELyQSSF+myx1lxhy8r5JYXu0fXVghH28Z5CdWNvH&#10;9sxoZ4sG1bdBLWpavRolrVq5wla5vKwsyi+/VZIrXqV0IXvu4P6tlnOQCVf22MnUrXYmabld2DXV&#10;Pt8x1r7aMdK+2jXcPtoyyHJWDbBdM3vYrCFtrVeHhtamZT1r2lSAkgsLyFB6DVo0EfCk5pqzBHyC&#10;nsBWHxe2aQMpNrmrsnpyces2qm919d66AmddtgW1ei213UxLubQNmgd3uEFcA5lgiEnRtKot92nV&#10;HvufCzbaT6On2C9jptuDAUPtWpzA16K1XW/R3NWKd6Y3a2U/dO7mqoUE1Qhw0WB+bk6MXCrG6frc&#10;BlJ6PqGQ4IZ7S9+ap7Ko4R3SE4+nHmMnw1y5FbzfY48aBtCj2sVWNRgy3lF6i9SQaFw0uilv5LVR&#10;r+f2XL0+r+W2Ni/mskZ/ftG6v/KKzS5YwPtXUipW96osJ9XYz70ZJv8O4HtGbchQOtHsYiFRl2in&#10;3Fy5lbiWPu8G6kwgI7ABwOhn8z43QS9ydUNfXti+KvDh7jL+logvAZBQbir09UXgC+NpYyMqBD/A&#10;B3SfvbGBj6sXXddQ/EH2Nmr7fY9aAsEzDBXU6/7woW/r7QBKqhB7v6UgAOj4rQFeoU/zaYBKrz0L&#10;vMjCtdFxsrAd+nMje/b9wBAL8+/q+7yPvaPvruP0eec/oB84nI9zsYw+k//B3WU+V/tDv2BwcR1u&#10;ekDh9gLEpykxsWsTgdHhxz6BL0xmD/gYOhnKzRPVjfr4EgSZ+LJVvGI3xUcHyIMo+D/+h5X6ze+t&#10;yu9+b2//9U/W4OUXvfpP91fz2CCBb9TrPGzf8OK1s/TgZWjakoJFbZba4vTceaT8SrhLu6JIIVsk&#10;OFIibbXAt6EEQQ3q9IW+PYJ2BPIYrsm8MLja20qW8/HCh6q/aZv0Pd8skNeKF85txYu+biWK5rZy&#10;ZfJbdYGv2bvFbGjzSrbkw9q2a0oLO7y8q53f3EdcCarvuwOj7EqyoJcm4KWRgDxRwBsvr3OsfS13&#10;+PO9w+yTXUPsox2DxKVBdn6nlnsFuv1j7bOk8fZZ4litj7aPdg7VufvY9ilt5OrWs/5Nqlu9mqX0&#10;HQpZpfIFraLc3IpSe5UqFLaqFYvZc/H7dltaarIdPpRih9Pi7diB1XZ6+xQ7v2GYfbxhoF3YNMBO&#10;r+tnaYt62roJ7Wxi/2bWU+Br1ayOp6w0dLcWgEnBEdFt3sytrmDYUOAj6NFALixR23qCWJ2GAZb0&#10;59WJwa9eM0zwa15P4JM1kaH46AfUzdWggeBXv57VUQMZ1ba7/bw5xf42RW7uyMlSfNPsdpeeHiVE&#10;xdxs0dL7py7hkunGftC1u6s/GiWNGQUSEkZDo3dVIuh5gQI6lfUnBsgxhWRVwS/q46tsaRUryMWt&#10;ZMl6LUm2X+BjakmKEuDibtXTk+RP8qBIGVhUsKBHc8mdmqzGNkxKb2CuPNZNbm7Tv7xo7/zmj9b5&#10;pVc9l2pNMSJr5SxJjTpL4D0qN5tCqEwKdFbgQCmhRD7CXddvANjBhQyqwl3d+mGgf1BqoX8P6BNY&#10;IMKLugNyUfAiwC+YBzJc9Unt6f03gaX28V4vp+TgI+IaqzpCHpss9MkF42b2znqBgO/HNSYvktL5&#10;UWVhZqw7+Sb5k0zaHv4L5u/FGL3gShwg6lh+M+v8boeUjvGgzju6FqwDMrcAOn+QcRwm4DnQdJ4w&#10;SXosoMV5ZcCP4yn1ToAL++g9Al/MRfK2jtV3+SDs4ztwTuDLWO8LAqKDVpD6V/gJhlKsrlBj18JV&#10;IGoQKMrcnY7gp6WDVOb/rcDnped1XU7IKFLAzHleoKBCFdtXtrLtUJvbJc+g/cuvWb7/+B9W4r9+&#10;a1X+8Ad7669/tnpSfG1efNl6v5bXBspGSPGNfj2PTRb8qM4yr1Ahn3RoSq7XbYG8EXL3qMS8uEB+&#10;WygwrpRnsk7tcFPJkp5879HcGPhI3cqqIrVXsbI/3LeX1H59j6TKlS1BD62mgmWRQnkEvjxydfPJ&#10;1c1vVcsXsiZvlbABTSoIRu/blklNLGNRRzu3vpd9uWOAfbNnsH0r+F1Jkit7cKJdll1JmWQXEybY&#10;57tG26lN/e3oqh6WLVhmLOti6Us72aHl3Sx7/SA7vm2snYufamf2TbPTuyfaic1DLX1xT9s8sY3N&#10;7l3LetevZHVqFLfqlQvL1S1kFcoWtApSexXLal0K8Ln9SUmWmnnEMrNyLDstyY7uX2/HNk+ys6sH&#10;20eretuZVX3s5LJeljy3q60c38bG9mls3dpJeTWtI8UntSdlRroJ0AN2T8GH2hMUgVx9wIfS0w1D&#10;wMIhKNDVk7tbRwCsrfe7+gN6zesKfKSx1LN6gl6cbrRGglqc1mupMW8aNN7+14YD9tPEOfbTiKn2&#10;0/ipdrNtB0Gvmd0S9HB3fXIh3ajUQbvbrr1UYDs1QopOCnxqWFRk4aYEeqcFEm/4amjAjyftUT1l&#10;o7lzKTsV6vFVchjyx/t8B3JxCWwwr+4uqT0f6lOirNQencRFbLka2UKBb7aepNPfeMPG6gnb9+XX&#10;rcsLr1q7F16Wmwv4fmc9pQDpA1xduLBtUeMBpAnlCG5UsFRBNkPKk+/j7qK+q5fG1w3BuGNuGvq1&#10;gA8Q8pEEKD4BzPv3HHoCXkztecQWCMbAF0EwMochSx1DqgsR3QigEfionuLjTvUA86opeiB5egeK&#10;L+aGR+rIry8PFV1rRiTwvUMEPQwRZJ2irw4lwQkF6BWw9V/4A4r/KrYEoEyAfkHAu6BzAT/WgSEg&#10;4/90iOozmVEOpUzfLcqSpGDSgPxBp2v4kfad1z7ew+idU/7/xxSoznVBS+8PfkefKQOYEfzOSxGe&#10;ex8wMj/Jr1BzA2L67fwvDj+ZA1KvebWX93SMlsASWDt8dZ1w8XH/Qx4fJankZeg6ZOt/Txf4UHxU&#10;Xca13F2+vEd0G/7lr/bGc/9h5f74B6v2xz/b23/6qzUQ+NrrodpLim/Aa2/YUD1kx8jVnZ6XBOZC&#10;XotvXO7XpPbySu2VstXFS9mSQoVtft68ttgjubi4pbzPD7jxIGdC+n1qi0yWn1q1hrf7bcVL+rC5&#10;/fpOQDlDv+PDcuWscIFcVrJYXitVNL/c3XxyMwtZ47dKearLzF5v2+YJjS11bjs7tbKbfbKpt30B&#10;/PYNFehG2pWDk+xS6lT7OnGSfbJ7nB1ZN9RSBLJ909rZlrFNbN2oOFs3poltmdbedi8ZbMkbJ9nh&#10;XbMtZ99iOx4/x3I2jvThrGtHN7NpXd+2XvUrWO3qxeTmCnbli1hlXN4yhdzYfm53YrIlZRyxjOyj&#10;lpWeohNtsKx14y17UW87sbirnRb0jizsZvH6wKVjWtqonnHWqVVda9OivhSf4CUXtbbgVdf7+XBz&#10;BUBBj0AF/X+4sXUEOfrr4hpL/RGwIKorKNZt0shqCYi1XPnpHKSsNK2tcwK+ulZfSq+RbrS4OL1X&#10;wGzKzTF3tf3PZVvs5/Gz7InA9/PYqQJdcym95na7dVsPbFzRDXxZNymZ/lcZNtWyvUcE6bhGaZx6&#10;i0aOGiF5OeTxnazJjajl28ynQTCDaSErWjp/bBXm16hm6QJhcqz0FBMMkcaSULaiT9yytUQY6rNB&#10;jWKVFN9iubiUo5qZr4BNzJPHhsu6vfiatZbSa/b8S1bvr8/b27/5jfX3vpbCtl5uyB7BE7eZPkMq&#10;vHhkV+4FGfwoUZ/ukiRrbk7dPO5CxdQeKSABSIwhbWRXBDD6+VgCNVd7rvCCCnQX2N3gZ6AnczgK&#10;eJ7bJ+P9QC8MwGeeDHLsGK4VRop4WoksTPod+ua42VFcDizAJ+j4JO1Seig/v94x+AWg6T+REjwV&#10;AyPusANSvzeqiu3TYWr9jB8vGAI1rTNnbtgO/6e70fp/T8tcVcYMAEbrp/U9/Hj93672+V7aZvhi&#10;pDiBrH+evi8u+kc6L3B2CKIKtXzq+urGd9f7WRPsUHJPlSHHyHC1OT9qkyXXh2lNz8lCDh9tkIiu&#10;oKf/HrAcrCbgSHHFl6/qqSwbypS39//8Vym+31iFP/zRav7pL/bWH/5kcS/81To8A74hAt9o7+Mr&#10;aHMEvql589iEXK/ZfCk7oMf48YV6MC+Q2ltWpIinuWyW64vaA3q7UXtlylqKPB/y95gNkIT8TXrv&#10;Tl7Tg5/8wuy33rM5gnQ5ubolpPpKF8kn+OXxfrV6NYpZr4ZlbVr3GoJSPUuZ1daOLulsH63rYZ9t&#10;6W9f7x5sF/eNsksHptiXSTPs0/3T7cS28XZg2SDbOKmdLRxY18Z3rWZD21e1YZ3etkkftrRFM4bb&#10;pnVzLDl+lR3cv9ay4pfaoY0TLX5eL1s6uK5N6FjTutQtZ+9L7VUmuCGVV0kqD8Xnpu3n4pOSLeXQ&#10;YcvMzrGstGTL3rPG0leNtnS5tkfmdbRjC7pZ+qyOtn1SK1s4vJkN79bAOras44rPwQewiOgKeoCP&#10;IEcdAa+eQIeL26BZoxC0aCx46cZpqBsopKc0ttoCYR2toxTr0MfXvL7eW1cgrG21BcN6uokb6Car&#10;r5usQR1C1C3sx3Xx9s85K+ynUVPs59Ez7eHQ0bpB5aK1bGHXmre0K1J7jE8N6oQqH43tdrtOAkMj&#10;Ndb3veGfrPmmnvYoDG5CwYQIruzkWzXthOy4bjIKElB+igBGckVKUcn9ldRPFPAYnoYx3R5L5tSl&#10;qOPGosxDWtxns1qUv4jNVYOb/kY+j+YOzfOGdXrhNZ8PgWFFb//2D/bu735vQ3Ln835AIsGoR6K6&#10;BDmS5dqkqKFlqOEfqa7vKDAz/wLflz4g3EBUhlcjqVdHv7W+w96rgmgZKT6HnGDG8ooARrCD1+iv&#10;YwiZp63odYcer+v/CS4uAZJGfk4KHTCKgoAGri6pKJ6/R99iXXLnYv1XsZseZQQYotExDAHEKABx&#10;Qjc0vwHjJgdqJ3W9cYGjvkDA7oqQ36pjKA8WTQAFAH2/DDB5UQldF1fsGPs4r7+P49j3r+DD9Q7D&#10;EoEpY7N1bh3L57j7LRiF7w4cQ0LxWblzqDTGSl+QGkRxfi7XlLQXoBYZYOM4wEZfIX2MQC06J5A+&#10;rc8B2nwu8zVHdkzGvLnM50JRCuo8hjp8VVxd7VV7Y3TQCkGn5p/+bIX+8/dWRq5utd//wd7RdpOX&#10;XhD4clmvV/JYv5dz2xDBbxRRXbUv5mqZ8Nqrao95bQlttFgJqbxCtiA2hG118eKed7pZxpwxdN2Q&#10;qZAs7yZNbZ/2T/0/hrExfI2c1QS1UVK6qNayVg/mt4rkluKTmysrrvXypfNanWqFBb5yNrlzNVs9&#10;rLYdmNVGoqqjnVndwz4R+L5gKFv8KPvmwGT77MAMO7d3lmVsmGRbZg+02YNbW78WNa1hzYJWSwBt&#10;WKu6vM0WNn7sGFu5dpXtjd9miQd2WPq+dZa0cYZtmNbZ5vZ9z0a1rmoda5ezD6oW9Siug690IX2f&#10;Au7ylitTwJ7btX+/JQt86RlZlpmaaJm7VlnyUsnMeV0se04HyxD0Eia3to2jm9i8QY1tSMc61rF5&#10;bWve6ANPQK4v8BG8aOABjRDdjQIWKL56jQXFpk2sDkEK3TwNdUPVjaMfT681a+rgq01wQ6oQ6GG1&#10;m9RzJVhPN3Ejva9hQylANbilPQfb/7Upyf42baHU3iT7Zdwsu9erv12t38ButWwp8Al+zZo/0xHP&#10;GMr6dq1la7mCjX91v9TA/GmuRojCo8ETwT1StYodF/iO1QSEcneJppXXHyx5z8TfqXrq0tdBhAuX&#10;lLlJd8toJJvVkChIwHAfombzBT4qJk8R8MYT1JB70UmNsvnzL1vdv7zg1Vnq/eHPNlZuyLLCxbzB&#10;8Tm4z1R9Yab8dJ60gE+KD3ebGd+Y3hLF5OCLOs59BjLBT2oa6GHk3v3qvkoB47YKdEDvKfhYB4oR&#10;GLWM6uRRMIBqyT4tpIBH7t7Xct0od0WlElJFvE+vVr2nisYDB1xj/VdnBJIzAEawAkIRrIAc15tJ&#10;2x1oQI9kcV1vH48MDICSwym8N5rq04/nHHpIndaSlKOT7HsKxbCf9/mx7NMNCdwi+Lqq9PfqdfIj&#10;o22S1qP3RJ8jGDNmm++CCnUXXN8HgHkfY8yinL9PgJ5+P9BD7eLGfqQlCi6aoN7HhPOb9d15kB3W&#10;NuXGvPae9mfpv6YiCyM2cHEZGcR48H16AO+W+tpbtpzNVDur8IffWREH3288uPHuX/4SA19u6yHo&#10;9XvlDRv8al4b+Xpem5Q3v1cBnxgrfrFEHskiqbs5guDiAgVtRdGins6yRe4t7ZAuF5Ql8z6nVqxm&#10;abJ4eTerChe3lQWKev8eUKTf0SvHVK5u+99819oWLWTFC+eVm5tf4JPyK57balUtZF3rlLKJHara&#10;8kHv2d5pLSxL4Du1srudW9/HPtk20D7fNdS+2DfePkmYYSd3z7SkNRNs9cyBNq5va2tZu5qVKUa/&#10;YQGrUaOqtWjSxEaNmWirNmy2+P3xAl+8pezdZPHrZtiqyZ1sZs93bXDTStb6vTL2bmW5uFKdqLxK&#10;pQpa+VL5Xe1VkAv+3I79CZaQmm2pGdmWnnLA0ravtMQlQy1JwMuSHZzeweInt7JNI5rYnH4NbWjH&#10;utZZ4GvRpLY1AXiMvABwUm24ux7Rba71xvWtIe4uuXu4uE0ae/JyA91U9QXDAMgmgl6cvR8H7Oo8&#10;Nfr9ajUSPAVKH+MrUMbJ1Tg8bbH9f9bE28+T5tnjERPtn5Pm2A2puetShndatnqaqoGqcfdMNy+5&#10;Zu76CQBk8j8LvnCDoKbUIAUWH5pWvarlcJOpQVKCirGygI6S8kl6+vEEBk5hJnpBj5I9cm83ydbJ&#10;dVihp+gSPRUZFI7aI2t+wut5bLBc2nYvvuplg96We1L5P//TWr/0qsBYwCPAjPRwwErlkbeVLvCl&#10;qdHz5M+pygTmjBeuEqCsG5IbijGkjGxggDyRVQbpfyvFxu8lqh31791oFFzYCHq4uMF91XFa+oNC&#10;/03I1Wvs8Lvoo0BIiBb8tH5J7vQlubSUsiegEvoXa0ndkIqim12wc0WjJX2R0fWNQOKjYbSMIMMc&#10;xSSMe74kEND1xo4yQoX/Q+snZRyLe0/3A/sB0qnq1e00ao3zy/gs4OSv69ow1PApQHXuADqi5Tof&#10;n0fQyJdAN+wDoHy/6LuG7xOq80Tf21VrTDWeBYACIXYeyAmMqEHACKwBZYDlu3pfGA/uGQL6Xtn6&#10;/Ew9xDL0YGUkhP/fMuru0acX+vUYo1vVRwcBvgQ9DKnMsrd8ZRsplVb0N/9lhaX2yvxW4PvD7+29&#10;55+3Ji+/aO1ffN1r8fV99Q0blEvgk+IbL8CN08OXmo8L8EbUPuflK2Dz5eYuK1RQaq+obSSgUUwm&#10;V3eb2iIFCaj/l1qhqh2sUM0rMS/KL0jqwU6KC0n2Xgpf8IsvX8UOCXxjBMNSBfNL8QE+AVDKr1aV&#10;otatbhmb0L6yLer3pu2a3Mwy5newk8u720dr+9rHmz60z3cOty/iJ9jH+2bY8R1TbP+qUbZock8b&#10;3aepNfmgkqvIosULCnwVrVWLZjZq/FRbvWmb7dkbbwcSZHs22taVk235xA7evzcgrpI1eae0vVVB&#10;aq9Mfld6FUsWsEplC1t5AhwEN3bsOWCJAl/6oRxLSdT61mWWsGCwJU7vaMlT2ljSlHa2a1xzWzOs&#10;kc3oXdeGtK9lHZrUsmZeZEAuaAvcWak+ubSR2qP/DhDSlxf16zXUsr5gRkIy++sKeLXI3fMUl3pW&#10;W+er0xjw4erK5UURSu01Yuha/drWK0438Jqd9s9F6+zJ2Kn2eMwU+9v4GbrBm3seGlVEHH5SfdzY&#10;9EfhmjFnAwmk30gFkTPFjUnfTnTD4F4R0PBxuTTIKpUsq2pl3Yw8jd+UxK9iByTxmTqSfj2gh9EP&#10;t0NKb4uU3iY1lg1yDwhQLC9Y0OcqZVA47sXE3G/YWDW6fq/lshbPv2i1/vQHq/m7YL0oRKqn8XJc&#10;XYqNSl0CWqpxpAmwWboZcgS+w1pSGcaHrenGoc/pPArjfdzN0McWxq82lEIL4HOoCWLu2gpsWKSE&#10;3R1+amw30fvivKCDVziRK+tRW52TAgGMzf1S6o45dz2lBndWN7u7df5dSFamb0oPEUEiqK8AMSbN&#10;CQq6uiu1E8BE1xkFF+DHcZGh7AR6AYARK8xyx+uA/qjcfVxA5pZFjQMlyoed0LlOap194f1hgiiP&#10;iju4oqKyfAe9j9e0zyeGF1xQm3w3YOcFaPlunrQeqvL4a/qujOLBRea74I7SHRK5zNTRw4Cjn4fu&#10;El0DFN0xfe9j/DbB7HBlPcDkFqZXZnIqvIeq3n/mqk4PvGT956m4uDoeFXVAkGOoGn1r8QLM7nLl&#10;PZWFsvIF/uN/WMH/+i+BT67un/9ktV4Q+F56yVq/+Ip1fvE16/1qbq/HN0yexqhcuWyCHsAz6XeW&#10;N8IEWLMFwwX589uKwoVic+iW8IAGKSzbSpXx7hvaeZK+w65S5fVAL+IJ+eT3ef+eHtKMJknQ7yC5&#10;Oq3am7aoSk2rVCCflSgsK1pAyi+vvVepsHX8oLSNaVPRFvZ723ZMbGrpc9vZyaVd7dza3nZ+c3/7&#10;dPsQ+3TXGLuwd6Id3T7e9i4fYvPGd7QR3SR63q1spaT2ipUQ+KpXsdatWtro8ZNsxfpNtn3PPovf&#10;F297dqy1DUsn2IJR7WxMW7nDdcrJPS7pI0cqlZLiKyGlJ8VXqVwRB19ZubvPbd+dYEmpmZb+/+fq&#10;vOOiyLL27+5OMotkRMQAimKOiFmRIIqYc1aMqJgwYESSiIqICcGcAyAKmNPMODnPODnt7uSZnd13&#10;8+77/J7nVLcz7++P+6nu6urqqup7v/c595x77uVqnKfZe+ZgLk5lzMW5tHE4uzoRZ9eOwNGVw7Fj&#10;fjTSpvbH/FF9MGZIP8RH96eSk3dWyQlk6sqhEcsi7yy3CkqmmSTYxbBEG/QIQCo/gW+AQlsEN5q5&#10;itdT7N4ggs8xdfVamVpk5g5EVP/e2Dp5Dv5y6AJ+3JyLr5auxverNuC7JavwLk1Y5X/7LHEUPh0+&#10;whSfVI3MPoFPUNAg82t8/SpVkYVYsJGqYUoBqPKaWlDlZCWX9/Zyh3ZOQgI2iqtsCGWseLZgOCvD&#10;Sf7plgKc0l8zNZSQQCbu/lCaAfLkBgYiM7CJmbkyL1JZUvz8MMPTG8MbeKJnrZro+Lun0L9OA8xm&#10;xdzI47WubjHP7YCvk5k4lwk6zdG1VFhUe1rvw9QQr1Pr/yoYWEG/8lY74SQDDVpOJmAHaoKclJwb&#10;eNoKcO6wF+cY7SPwoqNNNb7OrRwVmierZRRfJ/CUPNPthdRWMx7cY1k2bkrVI8eQoKfnagkeCAcB&#10;6BpLNaGjrRZhd+DibGW6XyPkpWi1dqyAp+PsWH7/Gr93nee7xtfKRqzpUtUy++2/kvkvQCnQXADV&#10;OTSrQIqd39P5qd5v9NDv6LXzuUo1oaapiQKSA0L9nq5P+whJ17XZufnazs2tZerRuXlNmq8qCLuV&#10;ppxkOo9MeEFPx1Xzvqqo3CsINHVkpQTEJZmHHRzzVdEBTuZuZxaQ9gl8FYRrBa9NY3xa1uA0j5Mj&#10;QeArogkaU6cuAmvUoOJ7AuFPPY1udeqgbz0lKGjAOuZhQyozfQIwL6AR5ito3t8Pa6j2tgQ3I/jU&#10;KQdR8WmB8RBnTi5hVmzgY2Fnrnx/57WeLuviMaq7An5PnXMhLRpn+hqFgMFY0+c68HVnArwbDkX2&#10;RV9CL1Twa96ExQ+RVF1j+4Rh2Yj2yJ4VgSOr46n4xuL2jsm4u3sK7u+fiYfF8/DwyGI8d2w5rhel&#10;4Pi2OcheMQrJ4/ogtmc7QpSmbqtmZuomUNgsX7UWOwr3o+TEGZw8dRpHD+1GQfZKpC8agUUJnTC+&#10;bxgGdwtFd6q9DoJeaGN0at0c7V3jfG1ZCL7TOF9agdKyKwa+U/tzcDI9CWfWjcHpVcNwfMVQHFo6&#10;BHnzorF2Ul/MG9kbY4f0N/ApU4oCjmMSHCeGW/ENtDg9Kjx3IQQFPAUzx1hAszNzY4C8uzRlo2KU&#10;0orwI/Tk4NBreXWH8HNlaInpE4nzq7bgPwcu4Ke0LHy/bD3+sjYdX85IsvGoz0eMwJejxuPTxNE0&#10;d0eYJ1IeTikWpSnSOJhCCwQ+M3UFPikTVVRW2scmEnvrKpqTFR07oNzCSTrhCit8OU1gC1Qm6OTp&#10;Ok71d0pzJlkJNVNjL8FXGKLFwZsht0kzmx60gZVrpa+f9bZLCL8ZDX0QT9i1f/JptP7tk4iu54kF&#10;AYHYTHNDPanipaQozYvnBh8bgWChRqTGaHF9bLB3eZ0aQ9IcT03Rcnt25dFV4k6FtQhsDuxk5mvr&#10;gE+wE/jcx+i9IGcZjl3w07PSuhTKbvwqFd6DXnIGydvZ2wGfazxL43jusSpTZYIXwSJl5ii0CDPV&#10;r8p8kynHezM1x8+11RhqpeDO46p5nIYWFMOo1ets/WI9A96zHcfPrQgmPF6/U8XjBDqBzZQif0Pp&#10;uyrZSRj4XICr5nGKzTSwslR3VoiQPuezNTjpOgQ6AU7XrucuIDvXas4GG2pwvlPN7wrm9r/ofvla&#10;vyHgCob2XR531aBHs5VwPyNTlQA7QaWkhKJSTHpt4HBZEjb3m52qPPk3ZL7zmZfytbKyHFfMKOvg&#10;boKo+zNPI+C3v0Pok0+h/TM10a1WbfSi6htUrw6G1W+ACTR1Z1DxzfL2xTxaGivZuaYFNaHiU8r5&#10;JthC83dbE9ZXLWtK8KkOl9BqOdIqzALxT7JTP0dAa83d/KZNkBfU2Ka67ZcZzHrqwK6TKT/ljFSY&#10;jeJaz0dSFIU0R0jjQIQ0C0ZoM19EhAdhdK+WWDKsDXJm9UTRssG4tGUErudOwO18B3wPDs7G88Xz&#10;cf/QQlTvmYtj6ZORtXgIFo7ogcFdw9AypBFCWzVHZ7bNYcMd8OXuLsTBoydw9OgxHCnKx66ty7Fh&#10;7jAsGNoBY3qHYlCX5ujRpgm6UOl1DmuKLm1aUP01RYfWVH5tmjuKT+ArK6/E+bMk6MFsHN86B6dW&#10;j8Tx5UNwbNkQHFgUQ5k6EGsm9sHcRAd8MkGVR2/g0CiauYKfa3yPAFRM3gAqPwFQkIsi7OS5VYni&#10;cZqeNoAmrhSfxvssro+AszG+YVR7VHyCaiyBqNx9YwayUW4vwl/zSvBd6mZ8k7wGP67YYON7Gsf6&#10;YvQYfMHXn44g+BSvRnNP6xsoC66FWrAhazxKDVtzIi12S6auNViqD5f602s1vKusuMqBd6kj1R8r&#10;tBqsvK0nNV2ICk/ODMUxqcgbu4dKb0ewpgQ1xTb2jkrlrZWttAh4ip8vFhF8Wks3unZ9hP3mCbSn&#10;mTuSCnApTWEdq0qlcyrbsswdwU+gUByXAxFnnErXaNfNRqFxNMV+mYNDyoz3apmKWZSBWSrOUX4x&#10;BKBmWzigcxSfk/ZJ3lk5gBQK8wbVuZIcaAUx94wDzY+V91shFxrYf06wlcojABVGYoqNjd4pzkyD&#10;ShUBiqaPFkay9F26J5pEjgnfxVL3K0yonNCRwpHpV6nCfYqddIqy4SiUyOkAVGT6a6vAcn1exQ7J&#10;phgScAKNFJZWoNNyjIq/lEq+TtNSUNV3dX4nGF0wlDrUcYQat8qCo89V9JnOpe/pGqTYrrr+D1Oc&#10;/ExQVLHf4f/jxHvq2pxr1v1ZBh+qO0FE6+Bq1oVSxivDihbz0YLdR9mBKrmoHAmn+VrWhBxqV7uz&#10;g+N/oGcnSNrx7HBzQ8PQ6emn4fcbgu+Jp9CuJsFXuzYia9dCVP16SPCQ4pOpq2UMfDHfxw+rCL4N&#10;QcHYRJWnYPpMvs4NbmELWO2X4mseimIWeYwFVwUsa5raHtbLrMAA5AUHmUVjWVrc107oFROUWnf3&#10;tK6Z6q+UncDqDu3Rlm2hGX8nhODr2qYxEnq2QnJCODKnR+DA0sE4v2E4qreNw/WdE3BLqm/fTDxX&#10;NAd398/G1Z3TcWT9KKQn9cfChC6I7tQSraj4QkOboQsVfEJiIpauWI3c/AIcPHIMJSUlKN6/C9s3&#10;LcaGJIIvnuDrFYqBnagQWwehUyvCr40SFLRAt3Yt0JUlokMr1DhxttS8uuUydc+exckigW82TqxK&#10;NPAdXhKDwgVRyJjVD6sn9cEcgm9MPMGnJKGaXeEa45OpK+eGMxND6o9KTyYv4eaG3kBCcCBVYT+N&#10;6/H9YIGQr5WlZTABOohqbwBVn3LwxcZF0dQl+Ab2xcrE8fjx4CX8nLEXPxJ83y5aTfCtw6OERJt8&#10;/+nocfh8zHh8IlOXqkbgUx45JyOvo2AUT6UcapoTea+3QgoiqJx+NaDNXlwD2dVUCEotrwzLGlhW&#10;0TiMJYJkT3eYvaOcGeoZBb5DBKHG9pTKR4u3aMFvJ3avEZZT7Wk93Lnsecd6NER3mrnBrLBdnqmN&#10;qT7+WEFVuIWVUanpZTLLnBZgZfIIEAKIwCdzyr0YkhP0G2lAkvfQJtu7FK0bfm8p3o5A05id5u8K&#10;dtq6wShniBSfgrw/HJZggNSxynFnSzBqjRKeV7FuFvcobyZ/V8HCGsuzzkJBtnxmUnmVrmdmwOH1&#10;Sq0q4FWwk4da96NxLDVibct4rOMNZOF9ylN+WeNEhFk5oVdO9VAhQPJ8Aqf+C3U+el0hFUVIKhGs&#10;OidlyrnC81Tw+wo30rHamtLk/isduF/Hc98VgY77L7vOqbTuik+TV1Xg0zn1Xt/X7+i1xuJ0reV2&#10;vMaACTh+Vi1Q6zu8V4M59xvMeZzu/SKvTabieX73DKGnuiKoHA1vax7To3yvrRYEFwgVAK98d9pv&#10;syUIP+V41PieEtJKHWo4JIuA6k7ztvHvfoeW3IY//Qy6UvH14HZgXYHP0xTfdCk+bhf6BWBlI2Vh&#10;bgIlytCi4VpvI69pczNz5ZBTGJbGq9WxuzOI72ZnntXIn8owCIUW26ccgOGWD/Aor0NRDMWss8d4&#10;P1KAGoOUKb+HnUDPpkEIJmybN/GmidkIQyNCsTC+NdKndMN+Kr4zBF9F1hhUbx+PO7un4f7eWXhw&#10;YDZu752Nih3TULw20fLpLSL4ojq0oMnsj5ZhzdCtR1cMH5GIxStWIic/n4rvKI4eO4JDe/OQs34h&#10;1s6Mw/y4dhjVswUGdmyKnuFN0S28OSLah6J/93DE9uuE+CiqxoHdCL5zFbhQcR2Xr1zH+XME34Fs&#10;HN0yC8dWJuLI0lgcSo5CwYJBSJ9JAE3ojVmJvTCSik/58qT4BhFYMnUd54YLeMrQQuA9Nn+txDkq&#10;kDCU4pNzQ+mplLNPmZeVd2+gMjgTfoPj+Z7QE/xi+vRGybyV+M+hcvywIQ8/LtuA7xetwQ8pqXiH&#10;ZpwyLn8xYQo+Hz8en40YCU22dxJbsqFT1QgIAoM7zOA5KhabpuQCnw2ys9ykejFTl4pP3jZVYI29&#10;qNE6JojA1xFH2es5fzrhR7ND4yNagk8eL3nJslixBL61ysTi748lfoGYzh44pl49NH/idwis8QQi&#10;a9VjxfTFMn6uwNI9Iax4rPiKCxT45N3Vur0VbLgypx4HWSssQ15FQkhR/gpiVqCws4hNP3PiuOGn&#10;rZwcFtAsp4Weh5VoG/eTStYKal+OGg0tAq6gZD2r52muPOzV16ZQyXup31NcnWY/KCxEJqI6h2t8&#10;Vu7xOJmJKlf5zAQbAUmN35bb5L0IAOahdBUBUWNa1qkIEq7nfJ73rOmAWq/4kusc+kwdj9ST5ote&#10;4n9RSuiUqQiWBkxCkcWgw+1lAsvZr2vhcdyv4nym144T4RKBpdkIyi0ncOmcOka/p8/cwL5g18LP&#10;+F7/SRWPEVDLdW6eR587qtZVX7i12Dve46kOLrOWEFPs2wnVIXZwhwkZcyQQOCWsR4dUwtvY4uBF&#10;hIwW9d5HyJ0wNaU8fO1xiOfYTsXXp2YtNH3yCbSimdv26VoGvp4sg+rUw7AGnhjb0BtTCD0tL5ns&#10;14jgC8R6dsobaIVksJ5uY0e9g2DTIlj7Qqj4WJ/lzJDJrfnmBc2k9Bohp0lj5Ldo4SQj5fUKygpu&#10;Vscv6Ona5f3VIvgn2uv/6YozrCvDaO4GNQpASFM/dAoPRFz3FkiKDsGmCZ1QuGQQTq6LR9nWUbi2&#10;jYpvJxVf4Szco9q7xW1F3jSUrBmODPJmXlwHDCL4wloEIrSlwNcZQ4cPw5IVqcjeuZuK7wjBV4JD&#10;+wS+BVgzIwZJMW0wskdTxHQNwYAuoRhA4A0d0AOTEmMwe+JwLJw1BkvnjkWN42crqfhu4XLVTZy/&#10;eAEn92XjyOZZOLRsGPbPH4C9c/sif+4AbJrWByljIzE9IRKJcQMQEz3QzNAol1Jz5uk6sXym+oYq&#10;T1+8BSr3J+Rk4sos1pigUlZFydlBE2sIFV+cAMcycMgAM3OV0EDgi6apmyj1kbMPf991Aj+szcIP&#10;C2nmLk3D13OTqVSi8RnB9/sJU/HF+An4OJGKT6EbGt+TN3IQzTVCT5PBBT4bp5KSoVpywhMicL1z&#10;Z1tXw8aDCD+NEcmsKaPyUEPU2IvW1BCMNM53rA0raJjy7TlR7nJsqOdUZguZERkEnzIpy5O7hL3t&#10;HJ8AjGMvHFmnjpknirYfVKcBZnG/KqSmtMnUVS+vcUOpSgUyq5HLoyyFYYPu3RWC4QqroOqSqWv3&#10;o0n0Ci3hfWomhYD3a+VnSo/v34yO5edUfzR9P2Dl+Wh4gilkJQB9mc/mBQXaEniCm86rGDSFYmjs&#10;0z2bQvnhNItEY3cyA22si+pN6kqKT6pMyRs0u0WdxXkWmUDygOs5OsBrb8Az8LnUoIqerwb6BUsV&#10;Aw63ym6trRZudy/iLhiWKqjcFVhucOR/pvMbuPje/X1TnXztLm7VqYwnttV3dT7Xd3VNpvT5e/q+&#10;bV1gu8B7E4BLecwlgk8D+pq5oPEtHfNY5fFzG9MT8FxFik//saPypPDaWh48FU0RE/iKWrfGQYJF&#10;c2X3tWyJvTRFtY7t2XZdbH7uIX5fgcdRdeuj6e+eQkuqvDZP1aLpW5OdqVJS1ccITx+Mqe+NqQSf&#10;rbLGjleKbx1BphTzGuPLJvQENNVhAew4oaZxa5mt+cHNsTUgwFRhIev2QXXyvC7NEdb1F1EdCpSy&#10;UPTezF6pPt73Walr1pkl/I+DG/mhRTN/tG/pj5huIZgb2wZpY9pRRPUj+IaiNH0kqnMn4E7+NNzZ&#10;M4NqbwZuFEzH5dzJOJQ6DFum98a8mA40WVvQ1G2CkBbN0KlbR8SPSMCK1WnYnr8HxcdO4NjxozR1&#10;dyB3w3ysnhaFOdGtMa53CEb0bYvEqC4YN6wf5kwahaUL52BD2ipkZW5ETs5m1Dh9/irKK2+jrPoW&#10;zl+6gBP7s1G0YRr2LaKJO6cvCpP6II9m7vopvZA8ojumxUdgRKxMXcJKpq7m3NLcFfjcMzek+qT2&#10;zIlhZi73aUvoObF6ghy/x0bpeG4HU/lFO+EssQMsJVWszk0zd0HscHxbdB5/ytqP7zVNbf5K/HnV&#10;Jnw2eQbeo4L5YgTBN2YSvhg73sD3oQJxFYdGpWN50DSNSoqPwFMevv8ffMqy7AafxoQs0zIbkRqZ&#10;KrQDPmVYJpBYNLYhlafodo2PaJrP7uBmpvi2EmJaqX4NezstF7mA5qwqYAIravunn4Znjd+gyRNP&#10;Ibp+Q8wPaIxVrJAZQUHmHFFPK0UpyCr5gakkNjLBRBmftbiLHAkWXkEzU/BTvJhmn2jJTN2f2+R1&#10;Q889nUzgtyUX5bDgM1fm4hepEjVHtZLgdzscbvaIpOp1zRCx0BTHaynld0fQ43ORKXuN8NNYluOQ&#10;cBSTIOIAzPFSaquO4mQ7mk80j5zBez5T3ptmA5zXAHo7Pl8CQt5NvRb4nDEufk7TScU94K/nYSDU&#10;/yG42PkcOP0fWOo4ns9UJD8XyBwYOUXH235+bkXH8r1Bz3UP2q//wX73V+cS0Kzw+jR2536vzso5&#10;Vveue+pknlgBzzIms84IEnqtrQKAtWKZxsyU5VihUHrtvG9tak/Q2xvSypTWqbadqKo68PM2yGWd&#10;G1i3AZr+9gmEPf0U2jz5NDo89RT61KmFeC8PJDRoiDFabMhTq6wJfJqv64dUfz9soiWi8b1tSi3P&#10;eqsplhpblgm7j0pS8aRbaYVkEJJShKrjGsdzw1kmscAnxSflp7AXC3TmfZ7iPZ9p2xlXuvdEPjvP&#10;bkEBaBLkg/CQAAzq3BwzBocjdXQ75M3tjcOr43B+cyKuZI/H9R1TcKdwpoHvev5UlBN8B1cOxaap&#10;vQjLDujXoRlCmgUSfE3QLYKm7qhRWLV2PfL3HsDhE6dw9Khj6uaun4fVMwdjzpC2mDq4PaYO7Y3J&#10;o6IwN2kS0tatxra87Sgs3o99Rw5hb/EhTVkrR3nVLZRS8Z29dBHH9mVh37pJyJ830KCXP7Mntk3r&#10;hbUTIlzgi8Tw6H4u8LlmbiSoKEuLzNx4Ak7m7GCbnWEOjXipQG55rMxZC1fhMTHx8YihAolVofkr&#10;E3ewzF6dm2UglUfezEX419Fy/Jiej69T1uKrpCX4U+p6fKB5ubEKZSH4xk7CZ6PGWGYWZfnVwP3r&#10;LFJCMgOlhp6nieteQNxi+RRrRpDI3JWZK/gZ+FjxK1jRpTDUiAQ8qREFMWtBIZkrkvgHmrfAXlae&#10;AlaWAm61ipoUn+ZDphJ8S6j4Znv5YqKHN4bS/Gj2uyfg8ZvfoNlTzyC2vgcWsidOZQ+cHdzU1uXQ&#10;Wh0a49M8YHfj1iIzGjfRDA6F2Vh4hkzz7jLLuz0Oa1EKfeW0M8CZh5aKj0VjmrY6mDl4fkkbpVTn&#10;z2ngvKMaq+O9VsohhYtcI8gUliGHjztUQ6Eb8rjK6aOBew3wlxOY8jjKbFQ8mpl3ggChYMqVDV/j&#10;RScIPRUbryLs9BwFRYHCea/nK0XtQM8GyvVaSscFRx2j853Wa27l/dZMGm0NhnxWmsRvySPsM4HR&#10;gaf9jv2HeqYOOA2Y5nT4FQhdn7mVp65JTgkdp+/ZvGweb6DWZ/Yb/Jx1RU6ps+HOPekcOq/du0sl&#10;OSrPgV+JAt4JNo2ZCXoHLPddy1+BL9wW/tF6F3sIGWXkdpvGRfxuJs3fHjVro8nv5NX9HVqxXnUk&#10;+Po3qGPgG9qgARWfJ6YZ+BpbPVzmp0S3/thCtSfLZAfrnM5/iL8lKCvpqMbytmjoJTAQeS2a25IJ&#10;xYTdYZqyui5lFD9A6Ap6WhqhmPsFRK0mKGeITPnT7aiE+TzPskMdQVA1C/almeqPXu0bY1L/Vlg5&#10;qh0yZ/XAvmWDcCptGM3dsajKnYRbe6bjZsFUXN89DRczx6NwaSw2TO6JWdFt0ad9U4S2aIwWzYPQ&#10;nXU+cfQYpK7biF2F+3GE4Dt2/AiK9+3Atg3JWDcvEXNHdkfSqD6YP2UoFi+chDVpy5GzndArIiBP&#10;nkERv1N0+DBqnLhYSujdMsV3+vx5HNubhT2rJ2Anzdv8WT2xY1p3ZE+NwLpx3bFoeDdMjotAwuA+&#10;iLXU8FoljYpNszeo2CwFldSdnBo0ZzWup7G+QUM01kcg0gRWIoIoGxN0hbfEOetwKNZPMz2i4qj+&#10;5PCgCozq1Qelm3Pxj0Pn8cPGXHxP8P24dA2+X55q4RkfxcXj8xFj8fnYCfgDFZ8WspHS09ieGriA&#10;93CAwOCeqqY5oHIURNogvcBnKoom2zWatlUCAIvGccpkuqhBsSLL9LTSxvG+qZc8wAqouKbdzZpa&#10;T6lU3pup4NayZ13u54fFvn6Y7e2H8R5eiKpTn2bub+BFUzfkyZoYxn0C3+pGjZHF3lc9vsCnxmVq&#10;Qo3RVWRa2bgSFZ9mlsiL6Zi9WgpTZqmTSVpjl/LyymttsCPk5Mk2Fcj3tv4EX8sLrDAYZX05x4ap&#10;sbQKQl+hITJhLU6N51Y8m0J9FK4hlafxLY17lfM4Dehf5PO6wK2uUeano1Q7WiOwhsDnpIFvmXga&#10;B5I5pZX4j3K/vJhKqGleTBaNLdn3uN/UA8+jKVFn2sjsV+iQ8h524jFKvS64OdA7q2O4Pc33J7kV&#10;bAQnB1oCpAMji7t0gUpg02f6Tf2OxuHcwFMnp2NP8bm4laedh+a6857/D/8Pg7X+K0GQxQ1ZU4k8&#10;lz53wOcsLK8i54Vl8GHdkVpSZ6dFf7TVHFmZuAcIlYOE0T6Bj6+19m1BM8WIOuN+ewirFYRXqyee&#10;QOBvf4dmT/yGiu8pdK1VCwM96mJIw/qIr18fo+p5YJqtq6v08wGWBzKtcWNslVOD0FNHfYDXcZDn&#10;VCp6JSnYzHqbxa0S4u5xXU9JG0fpqX4a9KhC7foJQn3mvjdNo9P/JweH6u5l1pvF4a0Q2sQbLZv7&#10;omf7RhjfNxTLEttg6/QuKFwyAMfWDMWFLWNwJXciqndOxI3dU1G5YzLObBmNnYuisG5id0yPaove&#10;HWXqUvE1b4yu7PBHjB2HNRs2Y8+BQzhy8jROnDqGkv27sG3TMqxdMAYLxvXD/IkxWDx3ApYvn421&#10;Br5c7Cw8iH2Hj6PoyAns2X8ANc6UVaCM4LtUdQNnL1zEib3Z2JM6AXlzBmDn9AjsnNYDmZO6Ye3o&#10;rlg4rCsmxUZgeEw/RA+mSRpDc1SFZqlWVYuj2lPMnvLzRbEoLZVmZQym4lOJItgs0Sj3WyaXIfFU&#10;d7EEXRwVnxPjF0eTOY7qLy56MCZGD8EHh87hrwXH8ePqTHy7cBW+X7YOXy1YgveoYjQH9bNRY/El&#10;waeZGwKfYtdsWhUbtxr+w/59bJK4snA442MsmrHB14r8F/ikomTqVlHFCAhSWPIwXrLGo0qvNXPb&#10;2rq5cvmrAhez0hQ2C8UuAk8JHLObNIWSPSpoWWbuIoJvupc3RtP06FOrDhr+pgZ8fqOA01pI8KCp&#10;y2NWUyG6wadgaKkIRcqbCUYlZYPvAhMhY4uZyyzlVkVLX2rMzzKMEOQal3Ov1foCAWepzAlCJ7Ov&#10;49jR5y8PHoR7fB6WUJXnqejSA9VUehZ317WnE7JBtacg4es0bzWud7VLd1NYBjmqUI2J2ZoLfK/G&#10;7gwFOPCRghDs5BnUa5XDLZXFlx0Gwaf1YBWWofEkJ6SDcORWwbnHNFDu+r4gKCjqmZ/gsaeoqAS9&#10;kwTgcb0WXARF/u4JmYL6TVOX8obyM251TYKiplQJmmfkoNI++x5hy+s20LrOZQDm5xZe4gKzWzHq&#10;c7cCPecCqo6XSXuGDV7lLM9v9YXXo+uyNXAFfj0DgY91RopJ6knJaveHUEnR3NzH//8gP99PRXeg&#10;ZTjVWJipPeXK02pnShe1j5/lUynOoXJr/NvfIuA3TyGY8At/qia616mHAR51ENOgFhVfPYyu35Dg&#10;8yf4grDEMjEHYB2VnHJD7mpKS0W/TYDlN2uOdHbWGwL8bZFxBdIfJGS1nGSRCuEnB4g8v2b2Sqny&#10;OrVfSs/+Z96j0uGrszjFTuAM66qm3O2gddAl0A/hzfwQ0S4Ao3uGInlICLZM7oj8hX1QQnP3zMYR&#10;uLB1FOE3HtWEXsW2iTixcaRlWFlj4OuAyPbNEBrSCCEhMnW7Y+S4CVi3aSsKCb5jp8/ixMnjOHKg&#10;ADu3riL4RmPxxIFYQPDJiZGcPBXLVizEuo0bsSU7Dzk7C5CzYzdLHmpcrKhCRdVtXKHiO3deY3w5&#10;pvjy5vRH3vReyJvWE5m8iLWjumEpTd2p8QRfdF9nychol5NjyCBLC29eWIWmSLnJq0sIRlPRubex&#10;3CcoyiSWV9fm8MbEOOYuFV9cfBwSEochYXg8hkQNpNydhb+cvoY/Z+7Dt8s24vv5K/FDShq+mD4H&#10;71LFaAL+J8NHG/w+G0XwWWiGFrPRNCtnPqkG/5WbTWpP8W/3BD5X8LLGy27QfJQ3V+CzhYQIF3n4&#10;SlmhBSFTAmqArds6mZZZYZwlJAU+pZdvamovi9tNBNkq9pwp/o0wj+Cb1tDL8u51qlUbnlR8fgRf&#10;x1p1MdLTBwv8ArCWx+fQRFaqelUiNRobnDfoOcU8iVRUNlfXBT0L2GXR9C95p2XCP0vFp/tUyIuy&#10;GD9LyGnFLpnBypSiTCEv8bk8TyVYSYWrGSlX2DNf7UHY9eiF6m4O9CoJ0ytUe/JsW5gHf0fmi4GP&#10;FdugTCV8gdCwcS8+I1M4LM5i165wDTZ2earlsVRCyxIN5rci/MK0Ep1UczsDwRECRiEdR7kVDLVP&#10;39V5NB9UCzhpXrTWfDXVaDDR7zhwtRARveZWjdFi5Lg1kOl/M0XZieeQquR7QZDXLMA9hi6/o+PP&#10;tOvCYwRS535sH7cCnEGT5xHcdD59LrXoxN515nspXscM1vGCsGLeNDZX4jILlQTgIFWTlN2+FmHY&#10;14wQJPj0XunMNM6mcT0lDFDZTdjsat4cBdwWEjo7+f3hXl6Wh68JTdwWVH5tn3kG3WrXRa86iuOT&#10;NUFTt4GPM8bnG4jFVH3LfQm3Rk2QrWlnhKhUpNbW2MzOd0NAgKVPU2SCUqupHGLdPkAAFvLYfNZr&#10;xfBprE//ZXE474Vqz1Gv6tD4v7Pof1AnIvApAP9MZF8MadEUbYK90CPcH4kRoVgUF2rg27WwL0pS&#10;43BqQyLOEXxlOWNxOWc8LmSMxdG0BGxfMACrxnbFhAFtaCY3R6vQYPPqdqGpO4qW3fpNGdi9rwhH&#10;z5yj4juFwwf3YEfGSqxbOAqLxvfB3LH9MWtiHGZOH4W586Zj8eIFLIuQvGg+5s2dganjR6NG6dVr&#10;hN5tXL12GxcuXMDxfVkoXDsJO+YOwo5ZfQm/SGRM7IF1Y3pgaWJ3zBjSA4mDe2OIQW8ABmsb6ywF&#10;OYTgU8YWrY8r5adV1eIINyk4ma/aypQdSGgOjB2EQQpQjqYiHBxlnw0bPhSJI4Zh9LhEDIsehJOr&#10;0/GvE1X4YV0OvktZh2+SluGnZWn4eNwkPKJJ+1GC1o4YhY+Hj8AnWmsjYbgrIFdBuBrL0qwDpRnq&#10;TdgphEUpigg+gk6mok1DYtGUJBWZueVUMgqD+GXMh5VbPZoaKP9sFZm6GqDW+IsUX3bjJpZFOY29&#10;50qCTwkgZ2p8j+DrU7cemrCHlkc38LdP0CypizEE30KCcR3Bp5keB1jZ1Yj1e4KJAc/lpVSIhjy7&#10;7jT4miHhjL31IPyc1eDM69q7j4WdKGWVIKjcbgpBcaa2OdmBXx0ci1vcL4eJqT2eo4znLKd6VC+t&#10;aVKaKF/O37bXPM5SI/E6pHJM3RF6KgpTkWkoZSWnjyq+wjPc6zSYScTGekCNXRPg+dwOtWrLIo8m&#10;YWDgIxAJPe0vac19KoSi0pqXtBQ8BUQHgu5swIKVOQl4PgFO0DLQsjgA5ef8rwRNqUYLIeF7t5IU&#10;1JQyXfC0c7tUopnZhJhem4nO/Sd5vKMaZXITlqwHUpBmWvN4two8zYYvwLphK7PvMK/DAR6VE5+H&#10;noHmuUrpyVIobO7Aby8BJ8WnIiUm81bKS2UXFZ8She7QWDLBmMtjBnt4IKBGDQT99jcGvnZPC3x1&#10;0LNmTQxuUIfga4hxHv6Y7h2AJG+lpgqwldbSWc+ym4YgV6EqVH7rlZJeY3pSgfytAy1amadWkQqy&#10;QDRNTWEt+3hNuvZiliIWgx+LOWnYmR0NU0fjdHqawqYsMuq8K3r2wZw2YTR3PRDRthESI0OwIDYE&#10;mya1x875vXFoeQyUqeVcxmiUZo9DWfZ4nE0fhSPrhiEnqS9W0MIc2z8MPdoEI6RZEEJbtUA3ttvR&#10;BN/atM3YLVP3zBkcPXEMB/fuRNb6pVg+PQGzEnpi2rCeGJ/QF+NGRSNRyY37R6BH13boEB6KsJAg&#10;BPl7o8aFimpcuX6Xqu8mzl84j6OFGShYMxG5SYOwbXpv5E7pifTxVHyjI5CS0AOz4iIwOro34gf3&#10;R8zggYgiZLQUpJRfLGEVFyvl53JQuMbq9D42zonLG0zgDSAs+yspQQyhGdUf0VR3AmTiyASMGjMc&#10;o8eMwJiYIXi54ISThmr1Vny3aIV5dL9fugbvaTV/pVtKTMSHriDmj4cPt+QEmqWgRXAEPWdsT3Nz&#10;pfacYuN6Bjtnrqc8mpqzqUF8OTeUbFQKRxByxmscE+g4G4MaoC0WzkpYwh5RiQWUbTmrUWNTezJz&#10;FcYyz9PXvLkjPL3RruYz8GZF9f/tk2j+xJPoUbMOxnF/Mo9TkLOcIvvZs6ohS12aqiJ43YpP4JMS&#10;E/RsfqgKr92yyuhe3E4IFq3MdZv3eEtJOBV3x/vW+J8bfM/36WczG5QR5BKVbTmfQynfC7I2i4K/&#10;IxNbThWLfevEz/jexsRYuW1sS5XbngmBQvNGMFGxgXuCzwnHYOEzkkmkQXJl/lA5GKb9NOla8LgQ&#10;gTDcYsQOmsIgHGjmHbIwD8GxnQ0nuJWFVvJXQyvhdxQOYuYyjznCffpMsHTCRNqxcfJYFl2T/rPH&#10;HRYbrKZhWewZyxEpF5ZjbfXf8lhCStCz99yaU4b3JqCd5P1bgK8auO6dr2UynxEMrfAzPh9NR9Nv&#10;yvQW+MxLyyI1J3VXSLDJdN3T3A25ZjRrm1PhtTCzVuve7iQYd3Crxb/VMSrN2U5CMIPH96lbF/6s&#10;T4G/+y1aPuUsNNStZm1EPF0Tg+rXwXDWLYFPzo25hF6yrz9WsZ7Jo5vB82wKCsRamrZprllDufyN&#10;PYSePLxFpjwJZQKvIFjJC5xpauq8BL7DGtvjvcibqxhWG67gc9HYrToUPTN1ghoSqaLI2MwOsnVQ&#10;Q8LLDwkRTTB3cDOkjQtHXlIk9i0eiJOE3Ln0kbhIpXcpYxzBNwbFq+ORObsPlo/qitG9W6NbqyZo&#10;1sQfLUKCzbkxavQ4rFu/heA7gJJTJ3Hk2HEU5u/EphWLsHB8PCZERyAxqjsG9emITu1CENI0AH6+&#10;DeDtXR8+vg3h6dMQDTwb0NQtr8ZVKr4rBN+5c+dwpCAd+anjkT2rP3Jo6mZP6omtLGtHd8eSYd0M&#10;fONje2NYlAM/Kb5obmO5jSP8hkjF8X207RfY+iF2cF+WfvY6alBfDIzqi34sA/le4FOR6Zw4Ih5j&#10;xo/AqOHDsHjUJHxzohI/by/CDys2EHzL8SPN3G8XLsMbA6OdJJuEndJNWWp1wk/75PRQHJsG9AU/&#10;mXlOSm8F4xIMhIWZuS7zVs4CZzK6Y0KWtdeAv8ZwnN78FP9YgU+V/igboEzd/eyB97H33EezpZA9&#10;ojxlG5R3j2aDxlNmNvTFFCo+eW+b/vZ38Kbik9pr/bun0K9OfUz2pjkcoArYyExdqQBzbqjSyMRm&#10;hXEUn2YYaMqWM8dUmU7knJE6tTFKl9dVik/Qu6n5xlS2twR4vlfAs9Tf8/0U6NwXNyxYl4qyCxWt&#10;mSRyVlDxcb+KE3RMRceK64SG0JRlscauRs7nIMeCKWA1fpbjfC0wmadS4NNguBqPlIxMNz4jeQ21&#10;gM2BVtwKhHyvRiYFpEb1GIoqUooEVhGfR5EUCOEphWHKkIATLA/RZC5uqd8V6AQ2QtJA6YBPCTNt&#10;TM1V3EC0raCofYSSGrKZyS5wq+Ee1aB9uANIZ58DdqlPmdpSkrpv3b8UoYo9H55bilCfSV1aCEhr&#10;Kl6Dvry0rVzjds0JNQUQa8WzEIun29W8GVVXM4LOgdyOYMKPinAbt8qkIlM0l5+tpwrr+tTTVHy/&#10;QfATTyGc0OtAU7fzUzXRk+ZuVIO6NnNjbAM/TKG5O4/gU3aWVYRcWmNaJCyrGznpqdID5ejQimoy&#10;sV3A47UVNG/KzjyYdTsU+3ntWnRIcXyHWSx4mf+J4GdWD/8PxRlqzFXPyZ4L243W4aiM6I4DEb3R&#10;M8iX8PLDsG5BmDMwGGtHhWH7rAjsTR6Ao6uH4symEbi0dQxKt47Dmc2jCb6hyJzTB0sSO2Nkrzbo&#10;QvA1bRKA5s2D0INtduzYSVi/IR07Cvdh3+Gj2HegBDu2bcPq5DmYNJQs6dUBXdqHIDjYD75+DdFQ&#10;sPPzhJe/J7eCXj3Ub1gXNcoqblLt3UEF4Xf+/AUcLsjEzlUTkTV7INKnRiJ9ciS2TOmNtAm9sWx0&#10;byQl9saUhH4YG9cHiTEEYGw/xMc4SQuGEG5xA2kGE2qxg/ogZkBvxPTriZj+Pbjtgeh+ERjcl6V/&#10;T0TxdVQf7ufrmIGRGBrbH6NGDMFYmrkj42JQsGgl/nG6Ct9t3oHvl6/HtwuW08xdiy+mzcIbgwbj&#10;fcLu0TDCjirPSaSp1Eta/zXOwGdhG9bgNc3KWe/Bsv7y4SkDrmPqSvEpaFke0y4GFs0BvdS+HS4Q&#10;QmrkJ9ibWY/Piq0U82os+zTgrJ5S4yWsvJr+s15ODV9fmrABmM7edrKHNwbWqoOmv/kt/JVCiADs&#10;wveD6zc0KK5kZVwf4Ji6SuUt54ayOSu+TeNpMic1W0DzWhVqco2A0vUJ2Er7dEfjlIIeISfASfWZ&#10;GuR9yhy2jCEa05Tp26+/OSnKOyqEQ15NJUOQg4KQJeRsxoG9duLvZMJetM+lfOVJZeMXBHj/Srwq&#10;M09mppRNsVQaizNO9Qvg9sg7yMazpxk7B5l1bPgCoMw5eTNVBHyZUs7+Fvyu1KEG3rlPr3kuzSwQ&#10;HOXVlMKWQjzE/6KIv1lElXiIJrGAJ6UoKEoRFlNBmjJhQ9X/pXErKcLiULdqFBC11Xd1/Y55Lhia&#10;CSfQ8ntq2DKfpXCssRtItU/jiyxSiOoQ9Wz4HceTLScOr0Xg4/H7ee0aK1PRkgRK955HRZVL6Ahy&#10;gp2mOu7gvjzNjQ0W5FpgG1WfTNMMwi6Tn28nGFdz2/mpZ9CUlkMIt21r1qKp+yQ60dxVgPyAujUx&#10;tF4DjK7Pjpedb5KPPxazjq1gWc2OVqmp1hF8mxsF2XIH+bymfQSZ24Os7EK7eT1KXKA6eZD3KsWq&#10;8T09R4vfYxH0dM/qNDRsoK0UoKbZycyXpVTG9lTaqy8mtwpGtxAvJHRphKSBjbBmFIXCjG7YT8V3&#10;dFU8Tq1LxAUC7+LmsTi5fgT2L4vGlhk9kTy8M83j1pZkICjID80EPtb50aMmWBxfTv4e5BN6uTv2&#10;YOP6DZg9dSzZ0hnhYU3QOMifoPOCt583Gvp5WfHw9eSW8PPyQENvDym+W7hS/QClV27h1PlS7M/f&#10;hqwVM5A+Lx4bZw3G5lkx2DAzBmunx2L5lDgsGB+L+ROGYs7YoZg8PBqTEuMwPjEWo+IHYWT8QHN8&#10;aAxw2KBeGCqgEXrx/bsjrm83xPbtjujIzhjatysSB0RgeL/uGMbPhg6K4PcHYOwInmtsIibEDcHN&#10;nD34Z8kF/KDV1DRNbeFK/CllNd4fOcryzH2UMIJmLRVe7BBnhf7YOFtO0ZlzGm0ZSwx8vTUjwVF8&#10;Tv40OTaUjkhjZM4k8yts5A5cpKoICPVa/AMVziDvnA1Ws7FYT87KrNkaCgmQmauyiw1cpq4ysczx&#10;ZqXz8LVFhYZ6eCH0yactaLnlk08holZdxDXwwnQqPq13qrmT6nW1+LhMMYXMaBzNgZATVKvQEc2O&#10;cMb3HPBZZhm+lnfaDT0nfblUnztFvTPj4n5vKj3C8TLBeZ6Ac6dB0vm1dUxbApG/aSatgK/XLEp+&#10;qbg6KR5Bzio9r1NwsMFuaxQ0VWW+sgEJYBqrktmmHG/qGPY2b03TKYyFjYsNWSZeYXMeG+KYfntp&#10;ZjmD+vqu4KnP9NqBqFb9MnOLv62FcA6o8Le1T4pRikTF4MjPilkEMmegng2V59B1a+xRakUmm4Bo&#10;n2sf70ffP0RFU6z7cv3HBjiX2SzFowF9Z/xSprWmdrnUpesYKUnlypOzxkx3K46DQEWzewpYb6T0&#10;8pqFYJvG26jo1PHJOaaxvG3NmiKTaiuDKi+Tx2U0aY6tet0kGDuoxlZxG1m3AU3cmgh9QrM2CL9n&#10;nkAnpZ4n+AbVr2XgG+Phh6le/pjrF2hLGyj9/Ap2yEqKu6lRILY21rS1FoQpO3D+X/m8tu38rR28&#10;jkL+P/o/D7GT0NirTGDlnFRyUg3zCHqyelQfNJ1ORfVAQwUaGjjN+qWQIs1oucEOOKNbO/Sn4hvV&#10;LRDzBvkjdUQz5MzsRlN3EI6siMPx1Qk4kzYS5zaOpgJMQEHyIGyaEmFZlIdFtEL70EAENfFD0xZB&#10;6EZTd8SosTZlbUvuDmzdWYBNGdlYnDwfI4cNRud2LdGEZrFfoC+8G3nDx5+F0PMm9ARBLxZPby94&#10;0dytca7sLkqvPsClq/dw4kwFdu8qxLoVKVg1bwbWzp3JMgtr5ychdf48LJ87H8vmLsBSbpPnzMPC&#10;WUmYO3UmZk6ajGnjx2Lq2NGYMioRk0cMxQReyDiquNE0cxP6RyK+D+HXqzOG9++GMf07Y/yALhg9&#10;sCtGRckm74kxVI5jhkVh4sh4pIydiC8UtLzzEH5ak41vk1PxPU1dmbvvKn061Z1maTjpp5RxRFlG&#10;Ymxeqht6KvLqOksdSvE5WU0EDIWBKK+dYtU0c0ELJdtgPyFwrVsErmicjZVYXlYNVpvJK5VDAGjc&#10;RqaBPGNaf2AXK+NOVqBMlkW+PoSeF8bW8cAkT1+kUFV0J+xCn3javG/96tbHMAJRA8+pAcrZ14Tf&#10;1dShUMvkrHEzm7gvKPEaFB8nL7NMcKVDcucQtDg+wU/Kj8USZuq+qPZudqfy0/gfIXiPPe6dyD4W&#10;dCyYavxJ5ogqp9Sccq5ZQC6LhaMQelaoCE92cF7reFVyVXh5sg8RTDJVBQqZoYLPvtAQg50Dspb2&#10;XKQg9IxM8TXl8wp2nleBwNeCIKQK1GcaX1JK893cv7cFTUK+1+C/vIxu81DFgaHMZwHRAZ+uw/l9&#10;qkcqRIFSrw2IvDYVi0FzHWfXzWM080avDZ66B5rYBzQNUZ/xvrRPkFPAsGBr+wlMTVV07tlRgI/H&#10;FNtoVoUDSAUjC97uUBXFeioJhWZKqJ6oo8shYLL5Wk4GZfPZzs8UFZDB95n83F0yCMXNrCMC1Xae&#10;I5XH9a3XECFPPMHyDFqyhD/1FMFXCxE1a6N/nZqIr+dhK61N9fJDkl9jLNC0NSXEUCwfO9otgcFU&#10;kvxNnk9OEy17sJ2/rZAsLS+pzkf3V6TC51PE56nOwsb4eO82Vsp7N28464ny86mzMQ85i9qJOek6&#10;dbSZPUfY5sa0a4KJkbyWaKpOKr6MaZ2xY24vHFwShWOrhuI0Vd/JdSNQsjIeuxb0x/px3ZEU3Q6x&#10;XVsQfEFoLFNXc3VZz0eNGmfZWdamZ2D1lkykrFyNGdMnmOUY0rQxAgS9AMIugLALEOz4nsXX348A&#10;9DHwefp6ocbxc3dxpvRZlvsoOlaB3F2HsXZ9LlKWbcbKlC1YsyIT61bnYe3qnViftgfr1hdijbYb&#10;99o2de1urEzNQcqKrUhZvgVLktMwd84yJM1ahNnT5mDyhImYMGokxg2LxejY3pgwhKZyXA9MiumK&#10;SXE9WXphTExPjIrtg5GxfTGGJnTmjHn4+7kb+D6zAD+u2ISvaeb+mLwKf5w5H29Fx+IRlZ3W1lDC&#10;USk9J1vwYNeMDWeuqqZqCX7y7mpg/7lezpoJMnNlIt7UnFP+MQoP0ULhmr2g2L3LhI6yblyi2hPw&#10;FPhqAbPsxQQO/cEykw6EtGHDduL48oJpqrBxrqH5Op1gG1G7PkbWroe8br0w3tcf3Qi9HrVrIZZm&#10;7mgPrYJFxecfiC1B+q68ui0dxcfKJPPTJuVT7akoa4hi7NyZhzW2p4SpjskrxeeYtXJ4mKmr8T2p&#10;W6001rufZUyRZ1ZKTxBzw8ypoE5YhqYbKb+axml0f6f4LE50YMVmDy7ombJj5ZYZKRhoPEjQEIg0&#10;hiUYSdUIWnome9h4Clh2s2FpjYaCpgSbC4bK5GvHsAiEOkYezHxBUgP+3GrcVLArkFqymDZnv/Ne&#10;4R7Ob++nGtxL4O4leA16ruux4gabtnas1Kfi0Xgsv6MZEzZrgp2YAVLg5LFSk6YqWaRKTZFKfeqe&#10;9V0WQdTGu/g7goNBgaaewlX28dyCh8C+l/ejXIu7eI95hNh2/te5VHKaNibIbeU+rYGRRbWVybog&#10;0KXzMy0Dmc7P0wkkJbzQcVoMfBm33Z6uTeg9iZZP10TIb560DMwdqfx60OztT1M3vkFDjPX0s453&#10;hoKYqfSWsGh507TAIDtXNq8hh0XmthSnhmoEZf0/grZCWfbz3rX+RjGL1J6gJ+DJvLd6pLbArT0L&#10;PispXs3ZlVdXCXVlRSjd1zm2u2XdWmH2wGZIjmuKVSPDsGVKJ+yY3wv7l1L10dw9sTYBR9cMw8Hl&#10;scib25fmcBfMHNjawNexVVMEBQeiacvmVHwRGDZ8FBYuTUHKmjVIXrUGs+bNx7hxIxDZpS2aNW2E&#10;AJrFfo3d8KPiC/A38Al6Xj7etm3IbY09Jbdw8Ph97D1yG3n7KrAp5yxWbDiCZWmHkLquGOs3H8fG&#10;jLPYnHkRW7ddRuaOq8jcVYnMnVdpZ1dayd19Dbn5VcjZdQVbtl3ApqxT2JR5Ams2HsTS1duxIGUz&#10;Zs1ZilnTZ2Pa5HGYPXEEZo8fihmjBmPK8H4YF98do2O6YxwBOKJXO5xavhH/OX0N327Ks7i9r+cv&#10;x/cE38djJptZ+2GCnBrOgjmCnaVIJ+w0Y0PA+zX4lFBTq9hruT8t0KMpajJ1rxN4GteTmpLq00Lh&#10;l5T2nX+cvKhKXaT4PQ3oK/OyAULQ0HgXzRl5s+R1VKNTCh955AQ/Leyiyja+bl3s7zcQ6wmPgXVq&#10;oQ/Bp2UlJ9AM1pKSK/wbYXMggcnvqeLonBpbkzJTgLCyilzpSvXJrXLDGfhMrTqmrmX6ZUVwZ26R&#10;wrvB7Y1IrcIv50ZvXKfZW0YTXus3KI5N41E2a4K/Y7MjWHFVidV7m7JjkSnrADDcoCfzXqaiJqYL&#10;EgaGVlJtDrxkGpmXUiDjVspNCS7lldTg/S6adPlUe7u53SUI8H71rPLZ4DQhXkB04Mei99oSUIKf&#10;ICfoSRHq3O6yhyajVrMTzNxjhM41CISEFBurA2TncwdafM3vHVBxQe8AIablEgVJzZdWYxeszETn&#10;vUqNCryaOWFjmPot3reBVO8F1VAlqwhhXaAS5HuNSRbycz0P9/3IhDRTkufdxntXBmRNH9tCsDmm&#10;LKHXuKmFRG0MbIxNQfyc4NtMCKoIgDl8Tov4efvfPo2Q3z1lQygtudUsjg4KaalZEwPq18YQgm+0&#10;pw8mEnwaa55H62KpXyPWNxf4gvh7vK4sdkhZjZU4V84W/h965rx3e36CPbcKWi4R+HhfAp+NZbJO&#10;2LgmIScVrGfhzORwwKdxPqXSUmSApRNjR70rsj0WEnxLhjTHylGtsXlSJwKOii9lMA6vHIJjhF5x&#10;ajz2LB6I7JkRWDG8vYEvqkMztAtpguDmTdE8LBSd2C7jCb4Z8+Zh7pLFmLN4CabMmIH4IYPQhoBs&#10;JODRxBX0fLj1pfoz8Lmg97jQ/K2xeWcVsgpvsFzHhm3lWLH5ApZsOI+UzeVYnVmJdTncv+MutuQ/&#10;i5x9L2JnyWvIP/Im8g+/gd2HX8feE2/hwIn3WN7F3mNvovDoq9h37BUcOP469hx+CXkH7yOb59+6&#10;swLrCcRVm/dj+RoqxJQ1WDB/PlXheEwZG4cJCYNoGvfChF5d8Wb+Mfx13xl8uy4T3y9Zja/npuC7&#10;xavwiDet8T33SmqWR85MXSo9Qk5rRQh2Nl2NKk+v3aavzeLoQ9OPwNBcVI3v3WKRg0PJRzXR/gLh&#10;d46gkurTbAVNiTpBE0aZl90DuoKC/nw5AUwx8Y/WwG4hK4+tS8oKsodmwnKaFzn9euEYr3dMg/qI&#10;qlsPiZo87u1P88MXqVR88qwJBDIfnTUOCD2qM3lYLcUT1V6VhbHIW0t1x0pk4NMymIId91sGYB5z&#10;Xcf06m2K7ybBV0VQyoMrT61UqxP2wcJ7cAftPgaeACdlx2LjWwoNoQknT6bG8wRmNWipK4MJG4PM&#10;NwdCrQgyR/nqXgQ7NSSBbydBpG2+4Mdno+lS2rpBp++4X6sIiBr810B/gSk+hXs4INRvGTDZyegz&#10;R/U5Y4Juc1mQFLA0Lui+TpnLjjoU+GSO//L68Xt9h991j8W5zWsDLc3xvQo21u+xCI7mzaeiczzX&#10;AqkUpuBIE57n3B0iwDfFTj0TniOP92AOCz6HzKDmloNxkyk7qT6at9oShJtpMWiBKq3DssnWbBEI&#10;CSs+t0yWpIBGaPe7mmhu8HuS0HsarZ9+Eh1raW3d2hhUvx7iPTyQ2NCTis8Ps7wbuZaZVKKCRtgg&#10;2JrapFmtbWBTU3z6v/SsnXFW5z5VzJnB5yP4HSHc1AacsBXlBgznsaoPIVbnLXicReJAmXKUrqu0&#10;s3Id9sSpvl2xanAolsaHYPXI1kif2BE7CLjChf1RsioOJavjcXBlLPKTB1iy0mUE37QBYYjq2Bzh&#10;oU3QpEUzhLZrhwgKiWFjxmPmgmTMXLgQ05KSMGHSeAykmdsipLGBTmrPr7GPmbq+AX7wodpT+bWp&#10;K8dHjfnrziN5/Xks31SKlA0XsWT9Jb4vxcqM61idcxtrt9/D+oKH2LLvJeQeehu7j39kZf/ZL1B0&#10;/gscuvgljpR9haPlf+T29zhS+iWOV/wBx1Qu/x7Hyr7A4dLPcODc+/zO2yg89Tp2Hb6HnD1l2JJ7&#10;jKpwJ5JT1mHK1FlIjI3GoqGJ+PF0Ff6Uux8/rtmC7+YtxbdUi98sWo534uLxHmFna0mwKJmms8h1&#10;lKVPl7rTRHw5NQQ6FYW1KNPwm1r/tW9/aPFqmYcO+Lqa+VhFyMisPK9J+5LphMHlDk7w7onWBB7/&#10;cHeMkxqKevZjUkaEooJw1XCU8ULet22sSFncJhN2mYT55TlTsYzmysh6nhhDtae1EJbwT1AclSrg&#10;DhZF80vxOY4HJwnpVaq+q1SiSr2udSLkuHg81Y7wFvhsvRCqPkuV7jJ1dayyH9v9sOdV7yvgyQPq&#10;jEm5FZ1i1RwFqEzA+qyopUJCqPrcMyy4T84LNWgHDIKfoCMoEEZmfrY0wDnjV7yfpmrs8lY641la&#10;cc7xXhKGPEbqJ98G+dXgnCJAaHxJDqOdPE7ncoNQ6s4ASIDpewr7kBqUmex2HOgaVAS+X48H6nvO&#10;eKIaskxdhSDpP9R7KTy+5ndkzgpu8jTrO27w7eV9yyw3wPJzxR8eYNkT7ABfGYylSvW5nouK7sFC&#10;VFjyCD/Vh228nxwWqS2BZwu3WohqEzu+dL62dPAE3GaCaBPfryfwNhB86wOC+LoxwdcEWSyz/P0R&#10;TvCF/O5ptBD4uA176km0e+Zp9KijcBYPxNGq0JTICV5UfA39keTlAh8V3/rGit0LImiVpYXn5G/p&#10;v5EpLuBLKatzUxyfno3GQ2XqOmE/7ARp4Tgxm+1dqtAZWpDiUzIDeXcvsF1V0Aq5yO25DrRcOnbF&#10;pV7dsCW6NZbEtyD4wrBpbFtkT+li8XxSeftXxGBvShR2Jw9E1vRIpAzviMkDqPi6NEfbVsFo0aY1&#10;2vOc/eOGYdSUGZiXshxzk1MwdQ6ZMSoB/fr0QCiVoX9QAKHnxy1h14imrr8DPTfwBD9tfQJ8UGPq&#10;kqOYtvgIZqUcx5wVpzB/zXksSisjCK9hVcZtrNv2ABvzX8KWva8i5+Cb2H30few78TEOnv0chy58&#10;acA7Vfm9lTPVP+Ds9Z9w4fbPOH+b21s/4OKtH3Hh5g/87BuWr3Gq+g84ceUzAvFDFJ19g6rwLrL3&#10;XEZq+gFMmroIu5dsxN9PV1LtZeEnqr3vkhbhx4Wr8OX0uabstParlkGU2tMCOZY2PUpqT1lJHHWn&#10;VFTm2CAApf7eGDAIjwbH4L0oKsMB/fEcTV5zBAgY7JkqLVhX42DtcZpy/Sz/3IttO5pU16Le8uhq&#10;QFyR7DtYYQQrDQxnsrGuY8VcSVNikbevpaGaz552AXv8gpnjcHjtHJyZPxF5nTpgmqc3pnnI09bI&#10;VrdfH6ikkMqLptCBVqb4pCIFW62gf5UQVnJPzZl1x+opDlHQtrAcvr6l1zJx7T668FiNCTrqVeOE&#10;GpeUaV7EBizwyTkhCErFWUXmVvNoDXDcf7AlS2hbVniFeUgd8ru8dyfchI1asJFDgiARmEzhGfRc&#10;4GNDl3dS45aOynFCNnL5vHYKiISWjhPc9F1Bz2DGRmfqiJ/bMQSozGBH4UkVEnxsZDZ3VcB1QU3m&#10;pGAl9acxQjVgHSNT1T3maM4SvpaCcas6R7lJpclUc45R0X05Ss8NP8fs1X3vlcLj52baS13yGNUH&#10;he04QclSTXoevD9ud3C/HAhyYGQQNBnBjsmqQGKlgJea20CwbSbgNOQhD/9GmrtO0ZotrmMaBbKe&#10;BSOH4Jsd2Ajtn65H6D1D+D2B1k8+hbZPP42ONHMjasurW89MXYFvXENvzPRqhLk+jdjRBlHxBWIt&#10;z7WxUSNsaRRA0zoI24L0fxDULOrMFFIkZ4zTOWgYgGqOnb3MeNURdZKqM/Ke7+F3FKojZ5BmpwiI&#10;Z9p3QDktj8u0NizGkQKisksErkT2QHZUOJJjmmFZPM3d4aFIG9sO6dO7Yfv8Psgn/PIJvZ0L+iNj&#10;ZiSWEnyT+oVhcJcW6NAuBG06dkKn3v0RNXwsJpEHi1atxYKUlZhOxTd85DD0iexi2VsCCD5fgk/Q&#10;86Xq85WZS9PWl/BzvLny9FL5aeZG0vLTmL/yLBatuYiF6y5i8cbLNHOvYjkVX2r2bWzc+RzSC1/G&#10;5r2vILPoDew8+h7NWym+T1F86fcGvpNXvzXwnb32I0H3My7e+Rml935G2f2fUf7gz6h47i8ov/8n&#10;lp9R8eyf7XXZvT/hwvVvcbryU5yo+AAHTr+OzLxSPF9Ujp/3HMb3K9Pw/bwl+P3shfhp2Rp8OHKc&#10;JRe1wGUFKhOA79LM1dq5WvvVVJ2N9zmZWeTNFfhUtDTi2wTiewTlo1itNzGY+/tD6dulmK5RJcmJ&#10;oBx8pympFVai9FDK1aZsv5quVsSGVcBGqHU1NDidzgq8mubDPE8vzPTwxOQGnphQuwFmsoFcKt6N&#10;spP52LtpFoqWTcCx+MFYTkAuZCVcZAPNgVahDXysQBool0dME981vicnS6XW+CWUtZi4wGfZlwU/&#10;V5Hpe8McHQrLoTncXWmjuljCAC1RabnteP0ycQ+GODMlSkKdGQ5ODFsbC+k43FIzLhR3RuXKiiz1&#10;KiAofkv75OE0JcBG4HhpBQiZt1JmbDhsKAKfE3zLBsqGrgalFPzyXroHz/MJg93NHfDt4DEyc/Va&#10;sDIYWpF52MTMWQd6/9cMFpBk5soc1vcFH4MZf1/PUYpS59ExApbjVeVrfq7t49dScYKdQOaCoTPW&#10;6EDPXex3CWCpOAtf4u+a0iVcdS8a2y3QlipJE/7NicHr3Mb98pzKiSATdWuQ8jQKbIQegbaxkbIh&#10;8z23jknbBGkBjQ1MGodbz6LFqtb60zy1DlJLGjTBXIKvV+2GaP9ETbSnedu21jNUe8/Y7I0IKr7+&#10;9Wojpn5dxNfXfF2lpmJH66slJoMspCWVdVCms5LfyrzOIYjVSVnHwmsVvJV8VM9Nqti822GCXhuX&#10;VcD6wP2WuZlA1Oca81WIjzJOX2FdvNo90qYzHmPdOkEVeKtnH4sjLejXHjP6BmJa/0DMjg7GgqEh&#10;SB3bAVuU9m5+P+QvHIAd8/u7Yvg6YOqAcMR0DkX79i3RjuftFTMM8RNnY/riVQTfRiSTD7MWLMLI&#10;McPRO7IjmjcLREBjf/jQ1PUl+PwCHTPX19cpeu3lIxOYxzSi4luddQOpLGtybmFVJlVeJk3c7FtU&#10;erexYcd9pMvM3fMCMg6+hm2H38bOY49QcPxD7D9D8NHMPV7xlYHvdNX3OCe1d/Mngs8B25Xn/gdX&#10;H/4NVQ//iuoX/orrL/0dN175J66//Ddce/l/UP3iX3Djpf9B5cOfcP7O97hc9Ql+f+Emftq6Az+l&#10;pOGbpMX444Jl+H7ZKgIuHu8TWlo0XOWTYYn4JCHRlpNU8lEHiDSFY7Rq2GBzaChDi6Vq0njfwP54&#10;i/B7FBeD96kYH8UOMfP4Rc3skHLqocVnnNkSlpGD4HPH05VTdR2nibiPjUPBpjIXNhJ6q/z8sNDL&#10;B0lUeTJhJ7NSJnWJRHV1Gc6V5OJo3koczliISwtnIDskDEv9nMwtqtxb2MtnsGdX45LjQMpMv6uZ&#10;G1J8Su9uio9Qcys+5RJUQLIbfDJtbSobi1b9umjQ62KxeBpv0biLYtrUyA+2oNqjKavZDu5SLGVH&#10;IMqctcH6ljLrnAF/eevMI6oBe1ZyR9EQME0FByosNhSpOMHGVB0b+HaX4tP7bN6b1hd2wEcoqZgp&#10;HMzvBfP7brj9StkRIvkukOjcgpn7cz0nqTAFARsw2WDdcBKIpAS1P5/Xb4Di76k4yoyvWQRIKURz&#10;hHC/IOgoO2cr8MnrrN9zw08LxOu69lANGexcrwV9t2mvZRoFvO0s8pZqCUeN3aXzGrfwtf5rG9cT&#10;5PhakFNxv9bCVJq+uDogAOtYt5RJRe9TWV820Dx1xgFbILlRMMZ5N8YIzwBEefmhQ906CCf4tNJa&#10;D77uV78OogW+Bg0w2sPLEhVI8SlRwVJlYuZvCaryFMuhoiDpnYI+t+pkLBOLwOcar1SMo0xYDY/I&#10;sy8P9h51LKwL7mDyYhaFRykc7CoBdY7i4SCffwnr9MXOnfGgH9tgn/44GtkZUyObYFRkICb3oxKN&#10;aYIVI1pj09SuyJobibyF/ZE7fwA2z+qDlDHdMSOmI4b1botuXcPRvXdvDE4cjZGKFFmehiXrMrA8&#10;bSvmLV1GK3E8Bg2IQAgVn3+gP5WeL/wCvFkEPr7nM/Sh2PCjpeXLtufF4kMo1thc+ALS976ETXse&#10;YmPB8yzavoBNu1/AlvyH2LyL4Ct4Cen7XkVG0ZvIKX4Hu459iMJTn1D1fU74/QHHymnCXv2OCo6K&#10;78aPKL3rqD2Br/qFv+HGi3/DrVf+wfJ33H7jX7jz5j9w982/4t5bf8X9N//G8lfceOtvePXFr/F1&#10;8Vl8vybd1tX4Zk4Kflq5EV/NVxqqOHxG0P1+zER8OWY8vhw7Hn8cNxF/HDMBX2nfyDH8fAQ+HTqc&#10;IEww769i+xzzdyBB2B+vcyv4vTs4Fu+p8PO3owbitf798IKAQvPXyShMpUfoqZyX8iP8KlzyfQcr&#10;8FZWRim25d5+SKZ5u9Cbf6RXAKbVbYgprWlyXrmC8osHce7YLpw6mImKbRtwoFtPrGGPrcQEm9jz&#10;OuMrarTyLjr5+BS8rOQIGuMT+LRkocBmyQdY3NCT+tM+eXltzjGLzHLFT53mtSoMRb20nBIHqGgs&#10;cy578WJWaEFOMVpKP6RAVYXSyKtpA/Y8TupOY5mCndtJoAF7x5wTDAgHNhKBRspLCthmIQh6bDiO&#10;aUvVw61i1Ax8fK35p/osj9DTItb5Ki6gSUlqq9APU04CH88tyAk+bvPTCl+7FaLMWvs+95sK1Hfc&#10;ZjCPUzHvMO/tF+eFGrrzHW3dkDPIurb2XcLd+b1fgKeyS9fPYg4cHivYbef1K9xE95zNe5aST2c9&#10;2cwilWdbqTyarusInzUE3ToCSBAS4FbQ/FoR4GsJbNfQFF3DuqWSytcal9vKc27iuad7ByK5cShW&#10;8D+MJ/yk9No+/Qy61KqLCCrA/srQUqc2htLUHUNTV/N157BuLlCWFpZlVJCatmbeZKly/k+mxvnf&#10;yOsuoKnjUxyfwHaI0LO0+ISeEmnkU9FL5WocUPuk9E6wzmnBKM37VtD7Pp5jF037w/zeDdbXlwYN&#10;NtV3oksXzOkZirF9m2FGVDPMiw/B0lFtsWlWL2xPiUHB6kTkp47E9uUjsD4pFsnjB2D8kJ6Ije5l&#10;GZ+GTxiPKYuWYimBl5a1A2vSs7Bk5UpMmz4JQ4f0Q3jr5mgU5A+/Jo3gR+Unx4avP9Wd1B63/o0D&#10;HQ8vn7VPI4Iv89BrSD/4CjbvexEbCh8ibfdzWLPjAcvzWLv9WaRtfw5rtz3Aar5es+M5rN9F9bfv&#10;deQUvY3c4vdQcOJTHDz/e5Rcoslb8Q3OVX+P87dpxhJ8lwm+a1R8t17+B26/Sti9/k+D3v23/o7n&#10;3v0HXnz/33jxEQu3L3/yv/jk+Q/x9fa9+GHVBnNmfDt/FX5em4EvpyfhExL/m8mz8P2M+fhu+hx8&#10;O20Ovuf2+ymz8O2E6fhu0gwCcBL+OGosvhg+koowAR8NG4qPhw7DIwLuzYGDzPzV+N5zvfriYWQf&#10;vEIJ/hrVoD57i3/QS3364Z55S50lHTWjQ+mXTlI5yVFQGdmbUOlgamMTK5GWj1SG24WsVLMb+hn4&#10;ZrbqiJvV11BZdQaXS4+hrPQ4bl04iuMJCdYoNrKX38xKnW3jKxqHcgJqNWVN4BL4TPHR1HUyx9DU&#10;5TUJeG74mWOD8NNn1VSpMtM1FqlrVNiN1KOFoSjcho1Y8Ws2ZkNQWHwbf8+8noSEE5LhjF85QcMO&#10;/NzxcL+AT43DAYWgY44KKT5TeIK4ltdkEQAFPBZBQYpCnk2NJUkNSintZuPI51aQ0ZiYG0QGIH1H&#10;jVEqTvtdn7khqWIhMa7vab/7M3tNQLjPZftY7L5k1vI6zDHi+uz/Lzqv4K7jCtgp6ToLWui35Enm&#10;bxj8nN+TgrUkAnydw/vSWJ6yactpIPApAYAznteE/3mwBQ+vZYen4ZFUqTupOoJNaeGXsyGuoApZ&#10;ye0qwk9zvnXcKm7lBFNs33ICK8rTB5ld+yGjXRcMonXR6ama6PJ0bXR7pg4ia9bGQKq+6Hp1MKR+&#10;QwtinkG1N4tFqm8RFZ/Ap45XoTRyrDmdrxLp8t6D2VnwGag+2HRA1h2Zspo6KPPXFDSfuTpF1VfV&#10;Lym9C52VjNaZESSH0XatwUtFfJbi4bneGmcfSCuqM0527o7NQwdg1oQoJE2OwtLZQ7Bq4ShkrZmG&#10;vVvn4nBuMkpyl2Jf1iJs35iETStnYPn8SZg7azyS5kxDUnISVd5qbMnahtzdBcjMy8Pq9WuwYOFs&#10;jBszBF06hSEoWGN8cnAEUP01gn8jApDP1KcRzdwAHwOeZm/4BNLUzSL4thB6Unxp+Q+wkibusswb&#10;WJJehaWbrmLJhgos3nAZC9aXYcGGciRvrLAxwBVZ15Gae8cFwjex8/D7NH+pAC99gSNXv8bpmz/i&#10;wt0/4fKDP+Mazdybr/wNd177Bx689S88/+4/8cKjfxJ6/8ErH/wbr3z4H3z4e+DL6of4buN2fLd0&#10;Nb5brNx7G/HDukx8MXU2fpy7ED/MTcEPc5biT3OX4PvZC/HdjHmE31wD4jfjZ+Db8dPwjVTgiFH4&#10;MnEkvhwxAh8nDKOyiyXgBuJWtwhLMqoFcZSIs5q9kDyjWihbJu/L8gYTjg979cJzhIzGz7Tql0Ja&#10;NGYh0/c6ZXs51Z96vExVZkrnVf6BWOTli7n1PTG/TRfcvnEL129eQXXlBVRXleHBveuoXLYYe6iw&#10;NP9yC8GnSreLZqM8gjIj5NWV4lPGZS2vqGzLj8FHk1awcwPPHBuEs4Kvq2mGa9lF97oQFnQdrilV&#10;bVlxw20u5r5WVDwK8jXQKQxD6q25KToLyVD8mryaLkeA4KfP3GauzcwQLAgVp9G7xucIVIMgYSfz&#10;dUezJgReY+QRFNvtPY/jRZ+rzAAAlnVJREFU8Tbgr0KAWgZg/qZAI1Wn1EsW30dQKrehMw1Q6suB&#10;nnt8zuCkz7Rl0We6Fn1PylDHFVDBaA71r8FnrwU+djA6RufQPneQtPt8KgZQ3qOKzv9rpSf4aavv&#10;6n8T9EzhCSAEfhbvV/Nst7JsopLbSLhY4WszZwmwdYSgYCforWLDlMpbzkaZwka5zFWWc58AmEqz&#10;zRQg61cWVfOi4CCEN/RETp8YrA5uib5P1UX3Z2qjK8HXg+DrU6ce+tethcGE3zAPT4zz9MUU1xBM&#10;kk8gO2et+kfw8To03qhxR4FaY7PKCCPvtYYBlJ5K09Vk6jqecefe1SnIDLZOmkJAwfYKvdIqdWdZ&#10;3/bxPLk8r/7nkvD2uN6rDx4SfNdYT49T/Z1o2xX7Jk9EbnYatmauxvbcDdi9czNKCrfiXPE2nD+8&#10;g2UXzh7eieNFuThQkIGCvC3IyUjDtowNyMzahO07cnBg3x4UHz6AvQf3IGt7BlLXpGDa5JHo07MD&#10;mjZ1nBtSfI2CAl2mrw+8GnnBK9CLwHNi/LwaNUSNTfnPIy3vHtZsu4WV2TexdGsVFhJwcnTMTT2D&#10;WcuOY96qk5iVchTTlpRgRoo8wIdpax9G0qrjSFp9Gsk8fmXGNaTl3kXW/tew+9RH2Hfxcxy7+g0u&#10;3voTrj74C64TfrcIv/tv/8vU3gvv/4PA+zfe+OS/eOOz/+KTL/+J3x+rwHcKYUlehR+XbcbPGQX4&#10;KT0XPyan4udlhOGcJVR7C/DN1Fn4igrvDwTdF6No9o4ah69GjsdXfP0Hvv4D1eGXw0fh02GJeD82&#10;zkxZrU+hjMoKOt7PHqmEMFBiUe2rJDQEGqV5ut+zpwU6P8vjNf/1fPsOKNF4BxuKyqnwtqgigK71&#10;7EVIdSMA21lDlrmTwV56ccceuP/gOdy4fQ03rl/D9VvXcOeFe3h4YA+K2CvuoomZQbNnGyudxlYU&#10;FqAxFM2ksFkbLEoCKhNX0FPRuraOievMyNDYnlSgsjIrV5+ClLW0n6Dnnl6neD3lgTug6VisrGa+&#10;SrmxYmrgWiAwL60gIIXDxqwpZJpPawPc7OltnI9FyQIEQqlHt6noAE9jfApfYeNoIfUXTLAp64cm&#10;3QdjO02eXTzGlJirmDOA3xfs9H0zUXUOftfgwv1uCCnExcBn4HIapq7VAOU+Rq9ZtN8Kj9U1PgYd&#10;4eTMpND9OcpFyTjzuU8hMgKZzuE2p+3+BF2XwtOYo+5P9ybAWygO1WBesGO65yg0RF5bAlChKe7A&#10;Y1N68sr6O8koDHyEoJIFrKTJtTIwACsINpXlUn3cp7KKn69gg10uBUgTbR07SXl+J/NcQQ0aYkXn&#10;npjnF4x+Neuhx9M10e2pZ9Crdi30rfcMBtSrjcEEYHwDD4xu6GVBzIobneUdgPkE4HJ20FKdmwhe&#10;W22NHYUUq9S47t0CvPlM9Oyc8U7eN+8tv3lTdtqEHgXAUXaoWvBcY+HK4qO0Xfv4/+XxnPrvFAeq&#10;+d8vDRiIO4Sf5vUeYF06EdYBxydOxaVzJ3D6ZBFOninBpfOHUXq+GBVlx3Cl4hQqy0+hqvwMrpSe&#10;wsVzR3HmZAlOHDmAU0eLcPxoMY4fO4yTJ7j/9DEcO1GC3Xt3YePmNZgzZyJiB/dGq1ZNbZ6uHBwK&#10;WfFnp+JLdadgZk9NYSP4vHw9aQJ7ocayLTeQsuUalm6uwoK0Usxdew5zUk9h9ooTmLn8GGatOIoZ&#10;Sw5jOqE3ZcFBTJ1/AFPm7cXEpN2YOJdl/m6Mm5+PqYv3EYYlWLTuHFKzqrBlz3PYcfQtFF38DKeo&#10;AEtv/YSq5/+KG6/8Hfdo6sq8feWj/+J1mrhvfPG/+Oz97/DVniP4ZmUa/pi6Cd9nFeIvO/fj94tW&#10;4I/T5uHLcdPxYeJYmq+JeBQ/xEJa3hwcgzdopr45cADeGRyFt2IG4724WLwfF4P3ogfjHc3ioNJ7&#10;PjLCZmco7s7izjRWwQoq1/1BVvTDBMFxQuJs23YWCqIFqCs6ESiU6EpVtIfQUKXP5J+7jZVXXkGZ&#10;k2WduqOcEl5rvZ4iRLPZs24cOgbPvvY2rt+5gVt3b+D23bu499zzeP1KKU4MGkgAhSGrcTDNI3kE&#10;NRuiNcEXbufT/FkpTDf4pPQEPkfpOapP6eBt5X6qwSu8p3KqV60VqzUfpPTU+zrgk6niMmmtQjsx&#10;bDZWR8jtVdKAJoKKzDo2fnvdinBw4CZvnYJULZ8clZ8UoxO/54DCQlmkFghwc1aYKuBrbQmKvKaa&#10;leKM4zmhKo5zw45jQ9EYmXMOwkvjQgSlo6r+PwUmNULQuMHmNMr/e4wpQ16XmcUGSdd4niDIIhia&#10;o8M+436dw130XbsvB6iPVSDvQU4Mgc8cMrw23Y8TnK35rVR8VGIycy0YOKgZlOzTMW2DnC2LoLdW&#10;oSQ0MdewaGU9gU7qzgBHhbfU15tmKF9Tka0kKDW9TAHHK3hsKl+vIfiiCS5Pj3oY2SwM85qEIrp+&#10;A/SvVd+UXm8qvaj6daj26iKmXgPEN/TAKE9vTKC5O8XLD3N8A23OrsC3hr+hhBpbeW3ZvAcFVqvz&#10;saw5Uni8f2VnVqo1zd/Vf1rI56AO8AjrlZK1KnWZApn3sm7lUjlmENg7eawcIUqnpqS4z/XuC+Wy&#10;VDvT1L5z7bugOGYYHlRV0BIqxeWqi7h25TyuVJ3F1WsXcePmZdy8dQU3b1zF9WsVqKwux1Udd/k8&#10;ysvOoazsPMtFlJeXorSsFKfOn0HxsRJkbduKRclzMDx+EDq0b+WaqyvwecNXMzi0beRD8HnBrwnN&#10;Xn8fePvR1F2+9TqWpV8j/Kqo3CpMvS3ZdJnmrbblWLyxDIvWl3LL1+tKsWj1eSxZexELCMc5Kw5T&#10;AR7EtKWFmLqowMq05D1IWlbMz49j2aYLWJ97HTtKXkHxxY8sjk/hLDde/ivuvfE3PHzv33iZ8Hub&#10;Zu7nL36E32dtx1crNuCHbQfwjyPn8eWC5XgUk4C3BkXjFZqYWlfCPLDdu9l0M2VT0QLgCuW43r0r&#10;bkY6E/ef7R2J5/to5X+arIJG9y6Wbkr50hRxrzENmVXqyXbxD97JnloByIrP00C4BnYtcJeVQcGo&#10;uWyY69Ur+3izkrKi+rBn9gtg5dY6BlqntDk2+/khOSgUVw+dwv2Hr+HGnZu4cfc2wXcP9+4/xOsP&#10;7uLy5EmESRsLI1Bsm4JglQFDMVKaRqaVwrS6mxbkNseGgqwJPwHvlqap9YrEDd6foFdFdVravr1l&#10;i7blHalalfZc8FM2GaVSchIHOM4TFYvH4/3Z9LKm2koJEYB8vZvmU2Hz1q59mpQfjmKa35Y5mcVx&#10;dDigkKdTkDAw8b22UgcGQoMaGwyB4YznyaPL13yGthUcXa/1HZu2RqWg/8IK99t5CTIVvXYCpQkw&#10;/h8GXoHJVdwqzQo/dxwTPJbvBTu32pPy073b/eu9AM/n70BPCo+/weKMHer3nXE9gW8nXwt8GrsU&#10;9Hawo5BDR2auQnY0AyIjqDkVnwM+zcqQmeuEpTShalMePOXFa0QTl1CjmjPzVk4NKb5GjtpLYZ1a&#10;ptX3CKpUv8Y2rVGe3oUEX3svH3h4e6CTbxAWhbTFTAJyeANfDCHcLH6vfkMqPS/EejREHME3Quau&#10;h4/N2Z3lFWDgW+bXyBSfTF2FyORIufJZKBZTz1oA1D1ptUCFbGlMVs4dJV/QmJ7S9Stbj7KwqKPY&#10;TDiv5/XlsD4oPEoJfBVXqqGj0g4dLIFHAf9viQqtTVLUtRfunWL7ePYurhOA1ykGrlReMMBVV5UT&#10;flWE3zUr129W01qqQvX1K6giCKuvXbFSVV2FispKnC29hCOnTiAvfztSli3CuFFD0LtnFwQ3bWzj&#10;eoKdr8u0NdWnuD4FNvtzn58vaqTmXMeqrGtIpZmbmnUHq3PuYv2OB9i061lsLngemwoeImPvy8gs&#10;fBnZ+15F1t5XkFH4EtL3PM/t89iy+z425N3CmpxKpGaWY9nGs1i89hQWrj6GuStKMH/VEazYfB7p&#10;u26i4MirOF72GUpvf4vrL/6MO68Tfu//B29+QVP36gv44/ps/JRRiH+duIJv0ncSYAMJru643a0L&#10;VQ3VEBv6+bZtcUJjYoom58OWGaqpNJLUx6lSzlOhacrZFU35YrEko4RiJc1BLT6tFOGCmlSQQirU&#10;WHOowDR/chP/yA2+fshk5d1BM0ANTF4vJYJcx4q52NsLc7y8MNPb11LLz2Ilm8JKN7OeJ6axIp4q&#10;PICHL71OM/cubt27gzt3n8O9ew9w+z4V30sv41bKchzv1NGCe3c2di/xp6DicEvbLcVXTqWpbCrV&#10;VHrXCT3F6t2kqatyg9C/1qM7S4Sz8j/vR4sFKeZQ448KgD6lZJgEltausMWg+VxUcTWtSFOQFKIi&#10;Nbe3ZRs2ZoJEICAc9miML0QJMxWbxWti7+4oPqUab2vQk9NDYLJxNYJDIRBuBWjwU2FDcUxCmb+O&#10;mnhsFrPotXufisXqCW7cp1RWzrkdFfYYbL96bTDkf+coPL53H+N6byDjOU3pueBnKpCvVTRH2H1+&#10;O5Zw2xMi0P3fkBVnvxSfW8XqvpxZKGbi8jq38X7yCHdlVslkfZGpa2YuywbCxUJWGgUTgMHmpXVD&#10;T2ovhcpjBRvoSpplK2iSCYIGP5blrINrqM6Wc58iAcbxPEGeNNVYAhp4Y0Zwa2xo1gZTPfmZTyMk&#10;0qxNIACHNPBBtKcHYjzqY1h9ZWnxxQQPZ+raApYUHiv1KeeGOuttVP65fDbKDiMP/FZCMZ3FMYP1&#10;/7GutHTm6Cq5xXEWBSxruCJTx7Ld5PK5KA60vCPbmtZljuzFetkRu4MaI4fXrnFBWVpyhGhWUEVG&#10;Bu68eB9Xr5Th4qVTOHf+KC6cPYrLpTRxr1wi2K7gxq1q3LzNoi0BeONGJa67SlXVVVxluVhehqME&#10;X35hPtalpWLm9PGIGdwPrVuHmurz1Zxd17xdS1FF6HkTfj5SgVJ8q7IFvRtYs03Bys9j654Xkb3/&#10;FWw79KbF7eUdfQ+7j3+IgmMfYu+Jj7H/9GcWxqIA5oMsB85+YmX/mQ+5fYTCE5rH+yryil5A5p47&#10;SMutwMqt57Bq63lsyL2C7MJ7OHDqDZyt/hQV976l6ftnvPbhP/D5sSp8tyEPfz5cjn8eO4c3Ro9H&#10;JRv05Q5tcbFDOM60oypq04aAC7O5g4fYEDVe5TZ/FFnvmHBa+9MJzD0R3hFa3f5Kt86Wb+961wj+&#10;OfxjqJCUWFMR6KYGWKHVKHPZQ6WzB0unkhPscggny4LLnlzmy1IfHyQRfDNsFoYXJjbwwAy+n/B0&#10;fWTNXoL777yH8lt3UHWbao/gu3X7Pu48uI+bzz6Pl15/Ey8U7MFpmqoFoW0MFBo7U1S8KpbmOF6g&#10;uVreoatNl7N5uoTfNYLvmkxcK5GEXk/7rFzQ6xZhSs8Sl7Jorq/SSyngWgC09SJYNDXNZmlQuVka&#10;dpokmmak9E7KDuykeVL4S7hlOtYiOVqLQpPOpRw1LioAap6qIKK5t0pEoPAPxdsJJKbeDH6OEpNp&#10;u0ufu6AnlfdrCNp7HqNjneBhnpNA0TkMSPyuW+G531uRMtOW1+BOKCDoWTgOX8scd0NPWyk9bQVA&#10;7dP53c4VFce77HJcuMf1+L7ABUNnjM+BtMJXFKqjEJ3H4GPZRvA55q7CRJxpaQY+wiHNX9smjplL&#10;EDjjefLkEnAE33IqE4FvOevdMpq1ZvJy/ypuV3BfMtVihJc/vFjP/Fk8G3giujHratseSPZrgvk+&#10;QZgbEISJBGUM62NMw7qIbUhzt159jK5Pc5eqcJZnABb5EKRUk+bVpZWSpevmMxTg5IHeQCBu5O9t&#10;ZT1Xx5zPZ6R8ghor1jCM5nQrI7PGbbMD2T4IPaW0Ur3SEgU3NfZMpXe2Q0cq4mBkEuC72GkorErH&#10;nKEYOU1AXpw8HfdvV+L02UMoObQThTs2o3BnOkqK2DZOH6MZe4EKj8ruRgXBV0XYVeEa31+7fpXq&#10;r5ImcCUVXxXOlZbj8Kmz2HOwGFsysjB//lyMHJmAiMiuCG4WaIpP43w2vuffEJ6NveEV5AOvACcb&#10;c42ULdVYYfNy7xB8zyKdKi/nwCvYXvKOA72TClb+GEXnPsMRBSyX/xHHKr7C8Stf42Tltzh7/Qec&#10;rv4WZ659g3M3viHQvsLZa1/RrP0Kp658YVPTDp17G7uKHyJrz21s2XkNGQXXsfvoQ6q/D1B+/3u8&#10;+OJ3+GzPOfxp9xH848JtfLc5xxKIVvIhaoHvy1Qz5codpz+gdRgbdWuarW1MQiv+TUVTr+SRkkte&#10;Yzr72CjkOLCHzkZczvNc76a0TprY3908pwr0Ver0Y/xDjvJch6R81Cgp3XMFPsU6seFksjIr9m6l&#10;zFlvLRTkj7k+Sjrqj/nsaSeyYp09fJ6AexlXb9zElTu3UX3nHm7feUAAcvvsc7j/ymt4pbwcl6IH&#10;G1w0HiWng8CiSqVwAK3OX9q+CxVfd0sndbVbd1RS3V3VuJ4r8YDWzNC9XCX05FWzJR4FPn7f4vio&#10;aG2sT44OF/iUWFRphI5zn5Z5lFPnFMsJgk3TigReW6intZIXaIlIwo/XJe+dPM5aBFudhMYn5f3b&#10;LfO4RWtoGpnF8xEKUmIOnAQpHsPPLGiZz9NAx6LjDJYu+Om7ymRi43iu77kBJyiZiavieu+oNL2X&#10;ovvFoWEmrcDnApxg6P7MCr9nx/Fzi+tT0T79NsHmKL1fQU8A5NaAyNcCn1SmJV1gkZm7jb8jEy+X&#10;6lbB2zINFRSsQGU5NTTHVnNu0wJo6hJMMjFTCQxzYhBqK2X2UgUKbo6Dg6YoTVuZuxrbU6JawXA6&#10;94V4+aGhJ5VLQ6VO90ZrH3bO7bpiPTvmDTSxN7PTmsw6GU3rQ+CLblAPwxo0tLnhk2juzmqoekvw&#10;8lo281qVmkqAVllv435O/ODmxo0tBGkPLQOpfv33sqa0wJCeazYBrkgGeez1PFRn5IyzjEAsZ2je&#10;bpPHmPeqoaPCkBCbGqmxP1laSlN1pV8UKvJ3orh4J7JSF2DFzJFYuXAy0jetwZ7CApw4eRQXy86h&#10;8tplwq6KALyCq9crcKW6Aldp5l6prMblq9dx/nIljipx8pETyN6xG8tXrcXU6VMREzcIbTuE2Zxd&#10;jesJfObJldkrU5eqTyCssWRTNQS/tTk3abbKfH0RuUWvIa+YsDryiCrvQxSd/hiHL3xOiP3emalR&#10;9S1OE3jnbv6I87d+QOldTUf7Ey6zXH3wM6of/hlVz/+Mqmf1/ntcvvMNLt34A05f/QSHzr6JXSXP&#10;YXvRXew58gIOX/wAL1Y/wh/3nMbfaeL+pegcPklKxr1u3XCXDV/LJ2pyvsa75MXU2rdXafZeVcp4&#10;wuEK1Zs8m1p0W1PMThNyRyitNfFfmY01Tqckn4rFU9qpazxOE/2Vxr1CcXr84wQMpZ86LiVEFVZA&#10;FSATWGM6mnqlXlDjeVqUWZ62Zay8S1lRlvg3xYKG/pjXpjuqr97F5aqb/FOqUV51A1eu3aIkv4nK&#10;67dwTSrw7j28dPcuyieOxckwZfiQ11SVSr2p44216WpUcorLE/QUCW+rnhHYFd0jUUnwXekk5weP&#10;4/3buhgCH+/BmapGc5fPQOs/OODTXN32lm9P8Yf6nZP6nFtThQSfAVCFANSiMcfbEJBtnJkf6ukF&#10;QJnLFuRsDg6pMHlDwwgHgUNKSNBwgUrgIqT0XoBTkdLT2Jk+N3XH927wGdS4T0pMmVUMeNxnKo/n&#10;d1Sdc17tcxws+i0pOAVeKz9gG+c4nt+SHfB8bgWofc65uGUxEPK8Bfw9R+U1QyHvS+eUZ9kNP4Me&#10;i4Kt3aauvJ9OGIvUEpUf7ylb6ikoyMKTZOratDSVQDk2FKTsxPApaDlVoJMnl0DTa8XzrRDoXNDT&#10;HO5lLNqXQhgtJZSG+XrDV0rP2wseHg3Q0MsHvh4NkcROfVuLNtjN/yw3rCPG0QQeXLc2ourVIfjq&#10;Ymg9go+m7xR2zPOUjNQ3mKClsqMZK1Nc625olbXVMqtZlzfSNNWMEylqxXkqAasW1dL/rthMZY7Z&#10;GtjUhoCUd/B427a29OnN7j1xjXX1KC2XDJ5vE687m/esudP72FFquER1SBMB7vfph5cGDMKFBcnY&#10;szsXi6YNx5TYbpg+chCWL12A3bSITp0+ibLKUlRR3V27Vo3qm1fYhipQUX2V8LvONlaFUsLv/JUr&#10;OEnVV3L2HPKp+jZmZGP+kgUYPToBA/tGoHVYC/gHaayPZq4Vjfn5WmiLPLw1Vm69hbRt96jEHlCR&#10;vYwdRW9i95F3UKA5uSc/QBHN2JLzn+HE5T9QwVHJVX5HNfe9Kb0LtzQ39wdcuvMTygm8q8//2aag&#10;3Xrlr7j18v/gzqt/ZfkLbr/yM8ufue9nXLn/DUpvK9j5I170Wzhw8mW8dOoO/nSkDH87VoEfMrbj&#10;04mT8cbgWLwzNAGPhg7Fe9FxeHNgFF7q2w/PKrSD0DKPJ7cKOH5AE/A2H77+gKquDggvsNFKFWoe&#10;7H42GqXQ1hSuC1R6VwnQG/yOSinhoKliyk0n8EndqNGoAeVp8Fo9I3uxTYReWiB7RlZa9drLAnyx&#10;mL3srLpeWD9sLCovX2NvdQJnTp/hn3caZ86ewcXzF3DpwiVcKr2E0suXce/mbdxYsRwXqF4PtmjB&#10;ntDJdKFceUp26s7DV9G5GyFHqPN+yllsCcgump2h8BWa7rx+ZWdWtmbBT8BzAK6Fgrqa0junNWB5&#10;Tls8m/cmsEndaaxG7w187CQUjqAYQg0LHGut4OeOBKHjILGU+6y4Fhqj5xgqs1IqjdAjaJx0UyqE&#10;iJQCgeJeY0Mwc5u/NoZHaFg4Co8XmNyD6QKdG3wClN7rewKdrT3L35En2q0GlWZK0FX6+v0hbfi5&#10;sqrotTNsYapQgGOx39N/6Tq3HB0qe3jdsgyk7OS1NPjyeMep4RSpPEehSp3KqyvFqqwyzmwHzdQQ&#10;+LKaBCGbn8vUlZISVJxQFmemxnrCYm1AY3NurGRZLnUnxUdAaJ8yI6ewHi1lEfzk0FhGy2IpYTWf&#10;ZnKEjxfqS+k19IQnwefl4YW6DRqgMy2OrPDuON93MDJCwxFfq47N042j6outVxeJ9RtivIc3pjX0&#10;xQJex2KaxVrnZSVVp9Tmcn4/1c8X60zpBVG5qhMQrEKx37JR83nz+WQRiFtooqfzPrfxPjWPW3VH&#10;0QxV3XqislNXHA1tzWNoRrNtZBL4ej6KhDCLRh076+D1npF4PToab0dFoXz8ZBTs2oElSWMwc2g3&#10;JI2Jw5pVS7C/6CAulF2i1UQTV8NFt65T9dHsraTqI+wqCL7Sykqcu3IVpy+X42TZZRw+dwEFhw5j&#10;c24ulqxcgWkTx2F4VG/07hqOFsrIrJCWX6k+ryAvNJSpuzbnHjbmPUvz8yXkHpQaexeFxx5h3/H3&#10;TekVE3pHSn/vgp5MWU1N+wEXb7DcJPQIvst3CbRnqfIe/gU3XvgzIUfovfZX3GV59q2/s/ztcdH0&#10;tFsv/wnXHhKWd77GuYq38dqxavzPyUp8n7MPXy9Yhk9HjbdYvZ/mL8FPSQvx7dTZ+OPYyXhf62n0&#10;74uXInvhvksJ2iLhBOBdqiMtJHSnu7PYttThZeXXU748KhbBTIG6yiJxno1fcLnVg+Yjt1pYyEw+&#10;9kymcAg/NR6BT2vmarB3EyvHRsJP8yhXssIoBGGhD3vU2g2QMWUmDhcUYM/2rdi7Mwf78rOxd1cW&#10;ivdsR9HuPBwo2IaS/btx+vBBXNu4Hpe7RuIQG70yosi0VL48OTY0T1fODV3bFSq6MkJO5mwpla1m&#10;dCiJQoUUIJWqAp1tFTQB8LHqU+ls0HPMXSd79OP1bwkyhbrIu23ws0JzlxVZYQpaTFszPxSc+nhZ&#10;RRY9M6Wat1kcNF/2sFgWZQGumSCn9zI/FS7ieIoFHIMai42rcSswSelqTNaAqH18bWrMBT1ByK3u&#10;LA2UHC5m3uocCrqWAtR/qf9UQbZSfbwufkdK7pcxPo37OirQAaYDUIMjQWuZVczEda7R8XQ7vy8n&#10;jc1M0bXzXqX4NJa3M5hKtYlUXwi0ZoVMXSm+7GClh3dy3W1mXVHKKSUhWO+v+bjBjplLVbfS5cHV&#10;OJ5UnilAwiKFqmsZAeiEtPA992lu7Qy/ILTyJPQ8PFkaoj6VnFRfvQYeaFC3Dha16YzqISN4jsYY&#10;XPMZC2mJI/SG1W+AcVR6Wndjtk8gkniuhX6NaaE0xiKqyfnePqy/fpY0dwOVn2adqPNSwLJCVApC&#10;FebCOs/rSeP1pLPeKwRJIkJOOMXwXenU3TpqRQ6s9/LGOp5XU+E0DKBUXTYjiOcrpuo7y870FkWG&#10;ln19K2oATo4ei32787F07njMTIjA/PHx2LB2FYoPl6CsgqCziIh7uHabllPlZZSVluHcuUs4e/ES&#10;Tp6/iGPnLuLw2Qs4eOI09h87gR37DyAtOxvJy1IxY8pkjIztg/492qBDm1AENQmwkBYvZWPWGF9j&#10;gU8BzDufx6adD5FBtZd7kObtYSq9Y+/j4KmPaJYqEcHnOFL+e5qpX+F01dc4e03g+97AV06ld5lm&#10;7pX7f0b18/+D6y/+FTdf/IspvXuv/x333/g7nn/nn3j4rmZp/AsvvPcvvPTBv/HSI+37B+69+Tc8&#10;ePgHfH7+Hk3c8/hk9iJCbyoeDR+H94ePwdeT5+CHOcn4kTD8ceFSfDttJj5PHIk3BkS5pp9pBTXN&#10;W+2Jm9264iZhcZsmsnvGg7bVnTqjnECQZ+kgwSfPpnLpXdD4IU1KxcVJsqvxq4G7J2RrhoO8k9uC&#10;g9nbKTbLictSBo1Uf/XI3pjHP3wGe+ANwwZj28KJyJo3CulJo7Bl7khkLBiDTJacReORvZSfpUxG&#10;ZvJ4XEiZi1tRMTjIRnZY44v8TZnZBjGaq5qFIWWntTYqeD9a3FuxUcoTeFnQI9Bl/mr+sIqgp6Lx&#10;QWesT+dxZnDYeq88t8CnIQDBzA0/c34QcGd4XjP1+V2ZxrZ2Lo+19XPtOPXYDvhstodUAdWAgOKk&#10;cQojLKSmNG4mgKgIOFJoLiXH43YrFo/73OmdbKyQx5rpKejxWDfwDEQGMw0JyNvM3wtRg3ISX+6l&#10;EinktVgKJX6m+aFSozpOwdfOOR3laa91bSy22JELio45Lg8uf8ug6Xzm7HfGIR0zXVtCj/vzCD2F&#10;suTJG8r7skw0rB85LFsJPUsVT7PXUkxJ8Ql+hJICl39xbvhihamuIBvjk/pbSoWX4vLqLmVJJhS1&#10;Otp4n0YIptpr2NADHtzWb1AfdT3q2bY2Tdq+PH9x/xjMpBocTMUXXbcuhnt4YIKnr2VmSfJtjCSq&#10;xtk8z2xZJz4BmM3PNEYt4ArIuu483q/G7KRw5aXOoMrbxM+VxUXhLYrDlNmrReUFO1kaCk/RcNBq&#10;Px9L1qFsLzv5n2nhc61JI/ApguBEqzaW9u05mrmvUu0pCfC+keNwqGgfViyYglkj+yF5aiIyt27E&#10;sRPHqepo3t67jWt37tGsrcaZC2dxqLgY+/btRyHL7sL9KCg8iJ0Fe5G7Mx8527dja1YGVqWtxYKF&#10;izB10hiMGT4AMf07o0eXNggNCYY/zVwvKj6ZuHJsaMnJGlvylYzgBWTtfRW5Rb+Ab/+pD3Hg3CeP&#10;wXey4g84U0XF5wKfApIFvvI7zswMge/GS3/F7Zel9KjsCL1n3/qngU/Qe+WD/+DVD/+L11je/Ojf&#10;eP3jf+OVT/6Ld9/+Cd+dvYNvNubgzfhheGlgHO4OHIRbPSPwbuxQfDZ6Ir6ZkoTvZiXj5wXL8RdC&#10;8PfjJuPt6Bi8SPBpatk9wY8KUBlWLKaPwLjepYslGr2jqV8ESRnhYA24lZNYUWaeFNRVQkTOA0HC&#10;MprItCP8FLohr5TGNzLYs8urqwFrrYWbGuCAb7630sh7YXW3ZlgVxTK4OVKjW2BNXBjWDmmDdXGt&#10;sSG+NdKGtsbaoeFYPYRKZ0Rv3I6LRxEb9RHCRlmQBZ0LBJdUXRm3yv6secKVBLdWWVNSUQFP4LNl&#10;+3hf7vG9X8Anpdfh/0DP1nptreUglTo/nNBzphoJaDpGy0xqLV+9PkPzVktJWmYa+7w9z9XJnCUy&#10;kxXGYBmLWbktG7PUgQFFpqeApP2CG4FEgEhhG0gICJsOR2WoIpg5iUMFRkFMwPwFTgKevK4GQZmx&#10;7KykQva2ctSIZZDhdWj+sZSeU3Q9vDb+t/rfHJNWOeOcazCQ8vd0HTYeaDCVue4Gswvkul7+rilP&#10;nldbC64maM25wc/ksLE4TCobm6PM+iHVJ4A4is9JAuBOP2VJRfle09RSGxN8jajuTNnxNVWeALRM&#10;Ck+dKYvmfi/W3FoqtZEEVQCB5+nVgOCrjwZUcnVpztZmqUuTtgXN2dR23TCuvidi63hihIcPJnj7&#10;YYZvoHl6F/K3Bb+ZVH5TvHwwmdCbz/cppjYDrCNXhpY8/gcy3bMJr800fVfTkpEzT+OZGi5QMLzM&#10;VTkvLrJzPME6pQDnVT7e5hjZ2kTAVGfl/IfqABX3qYgFjb2/0K8flBD4pYFR7HQ7IDcqAUeKDiB1&#10;8QzMHj0Qi6aPRE72Fpw8expXr11DJRXf1Ru3cOFiKYoOFSJjaxpWr1yCVSlLsHrZcqxiWbY0GSlL&#10;52Fp8mwsXTgDS+ZMRdKUEZg4ehBGD+mN+AHd0Lt7ONqENUdgkJ9NV/Mk9Lx8PKwjqbE5/zmkFxB8&#10;+19D7qF3CL5H2EPw7Tv5AQ6d+wwlF5Q09Eucqvg9zVzHi3uBaq/0JqF3m8UUnxwaToopmbkCnxSf&#10;zFyB7yXN0jDw/YfQ+y/e/uQ/ePvT/8WbXwIfvv0Vvim+iA9nLsRrg6Nxq3cfVPTsYSEoD3r1xpsE&#10;nPLvfZwwGp+PnYofZifjL3MW46P4RLw5YCBe7dcfL/TpQwASgr372tSu25Ga0tWDQOyJ+wSo1ti4&#10;JccAgSGld4p/5GkC7hz/hDI2dO0XfJw1VLWwjjKaOOaVMgZrDVL1fsrIso699moWmSaLfPywKNgf&#10;ayJYCfoHIHVQINZEBWHt4GCsj26K9dymRbHnjwpmaY6N0c2RFd0e10eMQElIG8ijfJrQ0VJ8Umzu&#10;zCyCsdSonDcWoEzoVXQjDLlfpq7eC3by6MoUtnE+mcssgpgV3ptj1hJ6BL4UrdvctcWTWAQ5Ax3h&#10;p63MZak/KUdVcJneAqcqveYmCzCCnrYyY6T+TGFJ6UmFcSsVZmNrhJtMTQObwEK1pfemxFg0pmbm&#10;r85JoCiDjE2LY8ORk6OQasGJLXQUxF4Cb29L/b4DXme+scxcje/xGL63BAz6nIA0mPJ3LMEof0vX&#10;ofTwTkAzz61rsuv8pTjQc8b4NL6lUBdBXQpQGWbk0bVVyfhaik/FVk1jwzePbhAVH+Eh8CmeTwlF&#10;lYJMnaUcCFJ8Zu5S1Ql4jifXCWNJ0bge69QS1qlkgk9xd7E+vvBp0AD1Cb16NHPrUtHVY6lNtVe3&#10;Xn0E12uIlNadMKGBFxLr+2GyN9UdwTafwFvKa0oiXKfyHMrSMpVQnCa150pWoPjADN5rDv8DzTpR&#10;yvt1uk5e13rWc5m/FoPHeqPoB4sQYN1Rtp+MgEBziig0Rp5hzV5Rp6DOQv+/IiOUXFedrBwammH1&#10;yqDB5rQr4LPZ3r0viqjU1qQkYe7YaCTPnoBtOVtx+uwZmrZVuHrrBsquXsUJKsBdWWuRMjsBk+J7&#10;YszgSIwe3A+jYlni+mLM0N6YmNgTU4Z1x/T4Hpg2LALj4rpgVEwXxPfrTHO3PTq1C0Oz5k0MfA21&#10;wHhDdiJUxTU27LiHjL0vIvvA69he/C52HnkfBQTfgZMfmqkr8B0v/5KmrsD3Dc4TeudvfucoPoLv&#10;8j0qvmf/gmsPqfio9tzge/DmP2jOuhISvPdPvErwvUal9wah99an/8ZbUnt/BD575WN8lXcAr4+Y&#10;iJf7D8Rz/Xqb2rvbqw+e7d0Pb8QOwQvKp0fAaSHxd+OG4Q/jJuFjLTY0WNPSYiyzimZ3vBUVjTe1&#10;xKSlmo/i+yi8wnO+0Jtw7NUfD3v1w4PIfrjWuTuB1x4XCZ5yNvTyzs7iKJLzWoVLZZ8aACu2BrMl&#10;9zdr8DaQ5gGLeu/lNBeS/byxol0TpPUPwcoBrDSDg5AWQ+jFNMGmOH5nSHNuWWKaYVNsCDbHsZIN&#10;bo3yxHiqMKq9sHYEWFdc6kTTleCTGaEFxAU8Fb2WE8M8u679gp+yNP9a8em1gYugkoNDUJNSM5PW&#10;zFutEUzA8TOZsioCnOZcur3BzhihlCfPydeCsN7bWB+/p4osU9cGvwkXKT9LU+4qpvgMOOrtBRy9&#10;FqikuhzAaVzNbXpKTZlDhOcU9OSAMmjxM6k1U108VjGGdh6e26bNsWGZWUvIyWuo88ms+mXxIPd5&#10;1Ah1HYQnG6sCsN3jgXZtgiG/6/b+2tgh97vDWtzFyQAtL7ScGo5X9zH4CDspvyyCQ7GeSvWkBAXK&#10;d+e2ECykhYBYa+atFJ/i9FSo8nx9DXhSgG4VuNjHn9BTuFQg+nlRpVDZ1W1Qm4WwI/Tq1iH4atdG&#10;7Tp14Fu7Lua1ao95hNk0rwDMDwimemRHS9gv8A/EOC08pBkcDTwxkXBUwgJlaVnNa9soVRokRcp6&#10;zbKKIFtF8Oq1PNQaqpDSO6koCVtTOMwUYaqXF1Z6evL+GiOLz2Abn2Mu/58dfG4aB5QaV94+Da1o&#10;HZhX2T7v9e1n2Zk1n1cZzHd16oH9W9KxYfVCzB8fjaVJkwi+DJw+Q8VXWYkrN6/h4uVyFB/cg63L&#10;p2N6dDiGdPBH71BvdGniga7NvNCthTciWvmiV2tvDGznj8GdGmNYZChG9G+LxEEdENe3g4Gva4fW&#10;aNmyuSUr0ILiDXnt9dlp1NAMDc3EkOLbXvwOdlLxFRz9APtOOOA7QlP3pNRe1Vc4d+1bQu97XLrz&#10;A8oIvYq7P6PiwZ8Jvr/S1P2rY+r+/+B75x94keCT4nv94//i9U+p+j77F8H3Hzz64//iDw/expdr&#10;t+CV2Hi8NiDGcue9qZXUxhBuY1nGjGOv0dfG67QwkFYY07oZb8VE46OhQy3/3mfDhuOLYYn4fHgi&#10;PlEZyjIkHh/FxeI9rctBKL7Zf5ClodLk6ftUkhoDlHf3shwIHdqbqamg5v1qpCxan0EBtargmt6z&#10;QSYATdzVrLSaP5nKSrKUD3N196ZYO7A51sU2w/rYFtgYR8AReFvim3PbAunxrbAlriU20+TdEh+K&#10;LTGhODZ0AE4RLCdba7aG0sR3M+gJNppxoowrCmcppTo1hUcVKA9vlRYhYq8p87ecx5WySPG5Aahi&#10;C4NTrdn0NZm+BKfAaKrQBTdtFdh9sRO3Aid/V/ONNdZ5UeaMfe6A9Yzgx/c2WC0lbKEOjsJSz+6G&#10;nRt8lr6caknqTWmtNC7nfq/iBp87Hu/XCtIpAhS/J0DxtcxbrepmA+86XsfqOtgQpQQNhPzsIKFY&#10;xHMdlMlr5xP0nGKZpc0Edn5D8NNaG25z3MYe+Vqmr3l5W8jD+YvqkzlsWaZZH9zgc0NQnaKglxXk&#10;LBGp2QyWi49wEQSVXXl9YBPz4NqYHoGXYoHLmqLmjOs5UQICIc1cv0aYT7U3i+ZqT6VLp0Kp61GL&#10;pm0dAq8W6hB6Bj+CTwCM4fnTCPdlBF0qf2cnQbi1eRjNWqpAgm9UXU+MpTKc6OmNGYTqYv/GWMPr&#10;W8fr1jUJuCm+Pljh623KVKu9yWte3Lod2wPVflg4n0MI0nh98z0bIpnXJIeIVJ6eww4+u51NNe1N&#10;zirl6mtu0RE3evVlW4tBVdcIqwMbfL2wheco4H+0h51+/pLl2Jy2GAsmxSKF4Nu5Iwdnz55FxZWr&#10;uHyjmuArw6EDu5CRMgXz4tohvq0nIoLrokNQPbRuVBsh/jXRwr8WwhrXRdtgD3Rs7onurfwxoHML&#10;RPVoiYE9wtC7axi6tG+FVjR3GzUJgLc/4cfOpD5VtIEvfbczxre9+G1LL1Vw9MPH4Dt66UuC74/m&#10;3HDA9x3B970zvkczV3NvBb7rL/wdN18k+F51wlgc8FHtsSj11Ksf/puK7z9UfP+LNz79lwHw/T/+&#10;F3+ofA7vJy02Kfw21dyj0RPx7dwU/EkZWWbPw4fDR9pKY5rDqtx4atCn2lB6h4fb9K1XaR5/nJCA&#10;z4YOw7tUfG/rPCxSfa8MpEq0ogSk3Eeovj7QWYHtAU3jOzSplfeuQtCgnJcT4ICgZ/DTRHT15E5S&#10;yTRW2DUE3yoV9o7LWQFWtvTHBqq9tQP5x8a2wsYhYQRfK2wS7Ia2QvrQ1tg6LJzbNtjMsnU4y5DW&#10;ODCkN06074rTrnE1ZVYRfMzUJXBseUsCWcCT0tO2kvu0zKRMYEcJyrPrUn6Cmgt6gpoBUOYrn1cZ&#10;j1fqIBXtVxIEqchSfscNQ+dcmtLH3+RzltdOx+ozKUWNQxp4WGmlttyQsiBiU3gO1AwufK/sN3JC&#10;KPTFYPerz5108K7vsEG5oWemKmGlz9y/Ja+rpdPSefW77mP1+9rHouPsu/Z5cwsT0rKINvYn+PF8&#10;9pntc4FTcHWBzzHLBW+pPZfKcyVMsC0beB6B9ljpsU6Y2cv36hQt23KgAz9BQ3VF42PuDC2atiaH&#10;mMJXVhIsKzVMoilqAUpB5UBPMzlk+i721QwLB3xTfRuhk48XPAmbuvVroladZ1Cz1tOoWfNp1K5V&#10;G3UIvqcJwtb1G2Jzqw4WSrONSq+4ay8s4Dni+fmQuvUxuq4XpjT0xSRPH8zQ8AyvZzmL4gQVjpXk&#10;7Y0lfj40xf147YF8DmHQIulaREtTGTN4D0t4zLT6DbCQZvOaxkHQ+r+KZZRzJ4eiQJEPWnZAWVjO&#10;qq5G9kFZRC8+/zCs53eXentQLPhaaJjAd6BVWxRMmoHsdUuxeNowrFgwFTtyMnH23Hlcrao28F2q&#10;KMPBA/lIXzYFC+LaI6GDH/q29EH3Fj5oF1SfwKuHMEKwVWAdhPg9g5aN6qJNU0+0D/VFl7AAdG/b&#10;FD06hKJ9eAsqvmZo3ETLTDZEPUKvHu+lxnqauhrjyyx8FTkH3kD+kQ+sHDj1KcH3GY5e/BInyhV8&#10;/DXOE3wXCL6Ld79H2Z0fUX7vR1x+4Ji6Sjslx8Ydt+J7y/HmOuN7BB3VnoHvU2Vk+Sde/+w/+OSP&#10;/8EfTlbg0aSZ+CBxND6ZOA0/rM7EX9KyLQffO7FDqX562pSpvaGtsZ9/RkHz1uxdtOIWe2tWYGUZ&#10;VvT4s33743Wqu9eo6h5ERNCEJRzb05TsTPNN6oYN+wpV4zUqvZsRPXGnR6TF/93s0gNXpLpkDhIU&#10;mmKjidW75K1r0oSVIcii8dewgq4K8MUqfz+spImyItAHaT1CsC6qJc1bwa4NNiW0xabEdtg8vD22&#10;8HV6QjvCrh0yRvA1929NbIssvt+b0BvHCJbT7PncTg2NqalI8Ql8gps5M1iRLvO65eioJJA09c5t&#10;7loePgPdL8BTuUSYyklSTiVZxvNpSpFtCUE5dFQMgC7FqHOV8njFEAqAuh5bpU2mM8Gnub+WnooK&#10;TtPsHo+lESIGHoFIhfsd2LG4IUPomKpjse/IvNRW+w1Izn4LkObxKvotAauQ5pOB1vWb9rsElExj&#10;J0kqj+cxB/kdx8xtgUM8/gD36/fN4aHfNhg75xYQLdcc64+ztoRAHGrjjQKtVJ7gZ5mWCT6ZuQpj&#10;yWWjVUC7AKgwlzwpHtYTeXSdWRvB2Mp6IgfHRtaZTXwv54HSUa2mtaBsygppcWZvqP6wLrGsCPCm&#10;Cexr3t0UAkmKbJFvY0wilNr6esKTpmX9+rVQuy7BV/spwu8p1Kr1DNVeTStetWphCUG1Q2Od4V2Q&#10;1aodhlIRKiFpPM3kMTRxJ3v6YQrN55lUk0lUhvMI2LlefkhimetD6LJOZwQFYTef8yGeqySsPe81&#10;1NSnpmVO8mhI6CnQOdCArrnJmq2iZ6A4zqKwtjjF+nKG9aiEVsb2JiFIUXIEmpRzPBpgKaG6oYlm&#10;hdBC4H+tdPUFUfHYvmw+UjRzY8E07MrNwpkz51BZdQ0VNHXPl1/C/gO7kb5iOpYM747R3YIQ2z4I&#10;A9o0RkRLP3Ru4Yt2Tb3QunEDtAyoY+BrydchgR5oGdQQ7UIaoWNYU7RrFYyw0KZozGft7+9lY3x1&#10;69ZWAHMV1mbfthTzmYWv2EpqO2ju7tUSkqc0Y+NLHCv9Pc4Y+L7D+Rsst79DKVVfxf2fcPnZP6Hy&#10;OY3x/QW3aeree/VvuPfGP/Ds2/9ywPfIUXqvfyy191+CT6buv/HG5//Gp1/+C18UnsBHYybg8ylz&#10;8NOmfPy8IROPRowxc04VV6mgtOjKCj74VP5ha9gTrmNRyIBWp9K6FVqlXmpAptv93r2p6AaimnBT&#10;Q9hIZbaMDz+5oSeWUeau5HnkpNCYjXq1o/yTbbEdNoajmkxNIGj2Rl5QY2SyB0xnhdBYjQZ9Vwl+&#10;fr5Yzf2be7VH5ogIZIzphszxEcia2BM5U3ohb2Z/5E3rj10sO6b1YemFXTMiuS8SO6ZEYveMPiia&#10;OBjHqDTPtJXpKRPTAY9gZckVCDYVAU7PQWZuJc38Kr7WlDUlKFCYy2VWNi2ErsSqUmmXXLAqI7gq&#10;BXSC7AqVno7TPsUIlulYlzmr72jdXUFOq8xVdJaydt4LgOfC25unWOCTGlNGXk1dc6erN5AZcAgn&#10;gUZq2QU1tzJ0L1XoNmn38Lkb+B4DiYpM39c+fq6tG4KPz8//Qym23FlmiglGxZQJevqPDxBWzhif&#10;io53ziE1up8QFAidVcMETgd2Nu5H4D0Gnw3Ou2P7HPDJ5NW4n1Kzy6mxs3lL1ht5djVtTdlLFOCu&#10;mRtNnEWFCASBz6DHfSpyAKi+qO7YOhoE4EqauQLfigBaDY0c8MnkXEIoaaW+ZJ/GGE911trXA15e&#10;DdGggUxdwq4uoVf7SQLwSSrAp2juPo06T/0O0WwXeWEdcLBDdxvvG1DLSVGVQPCM9fDGJAJOCnKK&#10;eXc1jc0T0xr6IInmtOIF06lUC20staVNKVQQ9rQGnhhesw7G1PEwL7PG8vL4/PJ5XD7/jz1h7Hha&#10;tbZkFxIhWh5zCSE9m7CdVKceJhOWc2kZafrdVp5fWbjz9X/yf9MUtvyO3ZE9ZxJWzR2H1EWzCL5s&#10;nDt7HhVUfOXXqy2Q+RAVXxbBtzShCyZGBGFstyYYG9kCCT2aYlD7xugRRgBSBbanmdsqsB5CGxF8&#10;jTzRPKABwpr6IbxFINq3aoIwbpsG+aKRnye8POUdr4UaC1NPYEnaBazYchWrs29iXd49bKbpu02h&#10;LUc/wN7TUn1/wKnLiuPTrI1vbU5u6d0fUE7wydS99vCvuEHFd0dZls3MVRjLv/GC0k6975i3r38i&#10;tfdvZ4yP5Z0vqPg+/BkfZezGZ7Pm4k/pO/Bj+i7c7T8YJ1npcwibND/Chn/UUvYeS/nnLecfvFJF&#10;EKTslhdK4yiaWaH1W7X4s/LryVt7W2vo0rTV+p45zZphEcE3TRWhdh2MqlMbY2gmTKUpMMvDA0v4&#10;B2kcRhl1tR6FvKyK+dtMcyCNv6HFYDT+YVH2PM/68JYo4R+yb9VklvE4uG4SDqVNwdEN03Fi02yc&#10;2jQHJ9L4egP3rZ+EknXjUbxuAo5vnIJjm6aiPG0eTveJdMb42srEpdrq2sMUmiAlxVfZVYkKtK6u&#10;M66n94KewGgwoymsObvlBJhS1QtUUnqXO+oYmu/sBCo68zOCsbxDe77ntn17XCb0lH26oovjSFHC&#10;BqlBjRlq64ag1KS8u4r109jnAT6PQ3w2WqKyhB2GnB0OnGhaEjDmECKITFWpgruUmramzlyvpQgN&#10;iq7vaPlCmaZu4Lm3Un1mGuv7rn1a21jJKdQxKSmsvueYsYKb812Zse7gWWecj8rTVKGzqNNBgk/J&#10;NgU8t7lroSwuU9cNP2eMT+/lZHHm6crS2EEllGexfDL3lG6e0BP4qAjlHZXJKa+uAZD75dhYw87b&#10;0smb6mOdDtRcXZm3Ptz6YBlNzRTWrSWarcG6Pd87AGNY31rTNPO18It6aOBRG3XrPYM6LIJeHYGv&#10;Jre1nkDjJ2siLbwTdrMuJdRugAG1qfhYt0dQ7U309Mc0nlcKcixhNrpeQ8LQCzO8+Nus1xmEtOC1&#10;i89WZuw0wivq6Wcw8OmamEAzejXN+MLW7SxJhZSv3WvjxtBKeeYF53+RSTW3nFbQPC9Puw/LJUix&#10;so4gz27cDDubaEiEHQzr0D5N06TQ2NdSwiEeaxZNQtri+SjYmYvzBF85wVdG8F0qK0XJwXzkps7C&#10;8uGdMatfEJL6N8H8qBaYPTAUk/qEYnhEKAZ2DkZku8boHOqHds180TrYl4rPB2HctgsJQttWTREW&#10;0hjNg/0Q6N8Q3h58lvUIvuETN2HczG2YNG83ZiwpRtKKk1i4rhTLMm5gde49ZOx7BfuOf4BDpz9B&#10;ycUvcLzijzhV9RUu0uTVON+V+1R8yrH34l9xV+tqvKrA5X/hubf/84vi+5BKzwW/1z/7X7z9yb8t&#10;B99nr3+Bj9ZuxbcbsvFz9h7ci4rBUYJrO2GmObJ5fNBal2Jnc1Y4ljyCLbdpKJRRQmMrcjrIzJCJ&#10;kd1Y4y+aR6msEarkrXCBauVGj164N2AQrvfpi6Pt2iODvfRKVr653t4YXd8D8bXqYjgrynj+yfNY&#10;GbTmqWLNjrIS7eYflSaJz7LSzw+LfLyQVLce8sYloPpcIc4WZ6LsSDZKD2eg/Egmqk/k4vrxPNw4&#10;vgM3ua06nM3321hycPV4NiqP5uDKsRy8dLYQl0bE4RgBco7mro3taRyOwBXYlIFFOfcqu0oBqgiC&#10;zmtBUGpQIBPUlIJL4NOSlJrKZp9rPi+VawUhVyEHCYtM/3K+t+8QjPqOwOcGoLZSlyoVPIfUo+L8&#10;FA6jpAXOymxtqbYc8DnZWhzoGMBs6wBM4LOxOkFQcCScFPTsgEzA+QV6RdxfxP3OGrfO91Xc4HOb&#10;yHqv88usLaKCEwCL9N7A6fy25pDKo7hf43p87x7bE2T1HR1/gI3VYhEJPGXycQcu72KdMtXHYo4X&#10;mbwsliC1uRSLE8TsJF7QeJ8zzpVJWCiTj1MPNV+X5i7rpkxCd9yngCf4rSUwFD+nlPPKyOKYuF5Y&#10;TvBpJkWyTwAWamYFVdhwmp+tqV4CqQx9qVQ8qVQ8POrS7K2N+my49evWRAN24PVotjV44gkspipP&#10;ZXsZVLMWBtaphdgGDTCKqm6SZyNMppk7lgpsdL0GGEnwTaaIWEaLKYvPaRvvdQOve6anD/o89SQ6&#10;/vY3GFizLmYSlFk0nw+21JTF1ijWc2XbU0aa7XyOmYI77+cgVV95t1641L03yiL64VyXnjjduQdO&#10;UtEdb9fZ5oafaNcJJ/m6pHV77GPncVAeY1paO/v0wqo5Y7AmZREKd+/AxTPnLZzlisb4qPgOH9qD&#10;HevmYPWYLlgUFYwlMcFIUYkNwfzoUEwb2BJjCMCEni0wpHsz9O/QBJFtm6Bb62B0bd0UXcND0KlN&#10;C4S3bIKWTf3RlOo60NuBX43IfrPQd9A8DIhORvTQ5Rg6aj1GT87BxLn5mLG0CIvWnsFqmsOZBQ+R&#10;W/wG9px8H8WXPsfpym9w6eYPuHznR1x98Cdce0ExfALfP3H/9X/h2bf+TdUnc1fBy//Fqx/9F69p&#10;nO/T/8UbH9PU/RL46Ll38ElaNv664xBeTZyAC63YAFiJFVaiIFutxF4q84tAuEBAnOKDO8WtYoss&#10;XRKLQhq0UIoyyWoNAc2d1CC04ooUea+GqZi9asLibr9+qIrsS5O4u/U+Kaxgs70CbCL36PoNkEg1&#10;OIWqULFUW9hLFfG3CsJaU/EpqNSLPTF7yga+KNtfgPv3ynHz6kk8qD6NO1UncO/aaTx38xzLWTy8&#10;dRYv3j6P52/w9c0z3J7G89fP4Lkb5/Hg1nl88PAKKmaOw3FWGi1jKaUl76rM3aruPVHdPYIAk8JT&#10;6YGrfAZSewKhmboCm1vVEXiXTd3RvKU5rLm8Vwm9K4RdJbfKbqOiRKyCnqME9R1+n0BVbJWCTPVe&#10;MFSRg0OOD6k9hcQoe42zNKWGBNhjC3wEoJSTICaoyOQUhAQa874acLRfWwKHULIxQv63iugXhGyx&#10;au43s1VAE9z4mduUdpvMmjAvE1uKTUWAeww+N0BZDhGibggXE5rap+sRAAVYXd9eNlx57eU5lmPD&#10;XSwztRXH0eGeIqfcczJ7nQSrTtyeiuqY4jvl1dXi3Op83SmpFMpiqZ64tZk+LrXnVnxSeysDHcW3&#10;go1xBVWfnA3JpvionGjVjGU97toqCK3bNEWzpo3QhN9pHMCG6+eFRj4N4d+wAXw96qNh/ToI92yI&#10;zR17YBTrb7+aNTGgTk2Crz5Ge/phvIdL6dX1wMi6DTGJ509pFIy0oBAsDgzGsHoe6Epwtq1RA92f&#10;/B0mE8BZzbTCmhO7WcL/7CjN2pPh4TjFjlNB/vl89qt8fbCVz+Uo64ee51beZzoVpBbKV9Hyolpw&#10;SmEue/nfKb/jGVo0VyP6sL53YdvuiAt9+mDbpESsTVmI3bvzcOHcBVRS8VXeuIbSy2U4WlyI7Wtm&#10;Yt24rlgZ2wKr41mGtkBqfChShrTAoiGhSIprhZnRYZg+qCXG9w9FYq+WiO8ZhpiI1hjQtRX6dmqJ&#10;nu1boEtYMBVgIFo18UNzLTbUufN4dO48Dl26jEe3HhPRI3IKevWdif6DkxA7fBkSx63HuBnbTA0m&#10;b7iEtNybyCt6BXtPfYAjpV9abF/57e8d5aexvuf/gpsvOUkKbmnOrsv01SyO595hefNveJ4wfOkT&#10;4FHli/g6rwhfr95CM03qog1VWidUsXHfioyw2RhKSHCb72+w8VaxKBuLGrDGquSFtLTvlOJKvKlB&#10;byUXUBrsPBYNwKonVy9/lOfWbA2Fj1ztEYny7j1wICwcmxo1MXk+z1fL8TXExPp1Ma5ebcxp2BBb&#10;2GMfIPhK2ne0tOIrvX0xnT1o5blzePmNF/DwuWt44blqPHzhBh6+eBMvvnQbL3H78gvX8eqLN7i9&#10;hlcfVuHVF6rwxkPt4zH87JNHD1G1LImKL8zUntYokFe2olsEoSe1p3VyIwgymblKvKB9PUwFVhFu&#10;buUmFeiovo6PQWhbAk+gU/JVjQtWEaAq7mPcAJSS1OJLUo1lNJnNdOb3yvh9xfJZiqu2HS2s4Ygt&#10;RB5OoCjAuw3hQhCx0xFY3MpLEHxschJkAp6mCMosFdRsGhMbgeCmsBOps2IBjedxTFlCjcebSSpQ&#10;8r3t53PScfpMW3dxv3eg54DODUKZtgdYdE0qFnrDbSEBJsgJfHJy2HgfYafX8lJbsDOtC20Fbzlv&#10;bMyPn2nxbVkh29nRKh+foKetHBsKYFYdsXm6LJuoqBT2IaX3a+jZtjFNQak+gU/jfIHeNmsjWaEs&#10;MhnZ8U4ObY4hke3Qp2db9OrSBl3bhqJzWDN0bt0MHVsGI7xpIFqwATf28sCU8HbYEtIO0bVqol/t&#10;2ohiHR7iQXVHk3ZcfR8LZ1H2ljn+TbGQAmE6ryOGVk6X3z6Jdr/5HUFZBwtp0ubwPy1RsDLrlwL9&#10;z9GqsHm5VG9aZkHr5CoV3P42BGP79rjQNQJnOnSjmm+FbD4fWVJzPD2oHhtgDtXogvr1sNzTExu8&#10;fbCdUDzCZ32bbe+1mDi8HB2LN4Yk4O6M6chLWYJdu/Jw7uJFVFZfQ9V1gq/iEk4e2Ytd65Owflx3&#10;rCHk1hF4q4e1wtqEcKQmtMFKvl6e0BIp8S2xJC4UC2JbYk5Ma8yOa4epg9tgwqAwjB/UBiP7hiG2&#10;W3MM6hiMvu0C0SvcHzW6dp2Art3GoWv3MegaMQbde44n/CaiZ69pGBA1DzHxyUgYvRojJqVjCs3h&#10;JWtPYF3WFWzddQc7i19F0bmPcPry73GBALx441uWr2kGf42yu9/i8r3vcOXeDyw/4er9n1D1wClX&#10;nnOytXxw7j5+3l2ClxKG4wLV20WqH8XXvdB/MF7qPwAv9e2NZ3tG4FbXzrjNBn+Djfc6y83uXXG/&#10;V4TNynCnmLqhcTENyrPBnmHvckRjCWwUR9lIz1C5KRGiBlXViIrYix1jYz7LfUf4B6oH2940BJms&#10;FKtZWed6eWMmTd+lDT2xlaaKUq+foXw/RAhsbNQCu5KS8ejT9/Hy6y/itddewhtvvow333oFb739&#10;Kt565zXX65dYXsBbbz6Lt954gHfefB5vvfUcXn3jIT794h1UrFqIEjYsCzGh6rLUU90EOKWW72Hg&#10;UyLSKio+gc89zid4CXyPIcetShnvQ++tEIjOGKFCY5w09Y6p7Hzu/o6Unnl+qahVLhOyyrqhMT7L&#10;6CyvLsGsWR+W8zBMoQ5SAW0IHSdHn4FJoOLWGfMjdKTcXKWI8LPCYy3QWPtY3KASuMzpwO8JZCX8&#10;f+Sp13el7BQ4q7RYGrowiFpx4GvKU1B1gU+l2Jwgug7Hk6si4DlbjQXKFJeadKAnk9dZUczxSFsw&#10;cwsHfLZ4NkH5/4NPQy9KSyUT15aVJFQNfFR87vU2BD4FB7thJwC6izIx/zLGR8UX6GkhJcn+6oD9&#10;MZtKbUbb1pgQ1xsJsZFIjIrAsAFdMKRPRyqZcAzq0goDOrdCj7bN0KVFU6ztFkloBiKKii+KFktc&#10;fU+MYCc9xkOByz4EXhMkBTXHRJrSg2vWQSequ97PPIMJhOxaPpe9NDtPtFFAuxNZoCgIRQpYIDuF&#10;SGlb1jnWhUus/1oofHtQIDIJ6s1Uhxpj38Xnd7hdFxxmGznGOny8eyQOdOyCffxOCctZjTuzTr+i&#10;Na6joq1DV1tVct1XR47F+dR12Lt7F84TfILe9ZvXUXGlFKePFaJg4zxsntAT64aEYU18KwIvDOtG&#10;tMWa4eFYO7wN1ie2xoYRYdyGYTVfr0xsi+Uj2mBpAlVhYkskE5ZJ0S0wrV8wpvfnM+jTBBP7BqFG&#10;35gk9I+bh0FDFyJ62GLEJS4l6FYhccw6jBy/HmMmbsHE6TmYlrQDc5bsw6LUo0hJO4vUTaXYlF2N&#10;3IIH2HXwRewqehH5h17GjoMvIL/4JRQUv8J9L6Pg8GvIL3kZOw+9iN1HXkHBsVex99jbKDn6Ej46&#10;dxffbt6G6926oJoNUVPO3oodgjeih+C1gYMIwH540LcvbvJB3eXDvEMY6P1LA/vh5QH98LB3JJ4l&#10;AJ/r24vf7YWHmrrWpy8eaIYGz6U5vLd79MIt/hkKCD7MnsoG2NWra2BbvT4b1n5CUllAlPFD6deV&#10;fXZzkPKVBVhKHpnPWwMaYye/ox5uc5feePklwu3R23jnndfx3qM38d57b+D999/CBx++jfc/eJPl&#10;dSuP3n8Vj959Be++9wreecTy7sv4/OsPUZWeimI2TsXQCXpKRCDoSOEpVq9aszeoyGTqVnXRAkNU&#10;gFS+UmsCn0DmBtgvCk65Cl3Q02vu0xKaUtAynd3w++V7LKzk5fydMgFPzg0WJ45PuQ0V26jZG06y&#10;Uo31uKP45QUvIoAOhFL9aTlCPjelhjKTlgA6yKKtgVDAcxdB0GCl7zvqzjmXVByVhG31GyrhBrdi&#10;QY/nUVJMAx/fK32YU3gthJ1BksVZ8Z/XwN/RtENTn2zcUqTm8eU1GPAEP9fnUnym/Pgdx/RVPKGc&#10;HnJsOLM3dtnQiVMEP62S56g9jTNrucampviUnUXg0yLi62kCa50NeXLd0Esl3LR2rk1d81fmZc3c&#10;8MFSP19LHiAzd6a3H+Z264gFE4di2phoTB0xENOG98PUoZGYFN0F4wZ2xMgBnRDfux1G9+iITbQS&#10;JrOTjqpZH7E0aUdQ3ekci1l/l9MkT6JpO5z7BzzxFIYTjPPk1OD9FvL5yQuv56nV086zjpSzrpV1&#10;YX1kHVAYlNUFAlDB9LKwNMNJcZ1aiGglzd35Pl7mIJxLdTmvgQdNYF+a+RrnbIFMOY74/x0TTHnu&#10;85072QLlynTujI368xk2Qf7YSThycC8ulJWh+sYt3Lpzy1LTnz+2F/s3zcPWyb2wlqpuHRXeusRw&#10;pI1sR/i1wcZR7bBpVDjSx7CM1vs22DCmLdaxpI1tg7WjwpCa2AqrhlMZDg3BCsFwSHMsGdIUNcZO&#10;z8aYadkYOy0XE2fmYUrSbsxcWIhZyXswO3kv5iQfwNwlRVi04jCSU4/BvMBrz2FZWilS1l7E8rQL&#10;WLmx1MqytIvcdwHL119CypoLLBexeM05JK85i8XrzllZuv4CVqSVIX39aXxx5iY+WZCCW10641kC&#10;64MRo/DR8FF4PWowwdafqq8fniXo7kb2xvN9+uG9mCF4d8gQvDRokJOclGrmmpl/yvfvqD6B7k7P&#10;Prgf2YcA7GUKUllOND2rhBV7TzMllmQvztdaZlDzC20COyu60qZvo+KzBKFs3JoqpfTo2dy/0NsT&#10;c+rXxmr+2VnDEvDO22/jrffeJNAEt7dY3sSHH73N8hbe//A1fPARwcftow9YCL/3HrHw9fuE3+ff&#10;fIQ7+VvYiJsTNoSOwEfQXbapao5Jq4WUtFi4lJ6i36UEBS8By6343CAT+B4Dj1sr3K/UXJUEm/IT&#10;KuO0AzsHnI/h56rQGktVElQLimZFv0Qz2dJZEXoKZ3EncDgaThARNAYhPqeDLQRBqq+wdjQzBUKZ&#10;so6qE1QEGkHQ1Bbfyyx+rBh5vNt0LtY53KDTexYtbG1jioRbCc9ZIqVnak+ZgQliqT57/39NYK01&#10;IjNbWwd0+m3HBH4MYF0b99lnUoFspPt5Lpm5ThKDVhbbJ7Un8NmC6ISIwlqUb86SExB+MnOzlKTA&#10;PLnOYkNybKgo6WcqO06BT6pPzg2llLflJQk+J1uL5ur6IcXSRflhjo8/ptI0XNy3O9bOH4els4Zj&#10;2czhWDolDovHD0Dy6N5ISuiBmcMioCSe8wdFIFvgq18fCXUa0Mz0xwoqvPQgXi/vZ01wMCbUrYsp&#10;DbyQEhiMrVSz2/hsthHUWmRLzh3lhTzVvgtOyYvv6ujc+Ru1mpqmLJ6kOS1nl+prZUQvlLI+HqQV&#10;ICfHYqrLWbSSJjVoiPG8jnH1GyChdj0MqVkXCVSYo2vVxeQ69S3MZXaDBpjb0AuzCcyFPg2wuFkg&#10;ts+dg5KifbhUXo5rN2/h5q0bqKoqR+npAyhKn4+tUwg+Qm99IhXeyA7YOKYTAdcem1g2j6GZT9Bl&#10;jmuP7EmdsHVCR2yd2AmZkzshfUJ7bBnfEZv52QaBcQzLyNYEZCvUmDyvANMX7ifoDmHW4iLMXnII&#10;SUtLMH/FUcxddgTzlx/D/GVOWbjiOObx/YIVp7Fw1XksXHmOn59mOUUonsOiVWe5vWBl4fKzPP4M&#10;Fqw8jQXcP38lP1t7idAswxJ+d9u6U/j22FW8N2EKHvbqg0fDR+PTsRPwXnwCoTfQ0k5pitkrhODb&#10;QxPw2dhx+GzkSLzA/ZepSjQzQVki3NlUVPnV0ApZibXIzTZWTFVIZcfVn5OjPGqU++phclvQbOEf&#10;rkpsKdMJNqUs0joQ64MaYYW3F7bTtFFjUFhLbrNQTPb1QPqoOJzO2Yy3X3xANfeumbZSegKflJ6g&#10;9+HHfE3oPfrgFYLvVSuC3/vvuyBI8H369Qe4ty+LAAnBVVaiMipZwU8hLTamR3XqgE+Kr7sFcZuT&#10;g0C73LHDY4Xnhpzg54S6CIzOuJ/2V2mMT/sIM5Vfqz33azlCymnOXmLFL3MFPruDohXQbRmdWfkN&#10;fHzOVgi9w4IMYeRAyw0kB2iCmExTG8PjsY7iE3RYCECpOsGyuKW8xA7c9F039NzvH3/G40sExlAe&#10;z2IeZqrM4hbap+N0vAM9M7vZsE0Z6j07MP3u47E/1hN5gPW6KFTjf44DTIkSnDRWLASfMo3Y+h6s&#10;SzZXl+pOIVOCn83gIPRsupqBz0njLtil8zgVOTk0xmdjei7wuYsbfCsIQUtOQJWk1FSK4ZtN+E0n&#10;+FZHRSIzZRLWLx6L9QtGYc3seKROGYTlYyOxbFxvpIzvh4Vj+yJl1ADk9orEQiq+xY0aY3tIOA7S&#10;bN3D56RZJFJgaYTfVt5fOq9ZK6Pl0JpR/r1CKWP9P+yIZAHJy72bqnWXZqrwfnbw9U7eq2XN5j0V&#10;89meJgAV/K5x8uqevSkoOrBTaG6xf6v4+ylUkwt9GmGKhw9G1ffC6IY+mKAAahW+1qyUlQRzisxv&#10;ipCtk8diV/oGHDy0D6XlZYTeTdy+S/BdK8eFU3tRtHU+Mqb3xrqEcKynibtxdGcD35bxnQ1q6eM7&#10;YOv49sgi9LZN7eaUad2wfUZ37JzdE7l8nzWpM3KmdkH25M7IEhjHt0ONOSnFSFpWYtCbufggZqcQ&#10;gEsPYU5KCd8Lhvx86WECsQRz+Hru4hLMW3rUYDdv2UmDoICnsnTteSxZcx6LV1P1rSvDUm6XrruE&#10;ZRsIO25TNlzGyvQqmsmV2J9xET/sP4NHo8ZbpuUvx0/BxyNGm9p7sV9fvDZ4ECE4HH+YOB1fT5pO&#10;6I2x9TLO0dw6zIpbzMpdyAqngFhVzO2B7HUp7dey0qzw9sYC9iyz69XDxNp1MI49oQZ4J1CKL/Hx&#10;tXGJzMZN2es14R/Lno+VV3M0lZljGyvIClaW5VR4mTy3VlpLY2+2OiEB337zGT796jMqN5q4b7/m&#10;mLiPqPYevUvovYePPn4XH3/yLj765E3C71VCUKrPMXk/EPhUBL6vPsCDvVk42bEdrkREmlND4Sxa&#10;Ma1SY3yE3TUpP4KrmupPY3YKZVEIy/+BFvdL5TmvFeBMaLJTcDs3rlLJXSXINJ5ylUB0jxG6YWkA&#10;5bHK/yezRs4Nm/EhLzOPF/iUJNWdq1AB3jJ5j7VROnHBS84JZ8xPZqcDH4FL4NN7qTopMBd0WJzv&#10;CHK/QM+t9H6t9rTf/Zne2zQqeZZZigk+U5n8vs6jmQbOd5wxQjf8BF4bZ+TWAZ0DwMfXI+ARbFKA&#10;UqQK4NXC6ipOkgSFtkj1OckqfsnOQiuADd1mbBAQ2ioeTmUrQaGEtcrYrfTumu2gcT6budE40BwA&#10;FufGrVZTW2LQU/E38M31oqlLQKyjktu2ZCzSk0cgfcFwbJgbR/D1R+rE3kid3JevB2DltIFYM30w&#10;dsdHYWfTMOwL74ijnXqYCZtJ6GWxnWTz/jXFLN1fCwQFWajXPoGO/8tu3qdSa8n03MbrzCW4trHk&#10;ULVqap7Wz8jlfeSxnexgeylgezvQvIUp/lPsCDUWrPU2yllfldBAXnFbmZBFCy8pD2Eqz7WC517p&#10;z/tnWaswGirozW07In/pImSuX4aMLWk4dOQgyq9W4LYbfNVlBF8hDmcnI2tmX6SNoHk7isptXCds&#10;mtCZqq4rMgi7TBYBLWdaV2yb3h2503tgx6yeBj1n2wu5M3oghyDcNr0bsqd0MUjWENimLzyIafP3&#10;YyrLtAUH7P1MKsCZycW2TVp6BHOWHMG8lGNYtPwkllC9LVJZRfOVcEsh1AS8lHUXsGrTZZq65Vi5&#10;ocJM2pWbKrB6ayVS0yuxJuM61mXdRFrmdZzJr8L3O0vw0ehJ+Hj0BHxCACrzyisDo/DB8JH4YuIU&#10;/DBzPn6aMRefDhuBtwZE4dmeNF0jerhgQJOMDfN0eFtLLGrLKbKhKKOHphUpGHkzH/JKVqb5ilav&#10;74HE2pLeNQnDWljs1RAbG/kjm+bGdlZIZY7Qn6+xB0Wpa23RZZ6eSG7YwCT6tdOX8MVXX+KNd17F&#10;W4TXe48cpafy/gfv4KOPWD55m/B7Bx9/+hZfv24A/PBjlTfwAeH3nsb7+N0v//gB7mSvx7mO7Q16&#10;5lQQ+FxjfEpScI0QdBTfL6ru10rPDbBfijOzo0qA6yjYcR/hp3g+TXOr/NV3tP01QMt5vMb2lBJL&#10;M0IUWuOYuo7poySuUnxHWxN+Bj4pP5m6jolZQgiq6P0BPn/B7lAIQfS4EIj6f0yROXB0A9M9pmeA&#10;+xX8HNXnHGNLZAqqLtXnhNXI0cLPtKVydBSkjnfAp+9I8Zmp/SvYydPrHu9znB5OyIuF3/BYjfFZ&#10;Cn1tWXY3o+ppyg5SWzZ6M3MJBYFPSk/zc226Gi0LpZ+3ubqsOw74ArGakNNUNWX0scWFqPS0ZosA&#10;uNxH4FMoi5PibL5PAJKoiGZ6eGL9gE7YnZKI7cnx2L4gDtlzo7BpaiTWT+qGjZN7YuPUPtgwYwAy&#10;kxNQMDURhe06Y09YW/5uM2z0D7JEANm8/rUEqpRoHp/FLj5X5d7LonrTFLWtvBbBbQc/17KbGuN0&#10;wo208h/NXLatE8rQ3U65KtnZWCci51IrHGY5wbpwiXWsskcPXOkRgdPttEaLlLbzfDVHW8uN6jc0&#10;l1eJfW3tEm53Dh2GQ7u2Y/OqJcjavB5FBF/plTID3917t1B9rQyXqPgOZS5E5qx+WD+2IzZQ5W0g&#10;9LZM6orMqd2RQ9AJdtsItu0zI7BjdiR2z+3L0gf5LLvm9CL4IpEn5ecq2wjG7CmdUWP6wgOYOm8f&#10;Js3Zg+kE3wyCb9ZCwi75MOawzKW6m7fsBJJXncHi1LNYTGW3JFXK7iJBV2ZFoFuxQWN8BN/mCqRu&#10;vorVmyuxWrNB0lkIvjUZ1ViXfQMbt93BltzbuLL3Or7L3osvJ83GZxOm4f2EMVR4I/DluCn4cfYC&#10;/DR3Mf44aSYeDR1hmVtfVaKB6Bh8ED8UHw0Zikcsb8fGEZSDqAR74RphUd2jJy536m4Lc2tlsXOa&#10;fcByjI23hMrlIMseVpCC8A7Yp6BcKRk26FP8Y0+E02TWn96ypY1fKXPsQVaUzOAgLKdMP5q2Fd//&#10;40d8/MX7ePSuTFc5MDSe9w7VHgsB99EnBJ4LfB9/+gbfO+D74COWDwRKZ7zv668/wpUVC3G+XVsz&#10;282Tyu1lA5+TnUWKT2N8ApbMWAFLY3MGL0JJ4SlScFb4mb1nJdRiTNd4rmqeS+rPPe7n3ur7TlC0&#10;Az4tXqSQFmc+L7eEpwa2tTi0k6uPpq7LuaFAZrfiO0zACDLm6NAzoxI3zyqfoY25EURSaMU0vUpc&#10;Jm2RwGVw41Z5D3lsERui3h9mo7X9LvAJkOrMbKUv69hkXhNsVJIa29N37RoEXoGS+x0T2oGxthrj&#10;c7zDUoC/BE07Tg7H6eEeh7StQbCljXtZ4oLmSpHPRkrwKSGp4CfPrsCnZKQ2xkdlo2D6LB6XTnUj&#10;pWNrNBN0WoNCis+yL5uJ28igpzE9M3dpoWiq2lKWhb4BBF8gTd1GmO7pgY1R7VC0PB4FiwahcP4g&#10;5Cf1NeWSRcWSPa0HMqf3JBC4b1kC9q2dhY0DIjHhmacwo0FD5FP1ZTUJRXojKjdNs2Mnkt00xGIN&#10;lUJL43t5vNadTYL4nFvhKBX0abYLJbtQ4LocXRVsR1f4WnWwyjXOrHqisLNzSmzLzlBt5AT/txOs&#10;D4pMqKD5q7Rmx/Vf8vnructjLzVtM2js2WuqIdXm8LEo2ZGH7PUrsH3bFpQcK6LiK8edO7eo+G7i&#10;2vXLj8GXM3cQ1k/ognUsm6Z0R/pU3t+MCAIt0oCXNycSO5N6Yff8vihcNAB7kwdh76KBKJjfDwXz&#10;CMIF/bFzXm87fidhuGNWBGrMmH/QQDdzQRH0ek5yCZIWHyb4SrBg6TEskMpbcRLJK09h6ZpzNGdp&#10;vrIsWXPBHBzL1xN+LmWXuuUKy1Ws2XoNa7dWG/jWbq3COkJvbWY1Nubdxqadd7Fl213cKLyKb9Lz&#10;8PWM+fh84gx8kDAWf5g0Cz8mLcbnE6bjzbihuEMZbbMIpECoXDR+pQwlN7or3k1hGvxjerCBd1ca&#10;JwKEx2q62VkWDcxqcF5jgVKFJ9gwTxN0WovCUjaxMZ+hgrnI4wQSLV4kB8oLyt83YBCe7dMfD5XK&#10;Ki4erwyKQ+mgIShdnoq37/y/qs47KsszXff5a689OzPZKXbNpM+kmJjEGBsoIIKKvScm1sTeomIX&#10;lCpFioAICNJBQFABCx3siiL2WCZldjJ7ZvY5a886Z6+zzjp/XOe67uf71P3Hs97v+973a+/7Pr/n&#10;ustzP6349a//hrsE2QOavA+/p3n78D4e/XAXf3pM4LE9IuweU+U90mMFPB7etWO//16BkG78+stt&#10;VC6YY4ujS+nVSvXJx8ffL7P2SXBDjmS+9mzSshde8s1Znh73NRBWioqfIcxODf6E50jnieeH4FNz&#10;j2kS25Q2qTyX1iIF6UBIE5fq2WaAWHPpLcoxVH0/LVGpAULQK+a5FHCk+JTcKpAcJlz03IFI5qaL&#10;rjpzVmrMwUyv2ZomOk4RYh5rvkICTWDTPgHrkL2XzwVEbr2tiM8L7bG+332XIGfQNDXogSk7m6k+&#10;PrYor57L3NUsEf5edcinpi6bFB+38j9K8Ql8mscrxSfwqUqLLUBE4CV7fHxxZuKqNLsrzx5LIEar&#10;0SyMJOh2C3xsKkBqfj1Tekpc7g8tFC7/niowa7rkml69LaIr/9fSl/th4csvIWzsQGSvD8aB1f7I&#10;XB1E+AUgdZkvEtnR49npE7/1xb7lAUiiIkzfsxSHokOxdbQP9vG6pVBla7HwJA4Ee/lbo/pTiWpe&#10;O3/XPqo7qXItxi8XRuVH8ulqsHNTFhXgOqVgmvoZrY5m3pfKqmjltoVbt54N7xHefxoYNamgiNev&#10;hNfuKPvVyaEjUcP3apqjUqB0jTT4ZPM6qRDsIQ5smfx9qdPnIj89GfGR25CSEIWCgjzUn6o36LW0&#10;NlDxnUA1Td28uDVIWDWWKvczRMz/HJGEXtw3/O88F0lLfe2cHFjjh4PrAnBgPWFn20AcXDuW8ON2&#10;3Rhk8vUMvr5/9WhrGWv8aeoSeoKd2rdr8p6Cj20FTdzVNG1Xbz7CVm6w20DYbSTsBD21LQTelshT&#10;2BxRT1UnyLEReuE0a/fENWM3zdqw2AaEU+1Fp55FRHI7YpM6cP5AHf4eFo9/X7Qcf5rzNX7+YiEf&#10;L8W9abPR7uuPGkVheXNrcrokuBysKbzBEjhSxXJE3cuLKDN1L2+qOD5Xi+3L5xxF93Hfft6Yma+9&#10;hYO8GVWx4/Af3kEJT34FO241P1ujl3LlzqpumJ/KVY1Fl18ArviOwoURI20xo5bPh7B9ThN7BC4N&#10;H4nWQVSPw/xwLr8Qf/uPf8Mdpazco0lLqD14ROjx+SMC8dFDbdUIPprCj2gKP+TjBw8U2e3GT/cv&#10;oThkDFQH0ObGKqLLG0uKyws+t5SmeywwCXxq5qfjMfLf1RNcpz79hApvMBrVNLeX4FNTvqM+w1Qj&#10;v+M0mxSh+fQ8wBNENR9Yj+Xf03KbmrJmJasIPavMrOAGBwh1Epm8uqELCJRCgU6qjddHFW0EI61N&#10;bPDjdbPUEikxAYnwk3pTHqACIzre3idosdMIdvrMfAJKgMvj5wp6Ug061vu5BTLB+B5B9gloebxT&#10;iQpyaavXnLmrpv2mAPl7NMPEqb7/7uM7QKiZr88CHA5+WZbOIp+V8vhUo0++ZE1hcwEOrasrxafq&#10;LAKfSs+rAKkWpVIRDM3aUFGCbf3k45NPT9VXlLoi6Mm/RxASejZVTWksPftiWQ9VTXkVC196EZET&#10;PkFe6ER23EDkfBdCAFL1UcHsWzYS8VQs8VIvKwi+dRORsnMxyrJi0BazG1kfKNjwjuUZ7iFsw6k6&#10;VUDAFfN4g//ZVUaW/1bWUPUnTiyoSo+r1MNBVoMl758G3pfKlmjVyoYjfSy7Qq3DZxQ6+FxVzeVO&#10;qeE9UsVrcJQDXA2/Xy6bekJTC4jrumpmjtJYlDqWw+u2/20+X7YShYcyECfwxUegqCAXdTR1mwm9&#10;1tZGNDRI8R1AQcJ6JK0ORsyC4YheMAIxC/X/qdqo4FJpzmZQzWURbDkbxiJrYxAOarspCLmh45G3&#10;cTxyN41DTug4B8W1/rb/wNoABz4zbdcV4FtCz/x4oWVYubEEKzeVGPBWb6aJu40qb1s1Nu08YW1z&#10;+Amas/VUdKewK6aBsGtA2F4Cji2Mz3fvbUJEfAsiCD+ZtlHJHYhNO4/Y/ecRR+V3PbMW/3NbNH6m&#10;uns060uavItxa8o0aL3c8g+0SDg7BG94jf5KkVDUSeuwWtXbV9+y9T1VvjyZFzOF8l0r+1sxRN6k&#10;muakjqayT1pMp2rQIBuhlO5y3scXl6jsrvgTcgFjcI2q7gbB1+Xrh07f0bjIC3uWJrPW62iQivrk&#10;Y1uw6CRHxIbPPkErIVHMm6UjOQ2//vSYau42bt8+j3v3Llu+3vf3ruHh/Wt4cO8qvr/biQd3r+PB&#10;HeXyOf/efZnEV5tRNIqg429SdRTN3Dgu5ccbzZKPBSR+pxSdQOeFnhdW5svje+pp+p7S7+O2ifua&#10;uE8QbKDyUzvNzzCA8rNPEnxSkQZOHqPtE4jad7qosOoBKrdQJovAJ9VcyhtY4FMJclVkFvwEHYHP&#10;kpoJFZm/RU9e95jAuuk5yucTSi4i/D7BxeZ5XMQmEApUhR74Fej977/n9gly3C/wqbillIUBUsfz&#10;NVOPfM35BqUo1fR57nWv6avnlhQtf581+SHfMeWnebzeJvCpAK3AJ8WnaL9VYH7LNcvpM5NX6Syu&#10;SK3mhiuJWf49lZ5XRRZBL5wAtMrL/X9vgQ2Zthssb0/pJnL2a2L/s+Drh6VUfMsIvkVUfNGTPkPJ&#10;zpnIZec9RPBlfTcOmd8FIXW1HxJo1iXKtFs1BslrQpAWthQ1GdGomDYNqfwNERQE4b17U+n14+8a&#10;YPmGaRwECnjtLCn9Q2cJWdT+Q/YRglBWkSK2Ze/TjOX5KtZ14vmTkitlK+O11eqEmuLYOJT9Y7gP&#10;Lo0OsITkzsBg9qdAnCMQtWi//M2NBGMtLTFboY/X6xA/Q7OgNA0uhfdDWXg4CgszsW/vLhxIjkVp&#10;0WGcqK1Bc4vA14TGM7U4UX4QhYnrkbJmPPYuGYXYxb6IW+KDpGWjkE7VlkmzNofnRNA7tCnYAJe3&#10;NQSHt4Ugf9tEFGybhMObJyBvywTbl+05JmdjMJ7zqrwla/LxzdpCLPuuGMs3EHqh5VgVesSitQLe&#10;+u3KzatB6M7j2L6H5mxEHXZG1RFyp6juzmDPXio8tsi4BkQReHsSWrA7keAj9KT0Ygi9mP3nEJ9x&#10;GUlp7biRfhR/27ATf563BI9nz8PdqTPROmo0IaU1IgZa5V8rp84Lo7Uf7EIpoZbPLa+MF6JUi+cQ&#10;bMovqqYZp5QMNwfVVTVpoAnZTJNYFZu1LoeKkF4bPRpXqOguDRtJZTfCQNdp0Bvl0mcIRC2Ock6j&#10;nBYwktnJC1lHENQN+giNVFiNHCHL3ud3fruCELtMk/Y2bt64iNs3ruBW9yXcvXWZ7SLu3Lzgtnzt&#10;9s1LuHXzCr5/eBP3GmpQNFi5dC5hWIrvxBDlGw7na14/3FOzVgpN/j17LgjLzOVxtrg6VaMALcVn&#10;W+7X1uBHNaffbj5CQs0gSNh5P9e2vJFtjQ9BlnBUdRcDHxWgFSLldZCPT62Uyk+Lj2t1fIviCiqE&#10;RyHBZ0qON/cTdSaA8UYX1AQe+ekMYLxuBi3PY8EtzwtPgY3HF3GfOpyq/8q0NWCyFSvIws8SZJ1J&#10;7T5b6S0usMFjBV+C2gVH3GNFf5VzKD+eSmsZ+NjM5NVrHhWo58+avjJ5bRlKqj7VaPQuMC4nvfx8&#10;8pXFv6blJan4qKiUxqIUFkHP23YKfANcYQIVH93Qh/DrI7WndBatteECG6s84Fv6inx8L2PvtKE4&#10;spvm4OYQFGyZxM47EdlUMQc2BCF5Fc1etnSac2mbpqEwai0KVi5EPH9vRM/eCONnKjgXT1Nc1a7z&#10;B35shQLKeT1LeQ5LeT50bhWcUNPC8la4lv2tnK9XvPcRz7vmY3PgokLMef1tWk+K6vI8KBBCsKcT&#10;9lp/Q2syy0XSRuhdDhyLa1oEjNaTVlXroJA4M3IUyvjdue9+aNFkqe/Uj4agIjkZ+XmpSIrbjczU&#10;OJSVFKC2/hgam8+gpaUJTTR1pfjy4lYjed0ExC/zJ/x8kUATf//qAKQRfNnfCXjjcHhLiAd4E5G/&#10;fRIKdkxG0a6pKNwxBUXbJ9vr3v3a5nH7nNe0/ZaKbxmBpxQVwc9y87ZVYt3WSmzaUYMtu45jC03c&#10;zWHHsINKb2dUPVUdTdrY01R2jYhKlMJr8DxuNeDt3sdtUpupveiUs4hLu4C49EtIzejA7Ywq/LJy&#10;E34W+GbNQ/eEiWgjgOopn7WwjioOnyIY6tkBlYphqRzs8CfZKaXejrPDCwjqsFIyTYRHC1srAdLC&#10;Dt1O4F0Y5YNrY8agkzA7R8jJdG0a8pmZhJr/q9fOE4Jare3yyBG4QjWoY7vGBqKb7fa4YD4ei8ta&#10;yNyKllI5ESB1vIFOfUoIv0/1wdGu82g1Hjx+gCtXz6Lr6nncuHaB7RwbAX+9A13X9Zjt6kULiFwp&#10;zUPRwPf4P5wzWbM2pPgU5Kgz+Ah8ApYSmqX4VFaKqo+wOkV4OfBJEXJrZi2VncDHfWd0PgQ/7lN1&#10;6Ub+X+3TeXJRYr7/Gfip5p9b3EgglZnjavJ5qzOrirNMI1utjTe5RnBLZBa0CKN8mqxaRV9gcoEP&#10;zenlcwHMXiP01HQsXzeIKZD0PkHG49UMfGym6nisPkcdU6CznEH5A9m0Sp6OV2ctEuSsaR6xUl2c&#10;AlSTv0+vu3QX1zQzJJffbY2/zalRrwPeE/iwxYxoDvM/CZIuwCH4UelR2aW+/hrB9ya05q4KFcj6&#10;sCUmqfwMfHz+ZMqaR/lt69sfW/orb68PNr+qOnw0d/uwUeUJemsJvTXm31NEdwCWvTLAfHzxM4aj&#10;MvILqr4pKFEn3jkJOVQvBzcRflJ/64KQtjYQhaGzUDgrxNa/3dWDKq/fa1R4byOd56DwY15D9odK&#10;Xk9V+pZo0PxrPT5qZu5gNjfIydVy0vJFh1O1abF9X8vVU9GMet4TuheU1CxTOZUQjH/1VUQQ4Lt6&#10;9kEY/0MUHyfy/8qXVyKxwvtHA+gpfk7DqEBU87O1MH0Bf1fK0FGozmMfyE1HamI00lJicaS0AHUn&#10;j+PUmTo0NTWg0cCXjoJ9a5FKxZuw1B+JbEnL/Qg+fxxYF4DczTRlCTLBrpDnybu1xnNWzFayQ+fO&#10;7Xu2PbdMeXnrC7GCsBP01FwisktIVqrKBoIvlNDbuqcWW/bQxI2sM+g9C77IBIKPLSqxHZH72g12&#10;3raX5q1aXPpFJGReRVpaB+6lleGXZevxw9wFuDd1Fq4HT8ClgCCc8wuwoEYrQdOowIWVZpKPS34p&#10;T2qGOjFfkynXSGCouYRfmnuEwHlCTPC6EuCPNn6OOnw9L9xJtgYe28TnrQTj2eE0fUcMx0W28/yu&#10;iz4+fK8PgUkQ+vmia4w/7gYH417QeNyfoGl0QbhAOAuezsc2CMfZiTIH8nP3p1P5PUL3jWu41nkO&#10;1zsvsl0h8C6jk8+vEYhdBN+9R3dxNiMZJXyf8uUEPlVCdnXwCHr+jxOCvKDE/ym41xGyAlUdH5sJ&#10;7GlSfKcFOGsEF18zv56dF5m9NHdpnp8iNL3vsfQW7rPPE0x5g1rhU4+vT/4d/Q5Vz7ClJ9kMfARa&#10;yYdUAlQHT8En0Dg1JsC5lBf3upmjBj++LlBJxRF4RXy/QFhAyEm5F34gnx7NMG4FN32OAdSzlboU&#10;KL37FGQREEu5T4ER8x0SbJqbLXVovkdTjvwewlBK00xfNpsnLOjxfU/AR9NX/kilaQh+WrtDKS+a&#10;8qYpjSpR5RYcotpTVWaL8r5t09bk69Oi4mbqEgaaq6upasoTtWIF3KqIrkpRueKjfRBK+Flkl9DT&#10;GhuqyLJGVVkIvhW9CT7Cb+FLLyFu+lBURs1FWdh0dmDCL3wqCtiBD9Fsy900gaYvO/1qqpiJI7GP&#10;kNXC7jkfDUbJ4BEo/nQYSgcPQzmBJegJQm7dZlepW+4Lt+CUG9i0vIBetyUICEslyzcNo7Uzwof9&#10;0Q8X/f1xidbSBZq2zZq1weOkujU7Rjl/u/hfQnv1skKka19he7kHtqpSS/8BSOS5y+OgeWZUAFr8&#10;xvB+/xwZ4yej/tgxHD60H+mJUcjYn4DS4sOol+JrouJrbkTD6WocL89ASdJ6HNg0GckrxhB6/lS6&#10;/khfN8b8eXlbJzwBmSk8Nm2Lw6fbtjRsGsp2TUMxz1sBlV8hWz5BWSDwLV9PpUe1t3K9U3vehOR1&#10;26rw3Q6lrNRY5Hbz7lo2+fVqEUbY7aFJqyboaSvwRdO0jYqX2msj/NoQk9KB2NRzhJ5r8RkXsC/r&#10;Gg5mXsCd5Hz88u1aPJr5JW5OnEZ5HGzrbl4ZE4gOKq9WKrGWEcPQOJTmGc1NqRSZbCrBrpQPAewM&#10;L2ojX5PSkanXNnQoLgeMxiV/P4vSHmeHPcKOUskOqzC8CnEKEC18j4IXZwm7c8OH4iwh2E6YtfN5&#10;K9WmAhqtw6QICUSqQi1cfo1AvsHf1kUFqSRrrfzWMnyEOYHr+D0H3/4Q1Zt24MeHP+L2wx/QfbML&#10;N7pvEoTd6O66xtaFa91dePzTY3TEROAIO2QtR9caVb3g/9Doq0iqggy1VHEqNaWm4gNSaQKglJ6a&#10;JTbzP3u3KtpgwQzBT69RLZqvjwBVoEPgExRPC4Betahmx0vtOQVoJjU7icAn36iafDuCjMGP51FT&#10;l1Stxfx0BhpBSsqNQNLreuwBoJrgZtDkcfIPagF1NZlI+iyBUNAzVecBqCLH6liCXjG/U/ODzYfI&#10;pmMsr1Dw5G+QL1EQte/jPu03IFMFKkCi32l+QEJQkV1TewZMKVDuI/Dy+FxAVNJz9ttvWnQ3W4Uz&#10;36Tik2+ZnVdrcCjAkUpzdv8bbj0WU3x8rvm68vEpUdgKkBIGKj+vjq+yVFq5TItThfZRNRaZujR7&#10;+Xw9wbea0Fuh/L0efWzWxjc9+1LxvYKEmcNwJHoOynfPRNmeGSiPmI2S3TNQGOY6cQFN3FNLZ+EM&#10;LZIzAcE46jOGCm8Icv74IdLe0op4KsLq8hmV4fDsUqSCoHMd6fq6wJVT0h/yuXutnOe+4oNBliur&#10;MmVaFFwW2eWxNGWDxuECLaMG9hVV89HaMSrlpSrUO2hiq6zbyldewepePfBdn57Yzv+dzH3HlHbG&#10;flTy9RKcrqtD7qFUZCZHIZNCoLy8CCdPnTAzt621EU1nqlFXkYkjKRuQtXkqUlbKvB2L9PVjkbkh&#10;GDk0cfNp0sqsNeARdoXhhBzPUZG2fF7Kx6XhMzhgTEPe9mnczkA+H+fTBKbiy8dyKr5VG0qxnKpP&#10;0FMU94naewZ82yPrsSv6pPn1pPYEvCjBLqEFkfEtiKHSE/yiad7GpLRjb6rU3llrCYRectYVJGV3&#10;IivLge/nJavwYMZc3J401Zyk1wJpVmohIN/RVHwjbHHwBpqnFtmUKuGJtqZOzwso81adXfNxr/j5&#10;8zOCcHrYMJSpk2jk50U/bB1yoF1AKagGdvAWQk3+uw5C75zgx3ae6k8wbOZ+BQm0opuqwTQQiGqC&#10;4VnC9Bx/1xWfUbgqVaiCCYHj0EkleI6gLpa5tmQtvn/073j4l7/jzt3HuP39Y9xVu/cINx88xo9/&#10;/RX1G9eg4r13OcLKx0fwEXhWjJQ3Vx1HU6WbqLLyccLaG9QwE9UDLEVqG3kepHIN+vx9WoXO/Hnc&#10;L8jpPzR+9lQNnqKCO/3xx9zHLT/TvY8qmZCTv/AUv0NqUOXpNSqb0iOYlKHv6vK5ZSqd2evpLASQ&#10;8xXRDLam4wc5X5wHfHYM96kpv0umsmBYxmY5YHwuwEktCpj6XJsrquO5zwtBbzPA8ThLbzH16IGm&#10;4CgTmq/Lt3f43UEEm5tm53yMbp+Z3FKCPCbvHd4fBkVCj6rPTWXzBDu4L/PN95ChmRw0bRXYcAGO&#10;dyyoZgsOcWsBDoJRxXGV0xdNlRfBzu+qLyuyO8Ciu7Z0QV+Cz5pSWfoZ+Fb26otlbN/QTF3csxeW&#10;EHzzqfgS54xERcyXKCP4KqPnoipyDo7GfEEIzkT5rplo2LYQV776EnXDRxPI7yKm/2uIorpUXbyY&#10;Aa6Ir+YcKxG5YhDNWl7jY7zmzq3C+4zX3qYqUu0pXUxlqLR2jRb0EvSU+qVrVMxzV0xFbdeY11bK&#10;8CT7mCK7ChKeoyhoHjHK0rI01zeP5zyNwFUit6LZ8mmu690TG3v2sPSfHF6rkvnLcLK2Fvm5achI&#10;iUJWZioqqkpRT1O3uaURra0NaG48hvrKg6jcv8nAlyroUeWmEXwHpPa20az1qDu1wt1se6ajgNDT&#10;YwHQBgoqvrztU5G7jY3bQ1sn8TnB543cetWeTFypPTWD3q5j2Bpei217FMxw4POauZEeE1dRWzNv&#10;qfKik1oRk0wAJrcSeB2ISzuPeLbkrMvYn3sVKXnXkJNzieDLw0+Ll+P+1Nm4NXEKumlKXg8OouIb&#10;Y8tJOsUnf4Mc7x5/l0WMFPFUkU2Xr9buOwoXqBRPE0ry+xygGWJLE77Fm1g3uPL1KOtV2bjlc5Wy&#10;GkHoDTPwqcnPd2HkSDOPz3LbxouqJug1s8kv2MDvktnYLBjyOxXxbf/8M3RQYWqx8rM+I2mm+1lw&#10;pJ4mxuEvv8Wfvv8z/v6//x/+/Pd/4P6Pv+LBD7/g3o9/wS9//ysqFnyBKkJC+YRabMiKrfL3ydxV&#10;HtUJ3qjHPtQcWmfeG/h40z4BnqrZ0KRv5O+R0lNrMPXmmsGa77Ngh47Tcwt0aOSWCpSJLLWoxsGD&#10;n+0UIaHL3yLT23x7BI/yHW2dXt706ghPAh0CFzuDF1IW+CBcvK9bAIodSGATBEs9xwlmgqiO12eq&#10;qUM5Zfj0MwVMU5F6TZ9hzwU9XlN2HmcSsxGGMoPNnBYQDXSaQUDw8fo7FajXBcP3rUSW5hUraVfw&#10;cxFfmrzvytwV+FxSs5Jss97+gEpedfresQCHzF3N5JDqUxVmzRCS4rPV1gg+pYxoGYQ9AwY48PHx&#10;Dj5283NVlKAfQvtrScl+VEL9qYi0ylkfLCXsvmVboJXQevXHVy++hNjZw1Ee+xXBNxsVNHkro+ag&#10;KvZL1Oz9Cg2Ri9GxdB4qPxuGaMJOUzS1wLcCGlrQJ40m+iGqMK3kV0Wz9yjvJy02L3+ezFmlLKnK&#10;dxP7QyP7lnLz1Mx6YlPWgAp7SOlVfKRr5QY4b8qRyqmVUiELlFrzuY5ioJb9TxaMcvmO8HrKp6pz&#10;pDxCzWDZ0rc3tg3ojT3873tDZqLu+HEU5WciMy0O2QdTcaS82MAnxdfe1oTmhhrUU/FV7N+A7K3T&#10;kb4hBBkbJuDAhvHICqWJ61F6BVJ7YTRtCb8SDgpFNG/V5BYwNbhTwQ0XHFLL2Tqe8JuM51aFCnhl&#10;FsyQylNTvt4TM5fg2767juA7QcVXh100c8MEPqo9wU+mboSit/taEZUk4LXRvD2LqGQqwNRWgu8c&#10;1d5FA59KVyXndiKP29uJOfh50VI8nC7wTcatkEnoVCAhQIuKB6Cd5m4LwWQXghfnJDuj+bw+HoT6&#10;QR/Z/gtUePUjfCxFIeX117GPN1rSq2/aJHM5tisID5mPjUMJOQOcD64QqtoKcmqK3p6Xb49Nz2XW&#10;ytd3YaTUnfMBnueF7eBvkSktU1jFUTsIjBb+npYhSpMZjFZ9x+f8jKFSjENQOnYaTsTuRdfFy/jr&#10;P/4X/vJf/wcP/vKf+OXnn1EWMg6V7znwqcnPJwezZc1rS7VleXW88QR6Kd7TAhcBZpDTlvAz/54B&#10;kL+FN55aM3+HAZHvswgvf0sT9zdqy/dJAQp8qsrsTGPd7IKfM5Hl4xOILZWF6s4SvVWQlE2+IEHr&#10;Wfh5FZ2c5t4AiO3new183FrT8WxW9YNbvU+fpUHJ+1nPNgdTB0GDqho/z0CndCdTf1R5BJ3MWRft&#10;lQJ0wQzz+xF08vu5fEKn7Kz9QYpPqlGNx9trbmqbm8qmlJY/En6awuby+bRwkVSfzF2ts5tE0y2J&#10;SjCRIFRBDE1b01KMmr2hubrq7Gbi9tU8XUVw+1gS86YBfbChH81cgm8FzdulPfpiee8BVHz9MO+l&#10;npj/Sl/M/d2LiJ41AqWxX6N0zxwUs0OXEXwVVHxHCb7WsMU4MTYQ8f1ew2YqqR38jqQ3CW/eS2Wa&#10;ucRrWKVrOGiwG6x4HrVwlJZiqKYVUct7QG4OJSe38n46y/tZ1k477x/Nh9fA38IBXfeDVQTigHtM&#10;ARFdO55zuQIO0tzX2sQqbKCBQ+6GMvmFqSKPDPqU11vBJaloFXx41yLfEa8pr7EfEr5didNn6pF/&#10;KANZGYnIzkoxU/fU6Vq0tjXjbHsLWpuOO8WXthE522cg7TuCb2MIDoZORC7B5Y3cCoBFUnU7JiGX&#10;LXvLeFOD8oWq5WwmKDcGI2vDOAsKpdNMztgU4sC3enOZqT2v4lOzZGWCb3P4cVN8pvYIvZ00cwU+&#10;r1/PAhpUeZH7aPLSxI32+PViZOamOcW3L/OygS8p+yJV3zXkZl/C7YRs/HnRtwTfTNwh+LrHh6Az&#10;cAyuEX7nR/uZ4nPJt+z8VCl1Mvs4+rQSRJeDxqFxlL8VCI3t0xeRlNSaY6sEZ4XYpVAUMVVNOwU3&#10;pMjO+xJ8PiNwmQrxIptBj6+fFfQIu0t+frgwapSlvVzj918fPcpap577B6CTJrhM20t8ryrHXOZ7&#10;ztHcvUgAnx/uazdMK0dQmcTnCKV23lg1H3yC7E+Ho/CbNWivPIa//df/xc/3vkcBIVZFRSLfyFHe&#10;UFpsSCaEFJ+SQbVymmZQ6AYV+KT45KtroOna7FFvMsUFQIFPfsYm3qi6WVt4MyuxVK1JgRw+t8Zz&#10;qVw/C3rweDNz+R1m5rJJASpgo8WOBGBBz8FPviCX76XlALylqmSWOvPUo9Ksg3keC1Zsmt9ZrGOV&#10;TsFzUcbPkHpTtRelyUhRmjnN9gSYnmbPpTL5mfps1QYU+JQG4wWfnj+JNhOk+j0uncUlMiv4Yekw&#10;AhxVnzeZ2Qob0BQueP9jU4UCn45VoMOSmg1+msamQqWq3fcubJ1fbxKzFB+Bp5XWEqkC4994jYpP&#10;ScLy9bnSVDup8uTf08wNFSmQ2lOzlBZCcF1PraH7KpYrksvtopf7YJ6tkdEPs377EiJn+uBw5BfI&#10;D5+JfJpsxVE0caOo/mLm4kzoV0jnvb+Nx+/i5x8cSMthuD+O+vqj+nOayLyHNCAUs5nZynNW5fFz&#10;1wxyGQLqV7pf5C6Sq6hNwGNfkYupVYMo72O5T3SfNHK/UsPkW9dC9GX8nAKeY013y6Lpn/raa9hP&#10;sMkloAHEKnZTaduc7T98iBwO8lrFTVWTdlNxl6al41RDLYryMpGdkUQhlIaqyjLCsM7A1+EBX23F&#10;AZSlrkfOzpnIDJ2MzE1SbFMItilP/HuHabrmbBqP1HVBSKI5rJa6fhySVgciYWWAp41B/IpAxK4I&#10;Quzq8UhcNwHPCXpqa7dWPDF3vWbudzurXTTXwHfSghoCnzeoIehFEHiRSllJkInbYbl60clnEatg&#10;xoFLSCD0Eg8KejJ1O5F+uAs5hy7gdtwh/LBgCR5Mn4U7k6fjZshESx25TsUnMMnMlAkmpSLld55g&#10;us5jzgUG8cYfhOg+/bCjTx+EcaubTX4FOXEVEBAUZM5KvV0wyA1Hx0iqNJqzqtHngKdZG1R1fHyB&#10;r12mErzK7+iUrzAgANcJOkV1uwL9cSOQ4NM+viYIdmk/Id3JrczbztH+uEpYCpqX+DmKDCtg0sEb&#10;p10VVwZ+hlx1ynmL0bZ5J8o/IjBoapURCIq0aSQ+qpuSN5VWNztBGLqZFCovpdGZZv0nHxv0GgnD&#10;J7M02HSOlMQs351MWtd00w6zG7plmHyBMn0HO/+lIOnxD7r3uk5g+X08TpVa5ASvMge4pvY5tVf+&#10;vnMZyMcnUGlENx8cr4W3hptTa+xoPKaU7ylmhywm3HVMGdV3KT9Dx7gCpy4ZWmaUN8r4rC9RW+9+&#10;l2tGRTmQ4OTn6HtNTdr3Odi65lSgN39QnU9ANP+eOiMh6s3rK3rvYypFraMs1SdVyE7KjuyN7Grd&#10;ELlLLJlZysZSW7QWh6vWkvL2m0iiAkywPL7f06R71eZ1R1Pt7e7/qqk9OfpVfNRNWaOJ278HzVy2&#10;vn2xlkpP6+cu60W117M/vn6xF+a90hNf9uyNWVR8ETNGI2vXTGRtnUj4zUZB9FwUxy1A9b5vULl4&#10;Cvb06mcVWIqHjMTx0UE4GRCMag7A5bxuGmAqPtZyBkPM/KznfXCSfULrzjRwQFSTFdQ63Iew82Ff&#10;oQig0Ljgw3uXfUbWkeCnQr7qR228hzSwNxKSmr+rQFwVBy5dM0FOARQtLpVGM/sATducN/+AQ1SF&#10;qmuZRXWdze2h95Wv+QH2fjIcZ6pPoPbkURQWHKQI2o/CwwdRVVXuAV+Tga+58QSOV2SgNGUdDu2Y&#10;gQM0bzM3hyBnG2Gn4M6OKYTeRGR+F4zkFQGI/XY0or/xw+6FoxGxOMBa+CJ/7Fjgh+0L/bBlEbdL&#10;gxCxZjL2bpyB59ZuVSDDRXLd1DQX2DBTd5dM3ePYEXHSFN8ONjNzPU3g25PYjAj59eTjo6kbRcUX&#10;o0gulV4cTVy1fVk0cbNdleb0w9eRkyfFl09T91vcnzqDbRbuTZpm7dGMuXjI9mjWPPz81UL8+YsF&#10;eDRzDi5TEZayk8bwptrMkW5b774I58gqH0I6RxYVJNAFPasLyCYIXbSLqCrMKlD6ucd/53x7Ftzg&#10;BVa7yGOvEmBXCDcBTPAVALuU8Bzg57YEnpr2XQ8gHAVFbru4v5v7bxGE3Yr4jgk0aF7X5xG6Hbxh&#10;OgjBc7rxOOrWf/QBmngj1Xw8zBSVt6MrSVtpAid4w9bKDyOly6ZgjPx3Zrp6mvx3J5XiYlFbqjUL&#10;WBB8MnENjjRjeJNr1JZfUqBsIiRtFDfwaSSn+Wvwk59viM35lbpUVFf+Rv02pTuY4tNjwu1ZIDnQ&#10;PX3uYOe2Fg1m5xPspO5k3mqr99hneD5HwPN+ppnVbHrubd79dgwB5/1MJbdLUT6F7VMAPo0IE24f&#10;ep/LRJbqcxCUz08QtKl0fJ5nKtDl92mtECU4K9ihxccFvWebgY/QS3lTq/kRfmzxhJ9NXfOYvEpn&#10;0ZKkqsyiqizbCEGZuhv79rbZG6rBt04RXS3wTTN3kcxc3tNzX+5hbdYLL2D79NFI3DwHKVvmInvX&#10;N8jduw5lWTtwNGEt0kcNofL8o5V1r/x8BI7QvD1CyB3htatk07oymn9bI38xTV7NYddKerKAGnh8&#10;41AfNlpUejzCB620Wtp8OVgTfJd4315mu8TBvJP38zXe591BYzn4q1BIoAURL3Jw19Q1VUk6QaGh&#10;AVLWQBEHlPx3PkAe+6MWA8t5V8uQUvH9gQPLQLkjBiJt/BS0Nbfi+PEKFBN8h3JScTg308B3prEe&#10;LW2NzsfXeBwnqPiOpKxH9rapBN94HCToDm1Xjt40U3u5mydYEYe4Jb6InD8CYV8Nww6tz/HFSGyd&#10;Nwqh8/2wab4/Ni8MxOYlE7B91Qzs3vg19oatdIpP8JNp+yz8vEUIVFpqJ8GnoMbO6Hq2k09y9xz4&#10;WrBnXyuiE2nmKlF5v1N7mpomxRd/QGrvWfBR8eVfxY34Avx58TI8mDEL96fNxoOZX+DXb1biHxu3&#10;4z837cDf12zEo3mLcGHsBLt54/v3w9YePbD+lR5Uev2w9w0Cj2ZIAW94jUCNBFg7RyglG8sklU9O&#10;ALAoqDq+IMBOr85vvgwDoAIdw61k/RU2wdKUm+9oPqfCMyWnfVSDuhH8vPBzQLweMBo3BD6C7iZf&#10;U9PjbgLxztggtmB0E4hXeYzMaCnANkKrjTdnO02HMxyJq6yDE3z8D9W8kRXYqOVNa+vnSolxq3m2&#10;zh8nf57M/0+4j6a//J2eSK2A10QT26LRBJj+ZyNvSgVi9L/VLNJrilDHOfA1UN2Z8uM++X2U16e5&#10;upU0iTSqq+m3VXHQkVKT8iongFSnzz0n7HjTPwsp99jTBLv/9vwpHGXuVtLE90LPa1pb8zzWaxVU&#10;w5qhY1PmdKxUKH+D/IoOpjpedQPlSyQAOcAUU1ULfIKg7h+bT8zOKFPY5R8SeuqoBJ4pPr5mKS3y&#10;S73Lxu2T6Wse6GW88Y7l9Sm6m/LG69hH4O177Q0Lcnjr86lMlUqvhw943erReVWfKrFsIOw29u2P&#10;DQpu8H5exftY6Stfv6KV0HpgxosqG/8Kprz0ElZO9sOOTQsQsXU5UiK3oig7FUWxOxE+5BNEcfCX&#10;z1KqWiWjZO4r8KOBx64Hn2uebIXcBAR7Cf9fEeGuaYGqqKIZMpqO5vyjMktl7r9vuZBlfH6En1XN&#10;gU5BEK2P0aL5uTSjz/sHopP39B1VR5o42aqh3xgfjIsE4ln2GU1jO0lL4yjvJS1YdITqs5TXRdWR&#10;8gcPovrj96/fiPNXLqP2WCXKinIIvhQU5Gej+ijB11CHtvZGtLWecVFdgS95HfJk6lLtHdxK2BF8&#10;Rbumo3DnVGRvDEYawaf5u7vnfY6dsz/D1hlss4Zj4xejsO5rf2xYHIyNiydgy7IZCNv0DfZGbUZm&#10;RrxX8TmV5/XveU1dtdCwE9huis+BT9BTYGNPHKGnNJbkdgtsPAFfqtJXzj9RfIKfTN2UQ1ctqpuW&#10;dwNZBV24kliEnxYtx4Nps/D9tDn4dcEy/I8VG/ATt9cmTsNpjka5HNUS+g5AeN9e2NK7h62BIbNW&#10;ZcF141by5lehAeefkFk3nGpK8whHWGfWTA/BQ4nNDUOU3CwAEDoEzlnJfB4rxWemLi+u/H+C3EWa&#10;qpc4CtprfHxZqSvcJxXoBV+n/yiOgFSD/qPRpcKpBkJ/3OIo2c39twm8OzTd7wePw33C+15wMG7S&#10;TO8OCMIVmtcWWebvlU+uTtBjp1ZulYo7SnXJ5FTRAC0BeVJrbugmlG9Gao+wEPA0Xc3MXsJOU/ME&#10;PkHNIKfXTem5588+NgDys+X3Uz6koniWHM5zJaVZze85SphWf+KmC8ocV+n+p0CjyclOpccqW/Uk&#10;+MHXrZSVjqHCMqDxPd73ab+ii3qPIOaFmylLQtDmkapR1VV9RNjasTru6efYc8/3GVTt9zxtpv7Y&#10;+ZXqoiboCYSukzslaNHed7lfkV3CTqaxzDXN6hD81BTZ9a4Up/U53Gpsf3Q+Pqo9TV1LospTkEPR&#10;y0RaHqrYorJPEf3drI1dBJQVKlDyMs1bgW8Dwbeej1dT+SmNZdErffDliz0xXWs8/+uLCHnxRQS/&#10;9AKWTQ/G9h1rsCdsK9LTU1CYlIjV/E2hBOR+muNSsZpDq6INApugpuVK1RR9LSHolYOpTAdb7In/&#10;wbvwk4ITbkW5t7D/1TeRTMspkaCOJ7C1LOTeVwfYdLfE3xPsnqaAjs6DBggNMLWf8n7TmtWybMYG&#10;omvceHQFjUMn7/GLVIfN7Een2XdUYVyqs4pqM5PXtSnvMNoudqD2OMFXcgiH89JRVJSLmuojBF+9&#10;zdNtbzuNlsYanKSpW5W6Hnnb5eObiOwt0wx6iuLKx5e7JQQZ64MRv9QPEQt8EP7VSOya54vwBWOw&#10;bXEQYReCHasmYxeVXmToIiRGbsbBg8koLyt4auqu3erx69HE9Zab2khTV/l7Ki+1nWau/HsqM2Xz&#10;cOObsTuBZm4KzVvNxVUOn0xdi+i2W4DDKT4HPim+tLxOpB26hrTDnTiXVIJHi5cSelR8k2fhT3Pm&#10;4970OWggbFRyKJknO5Y3TSTNBFWXiH/zbRzgKFfCky4/mNJbGgiOZio2mXUqVaWI5FF2rhp2GHXg&#10;egLPpYEMdmBgpzfFN3SoKUKpPaW3WPUVmceEnSK6gp/K4V9Vo7l8hapPprDAJwV41c+X5qwD3nXu&#10;t62//IOjzexVuynzl+02R8PbY4IJvyA8HD8BjyZMxKOQ8XyN5jQ/y4E0EOcJVs1K0TKPtQIb4ad5&#10;tPUEk+bP1nL01OJAWhj8ODu2FguXujPz1UxcNnvslO2zkFOz4zyvucdDrNRQw5BhtgpbPYFpC5Hz&#10;mGp+j2Cn+c9adauK4KmkgjpCgJgK4zl+qrSo/jzQM7DxPf/NN8hjpNIcIAU1TZ2SWqRiM0gKdoMN&#10;emoy0xxAZULx2IE8jjBTRNkLVacM9Zn8DTwXBlj9ng/4fbw/BEQpPwVgpIBKCT9TRTS1BAyZt95p&#10;bV71p0IHVtjAIpGusot8fnLeuyiv8uLcQuMpb/yepq6Kaiq66+rzJRF8KlygWRy7ed9qMXH5+bYT&#10;eluk9noqabkfoTfAau8ts3UqemEhwTeXMAv57e8w5nfPI/Bfn8eYF/4FK2YGI0zVifdG0BTMwne8&#10;P7a9/JLNPnHVa97j/+FvF+T4H0r4+4sJ9CI2+TXd+XduBAE/z2POy5ep/6f/ZPOPCev9r0u5/t7K&#10;Vsk/Gf4qf7vyD/m71bYQ2Koys6VPX2zu1dtaOAEey+MT+H8zDYjvU+F9TLNaqTI+NlWtbvhIHKNi&#10;VMmr4oGfIW3cRFzuaENjyxnU1h5FaekhFB7OQGFhLqprjqCh8ZTV4+sQ+DRzoyQFR5LWIm/HTGRt&#10;UdR2poGvOHyGtQKavAc2TkDquvFWwSV+VTDiVk9A/NoQRK+diOjvpiJ+yxy2L5EYtgzpcTtQmHsA&#10;NVSXzwl667criuty9wQ7gU819jayhYafsNJTKii6M/YMdu1ttBJTNheXAFSZKYEuep/m5MrHx8fm&#10;5ztrgY19WVdp6l5Fcs4VW2ntQH43wdeF5tQq3Cf47k6airuTp+Pu1Bk4RxioQIFC5Emvqyz2m0jl&#10;CJXDG1SO8kr5LAg8FRw9TWjVEng60VojQlFRdQ51DOURSaprmcamYYpqfo4Wgq+ZHVzbVs9WKrF9&#10;hDN7LxJ8UnlSe1J6nTSXrxGAiuoKUNdp5spv10VQdcmc9R+Dm3wsgN3SjA7uf7KPr92m2rvNke82&#10;gdfN/Xf5+O7YcbjLi39/XAghSHNhUggeTZmEx1On4qfZs/HjnDnonjDBIs0nqbZUAFJpPFoLo4ad&#10;u+ajj3CMnV2zNxSZlf9OpqyBT43nQlE6AV7BD+Ug2n8V6HSc1CBfaxYcdU4EPjZX7NQpZEWTZXJL&#10;6XnBd5SgUYWbykECkAOaIOXMTWd6OvDxGqgZtJzz264Jm4CofYKe7SfIBTkHODdlSgEVXT+rHsLP&#10;rProM77P5aAJgBVq/B4v9MwM5mOZ5XpeJtAZ+Bxw5XhX5NcqCUv9WSRYgREtSC/1N4gAkblL85fH&#10;eqO+Wgf46YLlCnBobQ5PSosiuzR195ufzxUsSKUJbODj/aq0jd2EhNTejv6exGUCzwoTECLr+gzA&#10;ql4DsLRnPyx4qYelsEjtBT3/PEb+5p/h80//hKAXnsfGuZMRLYWSHoeDG9YijICyYM3bVHjv0Ezl&#10;b5WJrq0S9it0vnhujvJ66Jop/eQ4z6eyG5S8r/Wn7brqXLPpPKkmn+ZI5777R5r2/J/8j6qQrPQc&#10;5SdGUwlGEN4qs2WpOQT6hl59rEy+iqdu6N3b2vpevbCJbXuf3pa8rdL8WrNE5e2zCOosfkfMWx+g&#10;MmEfLnVeQkPDSdTXV+NIeZ4tGl5clIdjx6pw+sxJq8d3rp2qj+CrLU1BRdIaHN45Czlbp6IgTLNX&#10;5qA0YjYqIufgSNQcFJoCnEnTdzpyttH85bFZNI0P7pyN9O2zkRH+FdL3LERG9EpkJW5DUXYKjlaW&#10;OfA5+GmmhlQfFR/V3gaVj6fa0/xcbwkqb0HRXbENBj6ZuPLv7fGktCiHLyaFJq9SWTIuGPjUBD6Z&#10;uimHqfoIvfTDt3Aiox63lq7CreAJ6DZfwXi0sMPL/6Ps77z3XDpEuS4WgXeMyufE54QdlV01O6f8&#10;TvIPKepnozrViKpMyGcmhaKtIlAKz0vVdRCAMmvPjnQ5eR0E3jlfSnUpPsGOI6raVV8Bzw83qOBu&#10;UcLfpMmqwMVtSvg7AlfweNwPounK9j0V3ONJk/BoIkE2IQSPJ07BI4L8h6nT8acp0/HjtBnWHk6a&#10;gp+nzcSPU6bh8eSpPH4KHoyfyMeT8SdrU/CD7ePrkybjDs/HRYL3DG9aTbs7+uGHqCF0NIdXqS0y&#10;e725eqboBLNhDoDOfJVPU+BjE/B0DLdSvZrepoFAUd9GmtDK85P/0FwDNKuV1V/DTiPwGfzYYbS8&#10;oAMTVZf52wg/dh5TagIRO50A5uDmIKbjlATtGjul3s/9eq6FjPRZtmi19ul6acvvE8AEWcsb85i7&#10;ZvJSKTrVJ1Dq8x1Qnfr7kPuVS+hSaZ40njsLbnBfwUCahRxUZQbLH5bP15XHV/K+4Md9ek0woeqT&#10;+euSmV3TTI5MmoWmkqjybN4u4Zf8hiunnkJV6C1QGk/Vp7p8YWzm3yMslMunNTbWs62h2lveoy+W&#10;En5LevXHHMJv4gv/ijG//S1G/OZfMOKf/wW+v/1n7FwyE9nRociYNgUJChYQyKpHWCTfHlWdZr0I&#10;7DL/j/J81fBcylI4Q0uhgddQqWDaNssqsuj+CA7yvhbAsEK+nw3jvTTUREMF3yv1rWsqt4DM2Vye&#10;E5WD02SADA4EWojLErUJRCvGwP9nARzCfSPhF9q7Dzar8gzV4HYqREtUViUXDgpaBiKB/eHShXNo&#10;slp7p1BXW4XykhwqvkyUFB2iqVuJxkaBrwkdrS1oO1WNkwRfZfIq5BN4udunE3wzURzxBY7EfIWj&#10;MV/ieNzXOL73K9QQgMdi5+Lo3i9RFvMFSrivJHoeiqLmoTBqPvJjFqEg7lsUUz1WHNyDY8UHHfhc&#10;cKOSZi6bwGemrmDnZmtYDp+iujJ1Cb4wj+rz+vi8eXwCnyUwa7aGJ5VFwQ1FdQW+1Dz5+K5j/+Gb&#10;KM9uxrU1obhJ8F0nQK5SIbXRbKznBbKJ1eyEqlVnESmaY7W8UMfkC2OnsSiflIbUncDADqNUkGPc&#10;JxPYFuthx24ZKsiNNBPVBSTYRvMxW1fAGHQFUqlx2z1mLLppbmp7eyzNUsFt3DiCbby1hwTR45DJ&#10;3Kqp9D23EybxMc3WiWoEHx9/T5jdHx9i7d64CbgTNM5aN9XeLYJTn307eJzz9fkHUimOxZ0xQbhF&#10;9XiXqvAOf4/Uo9SlfttVbgWyY1R6yulTyonN3DBYfcp9DmhuVgafC24KWHjA16zkZoJS5q3XxLXH&#10;3LrpbjxXhJ43h0/rmKj0vFSBF3xWqYUA1kR3BzDCRtBhE8yereJiao3vNQVu4FPQRse59zl4aiDT&#10;wKXHbsX+am71Hg1mOl7XWKpFilO/QQEWL1BdKoXUoiCp75CqdEsf6jd47w2pPlN7fC7zVmvBat6v&#10;BT/4vJDPpfiKOcDK3PVOgxMEtbXZHDQjpfoEP83jPUg1dEC+MUJA4HNN9fnescIFAp+mrCmqK/Ap&#10;uCHwbSEELHePKmkVobCCwFPC8vyXe2POy70wkYrP/3cvYMTzv8OQ3zyP0c//BnvG+SDF9zMcoNLK&#10;I3hl0iohW+lC8gXr/NRQMR+XS+RTFaPg9eS90USFr2R6+a/PjvCx1DClWCnDQVkLqlZ0mQO7/NpW&#10;sYhQ1Bx4q7yt/mXXSQOKIudUxxwQbLYMVZsUsZKW0zWT5S23HKtmitgaHoRhNE3mPa+9RjC+jlgO&#10;CEru3k9oJo0chdPlRWi73I7G5tMEnMBXSfAdQj5NzxLz8VWhifssnaW1Ge1nalAv8KWsRtHuL3B4&#10;1ywU7pmN4sgvcYRQq46ZhxMEX13cfNQRfnUJ81C37yvUJn2FY4lq83E8YT5q4ghJtqq4L1ER+wUq&#10;4hfiSOJy/H8YbL0BV939mwAAAABJRU5ErkJggg=="/>
  <p:tag name="ISPRING_PRESENTERDATA_1" val="SOG6oSBQaMawxqFuZyBWw6Ju|R2nDoW8gdmnDqm4=|||ezRCRDU0RkZDLUY5QUEtNDQ1QS05NTVFLTBCMzRERkM2MEJDRH0=||SVNQUklOR19QUkVTRU5URVJfUEhPVE9fMQ==|MA==|||"/>
  <p:tag name="ISPRING_PRESENTER_PHOTO_2" val="png|iVBORw0KGgoAAAANSUhEUgAAAYUAAAFACAYAAABTBmBPAAAAAXNSR0IArs4c6QAAAARnQU1BAACx&#10;jwv8YQUAAAAJcEhZcwAAFiUAABYlAUlSJPAAAP+lSURBVHherP33exzXtfUPet77+l7f5GwlUqQC&#10;lSVLDgq2bOWcc84iJeacc84gCWYSAAEi5ww0OgOdMzKDJCpZyfad+RfWrHWqC2iClH2f78wP6zlV&#10;1Y3qBlC1P2ftfc6pH3Qfc8Jf1GWk7Z5i13kVKHGPtGP1fceDxz0IHfeiu9iNUIUfvoNdqF5egZYt&#10;nWjb5kTr1q5z1LLFYV5r3+5C2w4XWx13ooHH3Ue8iFYGjSIVAYTLexCSKnoQrehGpDIExz4Xmja0&#10;oZ0/075NP5+Vzkm18JzOIwEEaxMI1UURrosgVBtEuKYHsTqeszGEoNQwqlBDnMf5/sYwgk1BBFoi&#10;CDdEEW2InaV4fYLniCJWH0asJgb3AQ+6tvLztrnPko51baE2O+Fk69zK49u5va0Lji1OdG5pR92y&#10;SpTOOAYPv7MjrwNB/s6pjhSVRKozjQS3E21pJNv7kO4YQKwzg76ufjj3OFC7rAFd653oWt0J5+oO&#10;uNZQq9vhXNVmWjf3PZR7TTsca5vRurIRzesbkWnIYNB1EgOuQaTKI+ha0wjnkgZ0vHcMRc9s4Xdu&#10;wEctcYR2NMO9uA7di1rgX9gC18I6eObVITCvAb4F9XAtbYB7Ti2O37oOBT+fhu3j3sfBB5YgVeLB&#10;cM8QTvgGESnxwrmsAr7pZeiZWo6eaRUjCqj9sBzdH5She4olH+WZXAnnjEqkCgIY8p3GiZ5PcMJz&#10;GqH9PjjeLULorQpU/nYltl/xDhqm7Uc8rwu+D0rhfvEQvC8dhf+lAvhePIqeF4sQeOEY/C8Xwvvy&#10;YbTduxWlV8xDwS/ew56fvooDt0xHT74DveFP0R/6FCeCn6Ev8in6ol9gyPsJelbWwvXEbvgf2YOe&#10;R/bC/+he9Dy6D93afjjfah/i/sMH4XvkEF87hKZb16DwoRW8thLIJL5AOvop9Rl6o5+jN/Y50vHP&#10;0cfjvc5hBBbXouv+bfDdsxP+u3bCdY+2txg5Ht2OrncLMFwYx6nw50jGzvAcn2Iw8jn6c86V5LFE&#10;3PqMVOwzxBOfIUlluN8fPmM+P8Hj0diniEc/MYpFPkE0/DG3z7C1FOPvbSvCv0Uy9DlSZVFU/nk1&#10;Wq9dhrbrV6DjmlXonLQCLZOWG7VduRydV65E5+Ur0EY1X7ESLTzWcsUStF65AHnj3kTJrAPoC3yC&#10;VIifGfqY5/4IMbbxML8HFdHn87VU6Azqt9Uj//ezUX7xbDResgT1ly5E/fgFaLhoPlouWYzmi5ei&#10;5UKe+5fzUTdhLrzvFiLdNoBohOfzn0LSfxqJ7tOI9ViKU4nARyNK9nxk3qf3SHEq6j+JSDfVc8oo&#10;TMWouNFJ6gR/ZhhR3xBiQarAi6b7NqLilzPR9Iv5aNB3+eU81FKNP5+L1p/NQwPbekptE1+vv2AJ&#10;Sn45F4d/NhnV/Lmayxehc2Yx4s5+hHwDiHv6EWyPYtPTyzH5Xx/H2//+CObfPR2Ouh5E+NkhzxBC&#10;7iEE3f1IuAbQMq8ERRNmo/o/ZqPqP+eh8idzUf1Tfocfz0P9f81F7X/MQvV/zaS4/e9zUfefc1DC&#10;/UWXvImj8/ch1BRDoDOFESio/UdQkPS6HfDHvjcXBrkKEgo9DAbBch/8hELNykq0blXgd7E9FwqS&#10;HchzodDEgOk+6jMwsIEwFgrRqvAoFLZ0oY3S+Qxk+HkGRDtdcB3uRriWwa0+SkUICAb/GoKmjsG8&#10;NsbAHkekJopAVRDeUh88JT4EuR1riCDWFEG0iYG/KY5YY3wMFJIEgtoogmVBOHYzMI+BgoK+gQKl&#10;bYfAYF5zwsXfuXV9O5rW1qNldR3KZgoKfN8uB6EQIhDSBALBQCgkCYVkewYpQiHV0Y8YX+t19BG8&#10;HjStbIZzfRdca7NAyELBVi4Uuta2oH1VI1o2NqG3sRfDDLJ9nbwoCWDHynp4l7ag6tW9aJ5XjBOt&#10;A0gTeq71dQRBLfwGCgTEwnp4CAP/giZzzDurDg2P7sL+y2Zj/4RpKHl6E4K72zFMaA0QCkPdvJgJ&#10;ha5lDPwzCYSpo0AYEY91CwxZeT8oN1Doml6BxNFuDPpO4WSQgbBlAF0rauF+uxC+V4tQ9OcVaPjw&#10;IE5WJpDKc8HzbjE8Lx028hEMgkL3S0XoebmYKoL/2UOoumkZDv1yMvZd+C7yb5yGxqkH0cffNcng&#10;2MegNBj8lMGUgIh+iVOeM3DNKobrUQbsR/MJBQZ/AkFQsIFgtnnc++h++B7bD8/De1Dx+2WofWcP&#10;hgmYdJzBWRBgEO8naPqygbw/+QX6u06ge14lXPdvh5dQ6L4nD97789B97w50300gEGAND26Fc/px&#10;9Fanzc+mGOz7GOC1baDAbYEgxXOmE5+bz9L5baXihIJ5z+cEAIEROZMFg9UKAGOBYInfPfYlequS&#10;qLp7LVqvJwBuWoX26wiFqwiAq5ajnW0HAdE5iVAgGNqvJCyuoC5fRjAsRcOV87D3ug/RtKkG/bEv&#10;ECcIBINIgAE7KDB8xM8mKPR5hEKCilTHceC+JSi6cBqaL12KxomL0XjpIjRdspBAYHvREjRduBgt&#10;FxEWlzAQ3rkaMXb8UoGPERUEeG6BQK0gcA4UsmBIZIFh4NF9yoAhRlhEfYQA9y0g2LKgEPcO8bzD&#10;8Oa1oOb3K9Hwq7loJBQaf0VoXbCAgX+BAUDLzwmHXxAMlNqmX+q1xSi8cDbyfv4WKi8i9C7l62/t&#10;Qy87ZWH/IKEwgJ6GIJbdOxMv/eBPeOPHj+LAnH0IdKUR5ueGvDYY+tHnGUbd5IM4fMFUA4Hq/16A&#10;KgHhJxQhUPef0mzUUjXa/w9+1n/PRcF/T8e8iW+idkcNIowrQcYVA4Vc5QZ6O9irtV+3g7392tjt&#10;c+VBgGCQU/AfdKJuVTUDdBc6drhNkM51DLZDOC8U2JOWUwiPgYL2Q5WEQqUFBddBL5o3dqBDToGy&#10;zykIdWxnwNzK1/Z2Ic6gH6llz7+Wvf5a9voJiUBFhIAMwH3Qj879brTuc6ApvwMte1rhKnDyfSHC&#10;QEBg4G9KnCv2AgWHRH0cHn7Xjh2dDPRuyjMChc7NlhuwYdGloG9Dgb9v4+om1K6sgm9nB2oXlsHL&#10;767z9FSEkHZkkLShICB0CAq9FKHA4718PXDUj7Y1Lehax8C/ju5qLb+DAYAlGwoj+3xv5yq6hS3N&#10;yDRncMJ7im0vfHQnruUN8C9vReWUI+je04lhBmDnjg44ltbBvagOvkWNdAvNbBvgobxLWuGd04S6&#10;h3bhyKUEwo0L0T6jCKmqAHvbJzDAG6u3Zxj9vIlC5d1wragkFOgEprNlsPdnpW0bDt10Ed0EhF9g&#10;eL+cwbAcycIAoUCnEPwCqeMJdE5hkH+zCPWPb+eNsQ9DLf042coe94IaeF8pgJ/yvUwg0BnIHXS/&#10;SiC8VozA8wVo/sMGHBj3IfInfICyZ7chvNeDTPsABsIMgOrJyy0wGKbYo+6PfIETTcNwvk3IPJwH&#10;/2O8QRn0A48fMBIQDBR4rOexvQQCt7nvYq+//O4VcKyuwnD8LyZISwMMigNhgkDBnEA4kfoKA+2D&#10;cL5/FG5B4T7BYBc8D+wmGHaZ7e578+C+dydaeE7nrHIMtJ1Ab+pLug86AJ6zL/6FcSJG3E4JCtzu&#10;y75mXETyMzoLqoe/F92GAJHk75egknw9we8TIwQNMHJkoBAnFGrTqLpvHVp/vRKtt6xG2w2EwrUE&#10;wLUEwtXL4bh6BdqpDgKi/aqVhAXfd8VytF61DOVXzsaxh9fAXdqNOJ2M3ImcQZRAMIDQPiElCAlM&#10;AtaQ/xMcfWUTjkycjpaJhMIEAmDiErSMY2ucAiFxMfcvIXguWoSKqxbAuagGcQLWQIbnjhIISUJC&#10;iucAQRI8UkEez75PivG42RYA5CKoUbBIPEbHEPGfQJruqnN1LUqumo9mwkAQaPwV3YKgoJbS8UYd&#10;z6rpVwtRc+FC7B0/FQd+PRuVVy9E8YWzUPvMDpxw0IHIjfiG0XykFTNufRvP/MudeP/6V9F+zM3v&#10;M4Swh27bd8I4hbCb12vHAGpf2IGjP52C+p8tIAwWoo6tVPvfdAqSHILRPAOFmh/PwYGfT8Xau/n3&#10;qmJH2d2HsKCQG/BtKORuj9XYoD/22FnvO245BRsKPkJBTqGNUFCQzoWADQh73xzLQqGNgbVZ6ZVD&#10;boTKaJ2yYDCqDLIXbUEhUhmG84AHLZsEBf5s7vkYeDu2edG6rRNuBvx4eQzB4iAh0MMA7uPP8fU9&#10;DrTu6kLTTgca8zrRzB6644AX/mM9/AwCpD5MixVBpNlyCWOhIFjECIZIZQzOvQQAHZENBNsdKG2k&#10;lJFxCoSW4NWp1/k+j35PBulq/o0CBFfDEgZBQqR1a6cBVp9zACkGfgODDsKgo8/AIUkwxB0pZBxp&#10;BI740b6+Ba4NgkInPGv5HVbzd84BgSXrmKDQsbwRDez9J5tTGGYPPNmQQtcmOoCljfAuIzRWNqBn&#10;twv+bfw5pYrkDBY3GBh0Ewx+ttrumd+Cpif2Y89lM7D7StrcxbUYdNAZhIYIgwHe3CfR321BIU4Y&#10;e9ZUEwIl6J5BKFA2FPzGKQgG5YRBGXxyC3IOUyrgnlmBzLEwhnrOYMDH3u1eP7xvFSHwxjFUPLYJ&#10;YTqeL9pPw7eOjuXNYoRfIgDoIPyvCgyEwqvH0P16Cfx0DA13rMG+iVOw5+ZZ6JxbSqfUjyEGvT72&#10;5AcJA6Vk+hgM+0wwZNANfIbEkRBBQ9dBl+A1MDiIwBOWerhvK2hgsQ8RQsF5zyZUPrkeseNBBu4c&#10;Z0CnMEj3McjPHEh8iY9TX2OwLo2W5/LguY9QeGg3uh/cA/dDe+B8cBe8D+6GLwsIF4HR8vAOBFY2&#10;4aT7Y/484cJz6Dxq+5Jsk38hbBjECQ2zr9d57CTdindXOyqWFCPY2o/exF8MEASDJL9fgt8rQQcj&#10;EOiYBQTbKfD716VQcd8aNP96BVp/SyjctAaO61ejg3DouI4O4Roev2YpWgkIqc3AgU6C24VXzEAt&#10;e7RxDwNa7AwdwRl+Fj9bEFAqSekjGwpsI4REKvgJ6lYUo+hmBlQ6hJbLlqGVcGgZJxAsQTPbZrat&#10;SiMRENUT2Ut+fjcS/H+mCBalpiIM3AYAPFeSAMiVoJBgK6ciYKToGjJ8nwGF7RyyALFkgUHppHDg&#10;JDs7n6B1ejEKL5lJx8LvdwEdDAN+EwHVmHUL9RdY7kHAMJC4YBFqL16APddPR+Wr21Hy2yUooVuo&#10;eWATkqVhOoUTiNIF+OvCKF9Xhn0f5KFmSw3Cjl7EvIPmtYj3BOEwhBiVKA2h9sENKPnJB6j92XyK&#10;0GErGTDQMdRQVT+ej/qfLELDjxeg/KezsfPiD7DnrW3wNvEzXYQCO5wGCtI/g4KCvGoEuQCQ7NfG&#10;Su8Nllo1hYC2y32mpmA7BfX+R3vxzrNqCbZsKLQzWKoW4DhAp3LcSiGN1BaosKCQrSl0MeB/PxQ8&#10;lANduwiY3QzaO9lr38mgvL2TYoDM64Izn++h3Ad8CBfSGRSFETsWQqKSbqI+irBSSEoVjQUCIREx&#10;LiIJH91GJ8/bxd/RdghniVAwtQO+LjfTucNrQYGg7GQwb2SADh90oYU96ba1bfxbORAojzDo8yIn&#10;DCyXYKWN0gYOgkLSQMF/kA5nTSOh0EYodMD7j6Cg46tb0b6iAdWrKxBvSWJYF3xDmt+DYFnWDD/l&#10;UTpqVYuBhE8wWExYUAYKbHsIhhAdQxeDb8k1i7D7sg9R8lqe6VEOsPc37BvijTOIQfZwTnSfxCBv&#10;pL4Wflf+np6pDNJZKNjyTSs3EiC8cggGCuUIfFABF6EQPeTnuT5Bfxd7alva0fM2Az8B0PLyPvSs&#10;qkVsDZ0dj3W/UYrQa6UIvC4QCAzH4H9dx0vQcs8WHLr0A+Rd/h5aFxzDoHsYQwycGfaa+xmM1JPu&#10;ZWCUSxAUetnjPtH9GfxbCNoXDsPPwO956hADv0QQZMGQCwjvkwcQfeIAHPcSCm/m4aTnYwwyKA/y&#10;vGn13qnBxFfWMQbmj+lEUuykND+5Db77dsBDKPgIBA8lEAgKnges1sXWyfd0Pb0HoR0ODAV4ruQ3&#10;1rlyxfMKDKk0wZD+Cif4efECP2pf2obGKYeRaGZHg7BQ8B8RQZWMChTWvoGCcQ5KTxEsBFf1A+vQ&#10;chMDPqHQeTOhQCC038DgfyOdwXUM2oKC0kvXyTUsR+fVfJ2wOH7jArhW1WOAIAwTRDGe23YiESqq&#10;NJZSV4RyhP+HYORjguJj+ApdKLlzKerGzUXr5cvQNpHAGUcIEAYt4wkEuQaqcfxSNFw0D9W/X474&#10;AT96CZoYfz5MJbltgj3bsVCQSxAU9Hqv+yTSLX3IsPfd6+F290fZ947+nA0FtX3VGbQ9uxeVF85F&#10;80X8vQmGZgJBDsaA4eJFqLuQToEwkEuQg1C6q+riedj5m+loW16Cw7cuRMkFs9Bw90ZE2EENEZoR&#10;zzBidAIR9yCC7AjGXVadIebuH4FCxMsOFreD+7pQ+4cVqPrZNIKAAPj5AlRLv1hgbRMOVVQlYVH3&#10;U36fn85H8c9nYsOl76FkSQEi7YxjqmV0ZUahINkgsAN77mtjA36o1GsF/u+RXg8xgIeO+7nPAFtG&#10;p3DYhYY1dSbQt2wnBBjsFLgFg/Olj9rpDtTKKbQogBso+M+CgqUQIlUBhCuCprfftKkdHeZnc863&#10;w4NWqo3HOugWOtnr7eI5nXvc8O/zI3CgB4H93ewR++FY24qmBZWoYy+24MU8HKYtc25sRqqGTkBu&#10;oIHBn44gTgBICQMGuge9Vh2HZ7+f53daaSE5BX5uF38HIwZ+U2Q2ToEQUPqIxzv1HrqCpsXVBFQL&#10;khVhdGxsQOPSenRu6SJUo0h39iPBnkKS/7ikWgfBYEQouNLodw2ia3cb6pdUwrOeTmG9w6SQVD+w&#10;aghjoGDUig5CoWF9DRKtCQOFOG/6droD9/Jm+Fa2wLesCV5+D9+yBjoHOoOlTeim/Evq0bOkEUEC&#10;wflOMcpuXYkDk6aj6rVdSJUGGbhPoN8/jBO8cE9we4guYZC2eIhQGGzLwLemBq4pBegZAwWTPjLi&#10;9lQ6CLkEQWFKOdzTShHkdTBAR9PXSeu8qRXBd0vQ81YJPO8UwfPBMXjeLWTgP4bgm8cJBYrOoPsN&#10;wYA949dK0MUefMl185B/2fsofWYDemvidAjsvbN3ql78IKXUjrYH6BZ6GayUfvnE/zldUg2cT+6F&#10;n8G+W8GfzqjnSYqtnEHPY5Q5bkEhyLbz0W38vxZb7iP1FYbUY2fvXdK+1J/5CsN0PyE6tK7H2XN7&#10;cAd8D9MVCASU94E8btNBqKWcD/D1+3fC/cB2tL1+APHiBE6l/orhJM+X+BpDPOcJQmE4+1mZDD+L&#10;UEg1ZNAy+QgqH1yLntUN6PMy4PF9cgjGJRgQcFvivu0W7Nf64zxnQz/qHtqAtlvoCn67Fo5b1qDz&#10;JroEAeFGOoLr2V7L15RWMu6BULhmlUkr1f5pDfx7XPx7/gVRAjgqEBgXYgFCLiHOv1NMhWYeC8s1&#10;EEZpxyCKH12FinHT0XoZAy+h0EwYNI8nDC5dirYJPHbZEjoJguIi9syvXIiuyYWm4xCPMuiH2Nlh&#10;ByVJJyJXoFSVgrvaOJ1ESkDgZyZa+9iRqkXZMxtROiUfocoIepV2yr7fKMBz8H8V6/4Y/UF+xz0e&#10;1Px+lXEJzZesQNPFS9BApyAYNNINNF7MbcJBx4wu0muLUXHxLOy6fSa8e9ux988L6BSmovaOteje&#10;2oqoewBBFbsJhxiDf5zbCZ8gYbmEGO8ppY8ivpNIek/Du7kZVTcuQdUvZ6HulwICA/8vF1OLLDhQ&#10;gkPtL+ggfsHXfrYYxb+YibXXvof2g63IeHhe5yBirv6zoWAH/9zt8yk38IfLfCPHbFAYIBgo+C0o&#10;lOh9tPmHnKhnIBiBAt3BOaOEzpKCOnu+VPMOBvK97DGX+MYAIYhYVRDx2pBJLTVta0UDe8kdO0ah&#10;oPpFB4Nu+063cR+d3O/aySC80wXPbn7/PD/cDH7Vk4/i6ONbcfi+DTj0wEYcfWwLCp7YhqI38+Hc&#10;2WYKyNHmKHvUNhDYNicQo+ItKaSakwiVhNGV5zZA0Oc4jSwo2K1DYJArkAQEHdvpRTN74yVTDiF8&#10;1Idh9lRc29pQPaccjk1d/L3DdAX9BAFdAqGQdvYi3dWPTNcAWwLCSShw20koNC6rgZdAcFMupZDG&#10;1BFUYDYugdsuQsGxqomf34ZEO51C+DSChT0ofHYbWl47Cu/sOnQTCj66Bc+KRni0LQexooUugnCY&#10;UwfHK4Uo/f1K7CUQal7ahd7jYZziBdzrH0QfXcIgt4e6TxggDMhuUxn+/dqWlKDz/cOEQtUIEOQO&#10;AjOrEOSxAKHQMy1Hk8vQ9UExogU+DNHip13D8G0itN4qQvgduoJ3jyNAMPS8XYgAj4UIgRCdQZhO&#10;QW6im62XAbvy5hXYdcUUHH9mM9LFIZw2I3fkDBj8VfxVrp+tgCAJCCrgnm4/Bc/0Urie2IseuoSg&#10;XAEDf+Dp/Qg+tR8hgiFIhxB48hBBcRDd0mN70f40g/fOFpOKGkp/TQj8xbiSQcq0DNzDmW9wovME&#10;3DMK4X50O7wP70D3I7upfOMWBATfQ7tG5KW6VYB+YCeaH9qCnnWt+Dj6NU7SCQwQCgOprzHMzxlU&#10;8TpF0PUSOs6T8CwqR8P9G1Bz92rUzziECN1nmgBJ8jukCQe5hlwJBsZJCBCCAp2HgcLDG9D+Gwb6&#10;361D128Ihl/TMajofNNKwkEgIBCu5zECooOOoeu61XDSKTTeuxE+unnVJkagYGCQrWEQCAk6M7vQ&#10;LTBE+dnqrZe/sR2Vk2aj7Uo6hctWoGXCErYWIFon0p1wu/FSq9ZQO2Eeyu9ag0RhBGk6knjkIwMF&#10;q4ZhpYvstJGO94UIv5oUWj88imO/noPS6+ai6b3DCNZn+H6+FjyTAwXCo4fgUgoz8Clcy+tQfNls&#10;k85qmkAo0L00XkJAKK3F79JEKCi91SRIXEI3w2MN4xisJ8zBoYeWwlPoxtHnNqBkwiyU3bgMnYur&#10;kFIRmU4kSqeiVFtcxW5CIGZAQDjIScgpcD/j+wgdSypQMnE2qn81Bw2/Woj6Xy5B/a+WGCjYMNC2&#10;gFHzK/59fq501RzsumchXOVepL1DiLqG6BYG8IOxAV+ygWAH/7MC/Rjlvuec92ahEMhCwX3QgdrV&#10;1ey10xkoNWTSJwr+DNhGKj4rnWTJhkMb1cyefdvuTn43QoEQyIVCvDqIRHUE4ZIAg34HGjeeDQXr&#10;HG6053noIBiI13eifm4NSt48hCO8Yfc9uAl77lqN/bxRCnnDlBAE1e8cZNCqRCjfhUR5xIwqijZT&#10;LTEkW5JIEgAWDNi2pHlcUMggUBRhz5+9fxPwXQYEueqiHJQNAyPuu3Z40TC/GgXv5aO3IoaPHcPw&#10;7HKgdEYxujY6ECwKItPej1QngUAwZAgCpZMyjgFkOgkIRwr9nQTJnna0sgfo5c+4CQTnWroEQsG7&#10;thNeuQYVns0oJAsQqik4qZ5DXnPOU2FeiPuc2HPLbBRetxjV925D6+tH4JxVja45hM3sGvjn1sE5&#10;vQqtbxahlsGq5NqlODh+KgrvWYHwQY9JEfVngSCn0Ecg9PVY6icY+giFYV6AbStK0fwOe9iEQK5T&#10;kHMQEGwZILD1Ewqt7xeitzKOU+o90t43zSpE9V3r4Xn6ACFwDNH3ShB+ly6BCrzDljCIv30M3a8e&#10;QfsjeSj/9TLsuWQKih5ag3hBECeUImKwMxAgDJTn17bqCdKQgJEgJPRaeQLe947Bx88KPMOAITA8&#10;TT3Dz376ICJPHURYx546TDBYr3v4mQ0v7kCiImJSOQKC0jpDppVT+IKgsPL8Mfag21VPIBC8KmQ/&#10;zMD/iAWEsVDQcNjuh3bDTzke3Abf/AoMuk7hZOobAuE79KXZ8rz9Gf4+vV8QyB/Dv74BHQ9vhPfu&#10;jeyRLsX+Z1bBzY5OL4GkwJ8LBW3b7sGWwKA6xWB9P2ofXm+g0Pn79XQKFhRsMBgoXJ91CTesMHLc&#10;wNevXU6nsBqe/C5kCKIoYRvnOQUbO1WVqzihoZRVWADpPoWGBUUE+kK0XrEU7ZcTChMJhcsFg2UE&#10;BB3C5RYUmuge6icuRNn1i9CuUVo+wiBGyDCgG9jILYQ05PYTk6LKEAjhsjgaXtmL0qvnoPL3y9H+&#10;/lEkC0K8hj9BnPDIyB0QHgYOgc8oDc/ldvsg2t48TAczB0387IYJy7IwUFqL3ykr+5hGTzXR4TQJ&#10;ClfPR9HLm+Eu70Hl7CM4qiL8ZQvQPu04O1IfnTUKypIFASlKKITlFqh+zym0TSvAsQunof6CeWhk&#10;4G/8Bf8GF9CVXLCIcJDoGtgaF/HLhaglNAovnY2Dz61HV5UfCc8AYk7Chm7hvFCwZQf4c4L99+ic&#10;9xiX4ONxHyLl3QYK9bRmHQRCG3vtGg2kPL8BAts29q5zJUhYQb0LrYRCR14nv1c3nUHYKE4QxCrD&#10;/Jwgugu64dnHYLtThWnHuVBg4G3dpaDsRtX0Euy+ZyXy/7gcRwiBY0/uRgUDX+uscjhX1cO3ox2J&#10;4gASdVEG/BgSDPyJ5rhRkiBINad4LE4oxI1DiBMK8eY0398L38EgOpUa4vfv5O8oCORKQLClfQMK&#10;ugT3FjfqZ5ahcn4xUnVxnHafgIc9quOz2Jve0IkQA5igkHYQBnIKBEOaELCgQEg40ujt6IVrXyc6&#10;1jbDt7GLULCcgldgIAxsGRiMQKGV72lD4JAPfTz3RwzY8QIPDv95MQ5Nmomj1y7AkZsWo/KuLahj&#10;YKp7YAcaGazK79yII9ctwqEr52IfgXDwdwsIogZezEMM+hYMbHfQHzyJXkpQGOCF3kcrfyrA3s2G&#10;ajS+t89AoSerc6Egx8DXKN/kcnROLzM91dMMsKmGNKpeycPhy6fhOL9n/Z/Xw/XkHvhfYjB+6SB8&#10;rxyG54UDcD66A/V/WIPCq2Yjb8J72P3bWQhubcfpgFJDn5qRRoMRK/APSlkgDBMYgoaKuIPqLe73&#10;wv9mAXqeOYjgs0cIhMMIEw7hZwmDZ9jrJiAEhdDTRxB46ojZ7npkO+reyceQ+xTdAF1CFgjSAHvx&#10;g+kv8BF/lwT/vx1vHYLr4Z3ofng3fI/QDVACg+/BnYTCTsJAYLDk5XG5Bc/DdLEPbIdvYQX6vad4&#10;3m/pDP5OKPyVogPp/RInGby6d7Si6amtcN27Ge13rsahmz5E+Yx9JrAoQI91Cfb+CBAUqG0o8O9f&#10;89B6tAkKtxIKv6VbuGUNurJgEBRUX7AAQSiw99vOY53XLUfN7cvg3dlOcFlQiOVAIRdAUor/iwT/&#10;DxH+b6IM6M5drSi7czmaLluItivYI79ssQFBC8HQTDA00yk0ERQandQ0cSlqxs9nh2GjGaGWVEqK&#10;DiTO86X4v5QjCfF/n+G5w0UhlL60HcdumovWezag9vW9KP5wDwrn74e3ogep6BkEogzQxmEQBrxu&#10;knQKGpkWOOhDzR/XoGE8e+cEUzM/t5lwUPA3ACAImi6xoCAYmCG1bBvHLyKA5uHgq1vgb4rBtasF&#10;+VdNx9GLZ6DjnQIMewmFwClC4WSOtG8NkVW9QXBQainT1oeWN/eh+JdTrdoFA79GN6l20UAw1Bvn&#10;QCAYMNAxXLDYuIUDE2fg8Fs74GgIWfUKJx0JO2vnQMEGQG6AH7v/v5aBguUWbKfQuL7eBMuzoLDN&#10;a9SWAwaBooO9Z6V9FODbVAzOc6C7qIfnC/G7BugaAvAcIQjyVSvoMkXkls3sKfOG79iptJGdOpL4&#10;GXQKzjwv6mnPil/bjTraw+bZlehc3opgfgjJ4gSiJRFEygibqqgZ4hqp0UQ07UeQrIkhXZ8wQ04j&#10;DRGCII4UgZBqIhTqkvxuYTh4fgd/FwX8Tn6HXAiMhcFI4Zm/a9uKZhx/6yD8u13o7ezHEP/Z3sN+&#10;VCzk92Ovv/twN9JtvejtIggEAaM+wmGAcFBKKU0w9MHDgC4oqMgsp2BDwQLBaBrpLCisbYV7j4NQ&#10;yWAowJ59RxrulVUouHs5dl89E4cnzUfJVUtxfBJ7F1fOZ49mPgovm4+C8bOx9/LpKLhrJWHTiKGu&#10;AfQFBzDgG8Cw7zRO+hkICYXB4Cn0h07Rap/CIHtdgsKJ4Efo2laP5g8YYOlCbCgYnQ8KdAv+Dyrh&#10;mluNk61DOBX/C3odJ9E08xgOXsHvMG4qjl76IcqumYua3y5HFXt79bevRvXNS1BwxQy+Pg2HL56C&#10;3TdORdviYzjp+ig7sugMA/7nyMgxZB3CELelE5qXEGPwZoA6wfeEt7TC9xJdwbOHEXruKELPMPAL&#10;BFkohJ/ia08eRIhOIfj0Ue4fhOORrfyOhwlHfg6hoFz/qEv4i4FbuiqB9skFDPC7EL4/H8FH8o0T&#10;8NJldEt0DTYMBAkjOYcH8uB+cDc6796M7sWVGGKQGkh/iz5CoTf9N37eVzjJ36mHzq/lBULl3q1w&#10;3L0Fh2+eia03vwd3fjvB8bWVOhJkzwMFWya1w8Ddp+/eOICaRzYYKHQQCl10C67frofz1xYYVFuw&#10;odB50wpuLzPzGRw81nj7cgKqDSeSX9ElZKFA2VAQeKRcKMQC3Fcg5z1Z/sBaNF7O3rTmP1zO3vjl&#10;o2Cw4MCgexmDr9JJ4xgE+fnuFQ3IdNMhxL409QlzLgJCcAjzvqp4bAM7PjPQ+sx21L+5G+tv/wDv&#10;/ORezP7922g70sXrgt8jaKWd4oRCoocuhv/PPh7zrmnE8SvmoJlAqNOIqEsXM/BLFhQaCYSGi7Wf&#10;BQWdRNOlywiRxezMzELB+3sQdw8gURlE/s28ji/5EC0v7+W9PYgw75c4YWBLcyaseROnTa1Bw2ET&#10;SivVRFH/wg6UXTALtYSCRjeZeRIXzjdDYuUOTOrogiV0D3QQFy5BJV/P531RufAYvJ0pU6uIuwgZ&#10;9/dAYWxwPx8UVEuw00O2I1BhOVym13J/nsfLuhEu98NzsBMt6xsZEBmg5Q5y1LHdR/kp6zULBoKC&#10;JEg42brgyvfDuceHLlrtDkoF6PY89or3ExaHI2ha1Yi6lfUmOLerbqAgTMdhwMB9pY8chEdovx/p&#10;oigC+QG4tnfThSi9xM/Yxdf3uuE64IOLPUPvfh+8B9iT3++C96DHTA6T3Ifd8Bx1wVfA3mMBf7dD&#10;fnTt4nfddi4IclNF5hi/h0DgIgTdanlMcwtq5pYjzN9DUJKddeV3o3F1Czo3sYd/0EunkkLK2Uui&#10;a/hpBn2EgiaspTt7kRAsnAP8Wwd5rkY4VrQTDE50rRccukYcQq40f0GpJc9afkZeC5JtSfT3DDKA&#10;s5dPMAV3dTJo05bevQYHrp6LQ1fMo+bj4OVzsP+K2Si+g721dw8iwd7SKc2E7h5Gbw9dAlsNPx1S&#10;cZlQGA6eJmzYi6WGs60cRGdeIzpmFBoomLkKhIERtzVHQVBQ0VkjkboJBe+UMrTPKsVQyyBOMUid&#10;5E2dqUig5o187L9mOo6Mm4LiibNQOIE324SZtMczUTR+pgHCPr528Nb5BEIp+tr6McjgYM9BGKAE&#10;BJM6klOIM2BTJ1RUZase/WfhLxFYWQfXs/kICwjPFpjAH1Ia6WlCgXAIEQLBJwkGk0Y6isATB9Dy&#10;+Fa08MbT7N2+vm8wzGA7rFpC+i84wYB8goDrmlOKzsd3o+fhvQg8uJdQ2IceAwY6hkcZ/AkGv4Cg&#10;OgJdRPfDdEMaqqqRSFT73ZvgmH0MGc9pK3WU/BaZzHc4TagFD3lQ96pGK203M6NLb1mMnVe/h6Mv&#10;bUSssRf9/A4Jfh9BIcPvZrcCgQULin8DQSEW49879SX6m/tR++hGdPxmNTp/twFddApOyqSQ6Agc&#10;N1lppC6NSjKQkFvgMcKi7teL4V3fzN/9OwODWDaFlOsQjCvJQkK9+1jwM24TSM5h1D2xFQ1XLEIr&#10;oSBX0HoFg7+ZILfcAgOhIDBIGpVUc/lCNL91GH0+9vJVW9AoKv4eKQb68MFuVD68EQU3zEATnULx&#10;a1uw5JpX8MFPHsLiW95G1bpKxPk3TYf4+UEr3dTXQ8fY/SkiBEJf90foXlaL0gmz+VkE3qX8Drlp&#10;o3FWqqjhEjqX8QRWFhQt49lh4fHdl05B1ZyjPOdpRHlvH350DUoun4GGx7aip5IxgPdInJ8R8xEG&#10;DP6S6goJ7kdNPcFKK4WKe1D7+GZUXDibAV8jmwQEguCieXQOi1BLGAgItRcRXASCVEZYbLv8A7Rs&#10;azCjl2JOyvU96SM7+P8jZ2AFfgKgtDsHCH4Gsx5Eyy1FCAJL1rwCzSPwHe5C84YmBmmBwA7+Xvao&#10;CYQdBMIOtRYIOnfa8lHqdeu9VmDt2EnnsNsJ5wE/egqiCBbF4NnlQeviGhS+ugsN89ij3N1t3Ijy&#10;+hYUCBH+nFJRrnwv0uUJpCqTDPBhuocAz0eHsscJxz4G7QMM3ryZug774D4ieeA/xs86HoCvhL8H&#10;FSjpQYDHfAd1bo1m6mLAzwb9McqFguoHOma7BVce4cPf0cPf372zm+fh99jqMHMcNNu5azPPSSi4&#10;9rsRa+B3dlkjjZRC6nP0G+fQ29WPpLMfadcg0g0ptK6uR/uSZvg3uODMQkH1BLumYAPCKeewSkNX&#10;W9B9yEXQ9DJYM6gTDGpP8mI94RhE9AD/dvNL0fJhEVrfPYrmtw/BvbgaUf6tNNlqKHyGQNDktBPo&#10;DZwwNYMBUz+guG3DwJb29VpXfiucc0sQmlUzCoQxUDDzFmZoJJLSR6Voml6EAQalU7y5h0Nn8FGI&#10;vfqGAfjWNaHmtXwcumU+dl/2AfZcNgX7L5+CfZdNxqHf8+YgOIL5Lgx4PjJLPWQIBA01lUZgwEAh&#10;mW326E8m2bM3UPgSn/d8gR7+zq6n9xgoBAwQslB4Si7hiHEIgScEh8OIEgrdj+9DHW9W5/pak34a&#10;znxr3EFf719wMvMNPnJ/gsDqBrQ9oxpBPgKEQeAhtmbZjHxqD7of3U3HsBPeh3ZYDoGgkIvQ+5U6&#10;8j20G633bkL9VH5mRz/6U1+zN/8thhPfmFnpDa/vQsdDW+CiQyj77RLsuXY6tt86Ax2bGwhDugD+&#10;fnIFNgikkdRRdltQUJBWAM8QZvr71z62Ce2/ZdD//UY4f0eXICgQAiaFZNJGKw0QDBgIiQ6qlceq&#10;r18E3+pmDBNexiko+Gc/13zmGCiopmAKvZqcxx5yy/O70HiVlstYaVJGZlJcFgratt1CE92CoFA/&#10;bh7qCeZU6wDPpboAg3ngDHp4j1fftxrHr5+F1lf3oOilTZh5xXOYOeEZHHx5C3z82/X2fGKAFeG1&#10;EqNjSYY+5TE6BdUV6DB72wbgnFyIKrrmVgZ6BX6BQECwh8ua9BG/hwGCwGC0BFV0ExsnTkHjOl4b&#10;vB6THQOonnIQRdfOQsM960xaKtV9GskeuhP/6RwonERC+4SBJtVpKY5udlBrNXjgorlouGgBGi9a&#10;iHrp4gVs+TewYcC2gfuNFy9FOaGx+pI30bKrCb0ET9zJ8ztPIeE88c+dggn+VO5x+5gNBbVStDxg&#10;TSiTstvhbBut7OEf2okmQsFBGFggsJ2ArbMdggUECwqWW3DDvYvfhYE8URhHUgF9ZQtqZ5Sj5M2D&#10;OPTYZuy+bw3qZ1fBs8dvlrTo4M908VzqnWvuQDudRSeDf6Q0gnhZDI20ls0LG9HJ3rJnuwPJIyH0&#10;lsaQKY8jXZFEb2UKvbT3/bXsRTdm0NuYRrpJbS+GW9gzrumDczfPT6CpNjBWNhjOOcbWSSB0URqh&#10;5FL9gdsO/r6aBe2m9J7OrfzZLXRCdEXx2jh63f1IuXvRS8egtY4yzj4zqS0tEQqDjmG0rK5F4zz2&#10;vjfSzawXBAQFq9BsK9cpuNc2E5JRDLD30Wd6+dIQt+kaegZwOjBMJ8BtOpO+Fv4dmuI4xYtzKPwR&#10;e1HDSGXdgWoGmR62QdURTqEvxODP7QH2eOQYTthgoHNQKsl1oB2OucXGKQSyKaRznIL2Z1YiQKfQ&#10;PaUUXQsq0N82hGHeSEOEwgBv2OHYl/g4+hV6m/vg29GBtqWV/J8Wo3b6AXQsOobA/i7+zICpD2Qi&#10;yiPz5ubPa6SRhp1KmlSm1JFGGxlIMEBpeKfSHBpCerJtGP45ZfA+s89AIUggWDpsIBB+qoAtIUGF&#10;ny5AjNBQkbniiY0mOJ+k6zilkUEGCl/hkwCD3xZ2Jl7cCw8Dv0+9/ocIAc2CNkCwoCD5BYWHCQXV&#10;GR5WPUHaDXcWCi33MUAvKUc6+DF6e78mgOhq6G7b6BAcD2xCx5/Xo+ymudh77YfI++1sVM8p4jVD&#10;OKa/pUsgEPi9VFfIlUYkZegierVNKChgxxP8+2UIhbZB9tg3o82Gwu83jDgFpZAEBTkFGwpS582E&#10;ws2rUHf9YnQvrsNQ7CvjUBKCQQ6QzoECAR3j/y2e5P+JPeQmQqGBUGi7ahUhsMKCgmAwBgpGE5S7&#10;n29GW4U1+ZN/e29BD5rfOISmOzeg4qq5aLxng1mGZeHlL2P55a+hbVYxhptP4vPINxgK8jqhS+n3&#10;81rxcttPGDCApgiVYW6H892ovHMNai9bZIK95ki0SpcqdWU5BcFAUNCII6WS5ChUXygdPxfbbp7N&#10;jrKXjpS/m3cYzjV12H/tNFT8dimC7Mz1dZ8xRe64X27hNF3DKULCak09QcNVCQdfvgO1d64lDKzh&#10;rw2XLETdxYsJgoV0CdIibi81cGjkvobHll8yH6suewvN+1oJSUKX14MU7zr9v4eC9H1QMA7BuAQb&#10;ClqwLmiWoBAUJAOFAhdatrSwx6wgPxYK2d68aUfBYL1P7sA6Xr+0ETUzStH4YTGq3ziIwqd24OBD&#10;W3Hoqe2oea8AVZOPoXFRg1kyoj1PP6eA7DcB1mHqDE505nURClF4d3Wi8MVdKH58F8qf3Y2yl/JR&#10;9vpeVLx3AA28OBrmHEfjnBI0zz+OhgXFaF1eifa1dey5N6FtYxMDeRe6D/QwmFvfs4sBXYE+V7ZT&#10;EAxGjqnuQDl5TKkjBy+AlkXV6FjSCMfSZrhWtMC33gHnVr5vK39Gs6C3dyJRHUOfZ2AECqohpLoI&#10;BwIhI5fgZrB0n0LrWkGhCj0bXaa24FvrJBhGXYLtGGwoeNe1IlUWQT8vTAX2Id58w56TGOaFN2jq&#10;AwMY7B5CJkhQUAMBtYNmlvIAXcUJvyamaabySR6z3IJqCKaOQDhYtQTBIAuFwGkDDTnMjtnH4J9W&#10;juDsmu+HAhWYyn1CoXtVI/od/I6xzzDAnlu/1j9Sy96kRgqZtJAmKamX5eL3DnyEEww2/Xx/L2Gg&#10;VNFQmEGf77NTRrZTyJUcwjCD5aDAkPgL+mvS/J4l6CYUQs8eQcC4BMsphFVwftpyCrZjUDrJ9dhO&#10;1L25G4OdhCpdwpDOxZ78J5oYtpf//5f3wffEXrjv34ma3zDA/WkTnQEhkIWBkYalyiE8pNqCJrOp&#10;8KwRSLvNpDbBxPHIDkTynDjRR4dAdxPZ34MWwqbrvi3ouGsTjt08H3uunoztt0xFxbRDSDtOozf9&#10;HZJ8bzrxNYPx1yY4JxmkU4IAYaBWUMgwkOZCIU0oDHUMo+6prWY2cwddQlfWKSj4O7NuwYbCiFu4&#10;ZTXaqdYbV8D7wXF2YE4imeI5GfhzncJYmRoD/x+p1Be89k+i7untqL9y0QgU2ugSpFwoSJrgptpC&#10;3aXsPd+7Dgne73JmLTPLcPSSWWbNpMYrl6HplpUounoGDo5/D8U3EBLP5qHm3X2oeGcvaqceQSvv&#10;fcfCcrQvKqMDp1Pc1gLniho43jmKhrs3oOpKBuKJcgJyAFmXkIWCANGi0UhmRJRcA4Ewng6HxyvH&#10;z0HxbcvQOacUPnaU/Zt5339wDIVXzkLJZXPgm1FF8HyGKN1KzP8xogSDUknxno+4fRphL52CR4v9&#10;fQTPzg5U/X4VmgUFAkFgqKcbkDtQjUEyTuFiuoYL53N7Ho7TQa276UO0FHTyfv0UScIg4TiFKO+t&#10;HwgCuRoLgu9TpNyCgS0BIVouGISMwtwelaCgwrCPPfVOMwz1XKfwfVCwXuvMY/BkID32TqEZQlr0&#10;yFYceWIbSt4+zEBaj8Au9qTZC/Az4Dctr0WHZjUTCm2EgnrxSkUpvaN0UifBkDgeRycD+4HHN+HI&#10;3RtReO9GHHlwM/Y/sB77HlqDA49twP7HKbYH2JMoeHUnjr+7H+UfHEb1tALUz2BPdGYJGhZV8UJx&#10;M8CfDQXXLr9pcx2Cfcykw/hdnGx9/P0appfjGHuCxfdtQ/G9W3D0fn7eQ5tR9PQuNM2th2cLXdLW&#10;dsRrYgzcg0h5VD8gFEzKqA/9hEIfgZD2DJlVTts31KN1YQ2612sE0j+Ggls1BUIhVhzAIM+hCWcD&#10;7JX082Ib4EXYz57IgMQg20erqjrBsBlZRADRHQzTGQgScgqqEyj4CwIK+moNFHJk1xfkIAZb+9A+&#10;5xi63itCaHatcQvd2UJzLhT8VFBQmFwK19Ia9DEoDbEn2RtiDy7IAC6FGNwJBjmAXgFATkAuQC1h&#10;0MfXjBMgAHTcnoMwMvyUgccMPWUgGiIE1LM/EWfPnoFcTiR9PAYfOxyBZ1RoJhQIAbumEFKRWa2G&#10;pz510LQ9T+xDK6+nxumHzaS0k33fYbDvG3yS/AbJ4iDa3j0A/+MM+HQENb9ejqLLZ6HttrUIMeD7&#10;H1PaiCIQeh62hp52PyBxm/Lfb7Va8sJ/bx6cj+Yhvs+HzzJ/NWnR9jcPo+v+Hei8j9fUzYuw55qp&#10;2PX7maiadgCJjiEk0t8gRjhlkipKf4s49+PsrSf5u6Z4PM39FJXWNo+l+bdQgDZOQU6Ef/+aJzah&#10;9XcM+LdthItOwSUw/GYtXDevNW4hFwpKHzl+vQptdApyEZ636KTotuOJzynB6OzUVa6SBFIyyuOq&#10;ZfDaruc9r5rCWCiMOAZBIbvdxO2GS+eh9e516D8QQJCOuOr2VWiYuMhaQ+myhai5Zh6qf7cENXes&#10;wvG7VuPIXctQcs8ylD6zBXXvH0LbjEJ00Fm1LzoO18oauBaVo/Kh9aiYNA914+ajaQJdgkY+aa4E&#10;AdBqagZW+mgUCovNkFkLCBTfo+U6aq9eiqpfr0Q9/zaNv1mHxhu4felCVF80H66XCjDQcgIJBuy4&#10;UlaEQyLwCcHwMWK8LyNyDt7TdOafwMWOdulNdCSCwji5BU2UW0ZnsMy4BY1IUm2h/hJCgcCouWge&#10;CsbNwhHGNVdVAAnvKSS6CGlN9OscsqBgO4BcjYWAfUwwMCuSUjFTO6AzEBgMEMJsw4QAoVCWFY+H&#10;BAmtHXS8B527HGjd3JUDBSs1NAoDHlfReZvf1B0sUDjh2KWUiw/HpxxD0St70TG/EqE8F6KFISTL&#10;wsjUJ5BsiiJQ6EPjkmq0rW4lFDzWKCeeWxPX5BpMTWJbF8JFESSoSv7Tjzy7HQ3vHYVjQQU6l1Wj&#10;a2UtfOuaEdjWyc9wIkIrHisk2Ip6+DNBpAuDyBwJIbq3B67NDlMsVq/fBsI/kmoITn6X9jyH+U5e&#10;ArL0ud04cPMSHL5hMY5evxSH+A8+fOMi7L1hPipfOQQv/04akhuppAV2EwpuOgNnnzWBjVDoIxz6&#10;XQzMTvbWHcNo31xPULLnrZqC0kXZIalKGY1CQctfdMC1qo3gaEamImZGPPX7CQYG/0E/e/fUgI9A&#10;oAYNHAQDQeEETtBFmFbvJQzs+oEd/LVtT1YTIIxroAZDBE2Ir1GnvB+hdV4x2t9iUJ0lp0AoyBUQ&#10;CDYU5B4EBbMW0vtl6FpQg/62QZw0TuGMcQnK10uCgl0nyJUKynZRWa7AWp30bIdgF5dtKCjVc5JQ&#10;GIp/Y4rN8cM+eF8/YlZVDT1rpY00JFXDT9Wa7acOIfDkfkLCmrRWfTd7zmtreP7Pcar/b/iEAbiv&#10;LIrOyYfgfFpOYB8a7liNA1dOw9FrZ6PlT+sJgV10B0oZUSooP5xPl5CPHkLASEC4fzcCbHvuJUDu&#10;yUPrQ9uR5DX+pfMMPHNL0Xb/VjPzufz3y5F31RTk3TEX1YtK6CxPIpP52gAhQSCk0n9lb/07s51I&#10;qtX+33j870baTsa/IxQIiKyb6KUbGew4iZqnNqONvVPn7RvhuZVgEBRuIRCyyk0fqVX6yEF1Mgi6&#10;XjnADk6C5/viHCiclUridkx/+xjhkCEUHEOof2QzGugUWq8mZBj4O7JgaJlEMLBtJggk7Tfr+OVL&#10;6Gj43id3ofz21Th+5TyUT5yLsglzsPeS97H/llnwLKhCIl8DT8Loq0hisDKDTG3GzDvSgpNpfm5f&#10;18e89z7BQNOwmW3fcA2D8ASNclpshqG2EAoCTQtdQVtObUHSrGuBoWkCwXHpSrRcRjCoQM7v3yig&#10;8L3tF1Hsyctl1I8ntB7aiQhjW4pQEBC0kF+C906MnSqzMJ//DB3ER8iEPoZrYwOKr15AF0BdQiBc&#10;tBh1Fy036SLVFBoICcGg6ZLFbJeh4uIFyL/4A5ROYQenuRcxz2kzEU7QDR7wWOmjsUAQKHJhYEv7&#10;NhCMjDuwZDsEQSFXGg0jKIQ0n4AAceY70bypk1BQYTnrArKBe1S2Q1BBWvMMnOY9WiPIwUAdPuJH&#10;rDSAVI1gEDPj+jVMNFYfMsdreGM0LK6Dczc/Y5eVqrGlXromz3m1tG5tLyIlEbjzGHAPeZFm0I3z&#10;nIlanrcxjowmqbUQNmaZ6hTSbSlk2tPIdGTQ29RLAAV5Thdh5UHXrnMBcD658vwm3dS+mwGbf4O2&#10;BXUofGwTCtn7KHxkIx3CBhyh3T1yxzLsumGWAUbPNgJxawfCx3r42ZZD6FMtwcWWgOh30SnQLWiZ&#10;C01oa93egM6Vdeje4GTAd8BPGHjXnO0S7FZrHwkKfVUJDHkIFQOFEyNQGBGDv6Cg1yy3oGUrrNFF&#10;kiCQCwWTMrK3z9JHpuYwQCicDpxBK3tgrW8dRNgAwYJCULOaCQQDBUmg4LGeDyrgW9qEwXY6lGz6&#10;SDUFAUFzDfpUCOS+DQMDALYZwsNAIQcGtr4PCsYpMBgNx77B6fjXCO/m3/KF/fAz4PeY9BEBQDAE&#10;CIOAgQFdwpNa3mKfcQ5e9vaL719JRxrCqcHvcJoOIV0coSviex/bheDDe9HAgHrw6pnYeetMNPIG&#10;7SQc3Y/RERggKFUkcftBCwSCglrJT5egdZA89+9CKyGQWNaCtBZPfHw7nPduR/ufeW46hO1/nInm&#10;9dXI+D8hEL5BNPUVXQHdCmFgQyGeoFNInAuFVOZ/GKTpPhIECKEQJyjTvd9ioPMUGl7chbZb1xin&#10;kAsFQcAGwVhZaaUV6HxmF2NDhK5E7oPBPwuBXCiY2gKl2cxR/n8Syc+RprOse2ijWcKi7ZrVaNcz&#10;GyjjFCgNU7XdgtrmScvRzlYqvWahWWKj8NbFWPWzV7Dxv1/Byv9+AWsmvYuDz29BxZxCNKyuRMPG&#10;WtRvqEPl2mqUbaxE1e561B5sR9WhDlQe7UDXEd67bx1B81XL0KkJcxrlJBjQEQgIreNHoWAmsCmV&#10;JPcggBgorCAIlqNs0kKU3rgElTcuR/ll7MmPX2jmLigV1UTQ1N62Gv5t7ch0f0pnQCDQJWg2tZbt&#10;jtG1x3Kg4Fxbh5LL56KZbsDMmCZc6i5eQRjQKV1MV6IZ1IRFk4DB/YpxC7HxgndQPPMIws5BROg8&#10;EjxX+niC/9d8/CA34J8tzS1gW3r28XOhkJMyyjqFs6FAIAgKfE3LUHRpbaKNHcYp2EVkS4KD0kqS&#10;wGC19uvGRbCX381gnqhOIKLF6eqCDOAhxOuiVBzxhgh6a6Komn0MNXMq4NnDz8sGa7WSwNCu2sJe&#10;D4KVcbqLNFKNSfYKCJb2GOJSG4+3JhBvjSPaFkOkzVrKItVEaSIbwRCjM3EcILB2OExaynxGTqoo&#10;FwT2a5ojoTRTp/b3dKNrtROFz+ah4cMj6CsIIsWg4d3ThZaVVWiaewzFL29H2TsH4NXs6K2d6D7k&#10;Q7o5jV4CoV/ugK5hwDPIdgC9BESvhy23O3gRt62ph2cDA/96B3oEhSwIzhZBscYafZQqjWCAbkPD&#10;Sr8PCgYIShHpdVvaz4HCWWCgzDG9R5BQOilAKOgYXxviRd6xpgodkwsQJBQ0wsg4hRwojGhauXnw&#10;jndxA4Y7CKWoQDDqEiynQChkgZALBRsUZwFBMCAEVGCWNBdBUDAFZwYlQWE4SkBEvsbH0W8Q2NwB&#10;99P56H6aLkAwsCUoGCBY0jpIgacOwPlMPirf3o2TzpP4igE3fTiA9ncPw/3UHoTY+2/+DQPUxFnY&#10;dc001Mw+jIHGFHpW1sOl1FG2dqDZyt10Cf4cGIxIUCAQfFoo794d8D27D57nea3cswOee3bi+M0L&#10;sevXU1Cz/BgyPR8h2f81oumvEFOPn1CQO7BdggUFCxTpzN9GlKRSggehkOTPxAmUVOZb9HeeRvOr&#10;e9F++zoDBbedPspCYQQCtkugazCjkTTT+YblBgpRQkE1DKWkRqAgIORCgW2Mr0fNez5HvD6N+gc3&#10;oXHSInRcswbtk1YZEAgKauUabDAYKFzBwHz5UrQq1XTPdrS+fwA7/zgbc3/4CJb+y+NY8MPHMeO/&#10;nsDci17A/EtfxIKrXsaSm97Gst+8j6V/+BBL7p2GBQ9MxYJHp2P+EzOx9Jn5yHtyJQ7dPB91GhZL&#10;GEhanK9tAj+XMFDKSFBoIwyMU1AreEiXKsW0AlUTF2HzL9/Fop++jGW/eANLfvw61vzkLez4+Xs4&#10;cslMnnsJjl83H54VdbxnvmDwV+pIk+bOIKG6AgN41P+pqS30hT6Bc0UtSsbNQcuvBASBgVC4ZBQK&#10;AoKKz1p6Q8XuSsJn9bi3Ubu+Bmn+fK9GOJWn0fJ2IcquXIAf2ME+Ny000vsvGx1dZO3n1g+4nwME&#10;E/SpkbTRSPpIr0WMgjyfM7+TTqGDQX4sFKxe/Khz0LwErSDqZiD3m2AuUPQcCSFRlUSsls5AMCAc&#10;BAMDhcYY+pqSaFhWjoqpxWZWsR2QHXQMBgrc1me07dSzISIMshkzSzlJACQNDFIM/HQEzXQGVNIs&#10;X6F9OgQCpI/qpQLFIQZ3fj86GTMXgt/dLirbcxVygWCDwnwX/i5u9v6r3ypC3t3LGfSbcaKLFlUT&#10;0Tr6+Zl0Im19iJeG0LW5BR2b29GxlUF8nxeaxZvRMFTVFAiAPkJhkOrzSoSCbwA+Ar19YyMc61rh&#10;Wt+B7jWjy1ycrQ74+JpnbTMiBT0ETdYlUFpwzk4dGdEZ6LjtDDT8tF8aAwQVqm0YDJhRRqcJDdUR&#10;PsIwpcKv3IJWT83wZ7u2MhDOOG6goAKzSRVlU0dScJqtcvMENk1eO9E2zF68BQW5BeMU2NpOYazO&#10;AQKlZwuYZaylGI8JBjYUKBsKJwiET8Lf8u/UCufjuxGkUxAIrCUulD7itoDwxEGEnjhgoND91H44&#10;XtyPEB3Yp20n0buvG67XBIS9Zphq461rsW/ih9g18T0UPL0O/Q29/Iy/oGdtC9z8DM1e1rIW/gfp&#10;DrIuwX+f1joabXvuIzjuzSMUuH0v4XDPNvMMBqWTmm9bj91Xf4iiVzchpeuq13IIidS3SKfoAFJ/&#10;HXEJVurIAoSO5UIhkcm+R8Aw76PbyXyHXjqF5tf3EwqauEaXkJ2ncD4oSDYUOgmFthvYw35uD2KV&#10;MQsK/FuPhYLmRmjfhoKk/WhlAnX3rUfTVYvQSSjIHSj421CwAdF6pYCgmc9LUXv5YlTetAyNT+Zh&#10;870L8OG4p7Bs4qtYcMVrWH/nHOx+fj32vboF+9/cioKpu1G2qABVK0vRlNcEd5EHXsY5rxbc1CRV&#10;3p+BdU0ov2UZ6iYsNIG+VekiBvu2S1eidRxhwKBroCBAGJcgKEgEwvgVBgzHxs3Fsh+9iA9/8Cim&#10;/d+nMONfn8WcH76AOf/3Waz58Zso5bmLL5+DrhllGHSfQZKuIK75EQGC0cdt3ycGCqot9AU+RufC&#10;KhRdPButFwgCShcJCivHQCELBi0tPmEx8m6ZbxYYHeK9kCiLo+n1Qzg2aQEqL56HH0TKzw8F1Qrs&#10;oaY2CM4CAl9Xash2CAYIY6Bg3AJhEOYFYL0egOegBy2bOxmYBQELBDYU7JSRtZ8FA9uuXd0mkHbm&#10;EQqF7FHXJJHUg3Hqw4g2hJHQ085q2aOvZ++DkHBsbULFh0VoW9tuArF+1ohgUApKo5+0Omv30QBd&#10;AgN/I2FAB5Bu7WWbJhiUNqJ7UPqI2ym5BC2CR8eQ4n6GzsK7v9s4F3M+fXd+TzPUNCsbBLn7BhL8&#10;DlqEr2VRHfbfs4ZuYAfix3sIhD6TGkprMlrXABLufrOEhn+fG+0bWtC5pZPwcSBRlzIOIePm+9j2&#10;eYbQb0OBQBAUIvx7dGxuRvvqZgMFH/8OWkL7LCAIEjyuYOdZ1YSe/W70dw2OOgG6A1NgHoGCBQMD&#10;BvX4GfwFAGksFAZDp61t4w4IAzqCYfZWT1BDgkQOFLz76GLmVyEkKGjYabaeYINBQAhJ2VVSXTMr&#10;MVCbwQnNjWCwt0YgcVst4ZALArvNhYKVLmLwVxHalo4n/oKhxFeEwpfmdU1cG4xJhEL0b+ghQF1P&#10;7CEIDhICFgjCZrTRKBS0Qqr/Ma2gug9dz+zFwLouRDa0oeVVjTLaZ5bUdt66EaXjp2HzhDew79Fl&#10;CBd14zQ/Y6jnLwht6EDXE3lwawVUugSljVRD8CvoEwACgq1uystjbjoGL7d99+6EmyBp/9MmHL1q&#10;Nnb/bg6CR73IpL5GPBv4lQoytQIG//8tFBJZKBjxfZnev5v8esubhwwUHHIJBIIBQ7aeYIPBhoK2&#10;O27WXAULCvWPbUH38QA/46ts+khBn1KhW1CgBArNY4jGP0OELkGrtkZLY6i/bwOhsBgdV68eKSgL&#10;BHYKScdUYG4mGJReqr18EbZf+AYW/fxpTP3FU8h7YhVaNtShYnMdvLz3zf888iX6NKs9osX4zkDL&#10;hCd5DSQ0bDb+DVLxb9HLv8OJ7o/R9u5Ba/TTeKWKBIAlaB/Pz2LAb79kGWVBwbiGHCi00010EBxN&#10;hMKuX07Byivfx5pbZ2HFLdMx+9LX8f6/PY53fvAgFv/7S+z1z0c1v3frCwcQq2B86v4McSpKxQiD&#10;uE8u4QyivJ80x6BtXjmOXjIHzRevQL1mUGtuwnmgUC8oXLQIlRMWoeqZ3UgRstGqKCreyEfRFXNQ&#10;c8k8FPE8hIL/bCCMQOFsV2BNSrO3Q0ah0qAJ/lEGfltj00fKHUYJBRWaQ/wZ90EvtHy17QrGatQt&#10;EAwK4ibt02MCb/uOLrMGUFpFKq1LRCjECQKN34+wDRMQyYY4Akc8KPugAK1LmvmzfrTtZlDOug1b&#10;mkTmOdiNWE2UUEia9Y1S7KEbKMgdtKaRbsuY1ixl0ZZCop2Ooi1N9xNncCdsCBcFfOMAxjgCW7lQ&#10;MHMTdvFzt7hR/uph7HtwJXoIsIHWPqQ6tVyFFrjrR68cg7PPfJbngAUFx2YH2re00SXFMeA+YZa6&#10;7ffQKRiHYIu9Qt8QMvzeHVua0LmyiQBQ8O+AJwsDP+HgEyAIBcHCs0bLYzcjsIdQ4OcPMqiflSIi&#10;DASIoW729rNSGshyAtn0UM62Wlt9BICcgnEJvIAtWefoJxj6ud/DzoUmwgWnWqOOggYIdAlTK8yI&#10;IwHBgIFQ6BEUZlQgcaTbWkNJKSQ5BEFBbkEppMjZjkCy4WAvejfAG16tgUT2PaamwKDUL2AIDIRE&#10;hm1v/Ct8EvsrfKstp2BSRqohaIVUs0oqYfD4AbOt1v84nQKloaaBNwrgfHEfvISJntDWeecWlE6c&#10;gb0T3kHRc2sRPt6NQTqR3gSDDnuC8XVtBM9Os9xF98P5BIJVUPbTFdgwMO5gBBB0C/dzW6OQ7t+H&#10;jrt3ouiGedg+aQpqZhQgrXHuaaWHzg78NghsMKgdCwRbueAQXJK9f0Ov6wza3jmC9j+sQ+etBMLv&#10;rPSRi0DQ6KOuMaOPtN3+61XGKXQQClUPb4Cn0IN071/oAhh8k3QLqhkYR/I19RX1F35vTZhjICQc&#10;9BjQZHUf6h7YjAZBwYw+GgWCDQUNRW0xNQVuT1qBsktnYeUPH8fcnz+JfS9uZseUIAh9RQAQSIR+&#10;lPCPM/jHo2yziplWz3ugO6GDS4W+MA8XGmwdRMvjeWbhO/X62y4lCOQKxhEEKhZzu51uQVJNwQKC&#10;5iosQjvbzomrcOziuVjwy1dxbPpRdJeG0XLQgdK1FTgy/RD2v7ITO+9aiqKr56GeLqf69nUI5rmR&#10;DtEhCAYaokowJAgFM3fB3Eefwbm8BoWX8WcuXo5qgsmAIFtTaOS+XVMwTuHChSgfvwAe3ksJxtO6&#10;l3ag5Oq5qCWIjl86H6t/8gZ+MBroz9XZUMiVBQU78P8jKITL9Dp78XQKvkIGSc0azg4vPR8YcqGg&#10;gqyZX5AN6A0bGbyO9qC3PmXqCDEBgW2iTk88s55nkGpMoJfQKJ9+DLWzquDUaKbdSkFZnzlaW2DQ&#10;3keHRFIq6CdUUKZSSh9lgTAChVZum+chWyMS3Ie0HMfZKaJcAOQes0Fhy72nG21LWlDw8DY0LShD&#10;n9JSHVqqIgsEugTNUtbIokx7r4FC89pGM4GtY2sH/ydRvj6I9DlAsGQKxXy9fVMj2pfVW0toM/i7&#10;sumjESisoVarptAK74pW+AjqgU7NZD4xUlAe7B620kZjoGCGnOYAwAaDrVEwWKkiQcGIEDAugaDo&#10;C54269THCGTXsmr4pliP5VQ9oVvLZtsOIQuFwId8/f1SeKaXI0b3pKGygoLqCH2UXIJR1hnkuoM+&#10;gkIy+0oVUblrHEmayWzSSXpdrWbvxqxzfBz5xixn3P7QVmjdIxsK9lPWurNQkAwU2EYeJxQe34Pu&#10;J/PNcxY6796O4kkzse3SNwmETYQ7HZ/SOYnvkGEPPsObPry8Hp7HtEqqVU/4Z1AY2aY8d+1E9a+X&#10;YeflU7DlzgXoKeZ1wkAfS1s9fFsK8rZsGHwfECS9Zv+coBDPEGDuj9Ex+SjaCAXHbRvQdStFKDh+&#10;sxadt4ymj2wgKHUkl+C4XmsiLUPNE1vgLfHTsQgKggCV0vLdmjshCQ6qczA4E8wJSpBItGjNpU2o&#10;u3K+gYIBQRYMI6mkyyUGau7XXUaX8LPXsXjcKyiash+RpkGkCOEYA30k+hXCEauNsY1TsTDdSbaN&#10;0TlEI1+Y7VT4C0L7DPxayv73K81ooRYCoVVpIzkCAUBgMICwZI8+auZ7NE9Bxei6CUuw+WfvYMFV&#10;76F9nweD/H1joc8IqC9wim5kMPw1XPtcqLh3LeovX4CSq+bAs6wO/d1fINFNQBrHQNckKGgVVZ8m&#10;iH4Gz4ZmFF+tEUbLUEcINBEKTXQKjZcsN4CwoVA/bqFZvrvmwgXovGc3au/ZgOLLZ6B+/DxUE1yb&#10;fzUZ7/3oCTqFnNTQ90PAkjX8NMjtEG3NKAC+DwpmvzJKOkfRc6wHXXudcLLXrl62cQI5Oh8crEBq&#10;OQW1FUsq4D/owUBTxjiFuHlIvqUEHUKCASYpKNAWNjLQlE3WstOEED9TUMgtNkuCRZDQSqvYLHcg&#10;t3AeKCQJhWRrr3kaU4QuoStfTuPsCWnaVi1BNYVcKGgIqnER/DwX3+MhpCrfP46yF/YiVhxC2jeM&#10;pFnDKAsFOgSzLLZGF7X3mfWWBAU9lrNrWxcCRXqA/wAyBEDmPGAQFIbpJJrWVKN5QZUFhXXtlByD&#10;RiLJITjgERD0TIW1bfAsb4VrY7uZ9TvYw2CuSWsmdaTawqhTUG3A9ND5nn6lkBjY+xngtZ0rgUBD&#10;T20omH1Cwa4n9LPNaPatRBC1L6pA13vFpp4gKPgJBz24X24hJMdAKPR8UGqg4KNjiO7sxIDnhAng&#10;uYVlycxTGCvedJJJFTHYW5PYRqFgz18QDGyZc/Nn9fCdT+LfoGVhGVru34jgswz+hIIeomOAQAcg&#10;Z2DDoZvHpR46he6nlDLaD+ddW81DfXZe8hrd4VI6hBgDwt8QSv2VgU+rmbL37T1jHtjvfngH3Fr8&#10;7kGliKzagf9eOoIsBGw4GCjcw31KbRt7lUcnzcDOm2ehYVUdMj1fMaD/jQF9tKdvaywEzgcG+5hg&#10;YH5G35VtPPMNOySn0Dn1KNr/aKWPOn9Hx0C137wabdk00Vku4Qb2qFVTuH4Fmm9ajtoXdsJbFUI8&#10;pZqBvpM+QwVwtYKQ9ZkxurQInUQ4TSdBgMRrUmi4fx0aCYV2OQUGfg0/bZu00qSNJEGhlWq4fCkO&#10;/Ow9rPjVSzg25YCZsJeIf40gXUAk8jVB8DXiDMJGWSiMAoHi9ZLIQiId+RInPJ/A8WER6q5ejDYG&#10;Ws1g1qiiXCjkyoKC5iisMK2gcOySWZj3X89i+1PrEWkcRC8dS0Iz29nb1yxpreAaqIuj6aU8gm+e&#10;eZ511/tFSDefRLLnC0TlJgUGdiASvo8JhlN0EZ+ifV09Dl0zj0BQPYGfq5nLSiXZQ1IvsaFgzWHQ&#10;o0CrLpqP8ovm8GfmoWbiYuRdMBVTf/QMJl/6kqCggK9AHzQB3wr8gsNYQFgwsMSAPyb4nw8MZr8y&#10;ghADr2oJ7ds70cLgY/X+Lafwj2T17P0ESQCtGztRPrsY3ew59zVomWpBgSBoSFCCAnv6DSkkm5JI&#10;0zW4treYiW0dqzpM79w6jyUDB0EhzwXfEfZYagkT/myY3zXGf4opNueAIdnWy2N9SNUzSB8K8Ptb&#10;QMiFgnQ+p2CgYD7PBw+/Q+eqVhS9lI/WZbXo1yM1BQGH3AGhQBhYUMhwvxf9OVBwb3bAtcUJ/6Ee&#10;OhqryKwlL6SM2iwgBIUTnpNoWFmBprkVBgrW+keCAoFAKHjNpDVqVTucdApuOoWu9S10WemROoIZ&#10;ccSLzkjbAoJ6+AYC1rYCvABhQSJ7PAcE0jlwCH5CsGh9ej216gyGXKfQNK8EHW8XQhPXNBxVw1A1&#10;V0HpI1s9H5YiSMvbQ0cRWN+AQYLPPPA+p27w/VD40pJcA3v/Wi5bx60H6ki2QxiV/T5NalPOv3VZ&#10;JVoe3oKeLBRsZ2C7hREo6ME6gsJT1kN2Ou/ajuO057sufQf7754Pzz4nXQl72zH24gmGFDWY+h9C&#10;7lO4phbD9eD2USiYgrLlFEZcwQgU5BB2mof5awRS4x1rsP83c1A/5xivg8+QVD1AQ0m/Bwq5EDDb&#10;BMjI9hgomN57Fg7xXkLBexKdMwoIhQ1w/G4jHHr62m8IBjqFDjoF1Q+0+J0NBssp0CVQdb9eioa3&#10;+XfiPRZLa/KanAyBk9L8CRsQauUUCAXNqE4R3B1DcM0rQ9OvGfQnLSMUrKGoShWZ1oYC1XTFMgbg&#10;OVj5o+ex8uYPEaQrS8YFgy/Z+2fgp5J0C1JcygLhLEXpTgwUvkKaIEnXpNHw5HY0TFiADvbAtdJp&#10;qyk0M+BrlFFWps6goahyC1rSYvwqtoTUZUuw64L3sfjKd1C/qYWdoi8QZy8/zjYaoCsJsvdPRxJp&#10;6kXLu4dQc9VC1F62AE2P7kCkJIV08GuEtTqrX2D4FEn/xwTDKfNciKaN9dh/w3zUElINWkpDk9Yu&#10;Wm5mMQsMI1AwI5AWmxRS3cU8//jFKJ+4CLvGzcCMf38er/3no9jw/GpBITfYh7JgGOsa9B6BYBQK&#10;duA/PxQsMEQrw3QJQfiK/LRFPjSua0HxnOPmYfV2rz23595pIGAHUW7vpqPI74FrVxA1C2pQNacE&#10;ocJus3x1vE4OwYKCWu0nedwMG22KInrMh9L3DqF5Xj3cOwM8J90Gz3fW5+10wb3fi0RlCsGSMLoI&#10;HC+/a4JgSbURCu2EgorPVKq1H+HSOKHCc+ywgDAWCpK+9znH9JmEkXunH7XTjuP4m/kIFgWseQYO&#10;OgLHkEkbWaOKsiOLCIYh57B5TkQje37uTezx0y148z3I0LH0utnT4M8bIGgUUo5TOOE+ifrl5Wil&#10;U+je2GVBwRSWHQYKZmVUQsG7ug0uOgX3SoJhfSsyjb10BFkI2FK6iMfkEBT0DRRygvwIDAwQRqFg&#10;jps2Cw7u9xm3YEFBw+AGeSOc8n2CulmFaH/jCF2C0kZ0CAKC0kZZIAQ+LDeuIfxBJd3CcbiXVWBQ&#10;E/UYyDUHYQQIBIS9tpG9vpEJ/rzJ+7Q2ktIAei8DfoaB31Zv4gvT6rilLBR4TMA4waDQua4Btfet&#10;h+fJvTAP1iEQQk8QDmZuwgHznGaliQIqKD9JKDxyAK23b0bRpLnIG08g3D4bzq1N6Od3SaT+hkyM&#10;7iD+d6Ph9P8HJ5yfwvHmYTjv3waPhqQ+YBWTTdDPFprHQqGb+92Ehve+nai7ax2apxegt/0Eg+h3&#10;CCRVxP2aUFDQlRRsrRSQisem2Kzgf5YIgexxtZb4c3q/oKClMfq/JRROoH36YbT+cR2BsME8eU1S&#10;6sikjwQFOgSjG+kU9IhOQYFwqLxhgfmeZnE3OgA5BM2biCYZrPU96crUo49o+Gzv1/zf/AUpPRFt&#10;2lFU3yoALKEzoPOgO7DTRqYlDIy4XU+XsOvn72PJL1/Cvrd2mFVNwzxPRPUCOoA44ZBgsE9xP8z/&#10;tWAhECSpFI8neK2ozpAURNhx6CUgIvt9qL5jLerHEwoM8iPzD3KAMAoGLcbH7zJeI5IIBbqF8kvn&#10;Y8UvXsX+V3ci4fiILiT7oB46ACkR1MJ//I6Ok2iZVUyXwADOoF3xu5UI7w2gP/QNQrZTUF3Bf4ZQ&#10;IBh6PkHb7nYc/uMKVE1Q0KdLoOqzqSOr0Kx1lxbRJSxE07jFZr5CvYBw+WLsuWQ65v3nS3jtXx/F&#10;/N9PRVeB14LCWAkEo1AIIlYRNumiERiMBP9RKJwNBwZltnoQTriiG64jbnTu7kbV8kYc+eAIOjay&#10;92oC6GiQVlG5Y/coFFyUFpprZy+/faMHZVOK0LKmPvtMgySdgsAQR1RDUWu5XcsefkOcvd0YUs0x&#10;ZAiKxnnHUfX+Mbg28py7g5RVmxj5TLoR7z4C8FiccPCbJbi79rmR4PmT7WmjXsIg09bP8/aj+3DI&#10;1CjcO7rNfIOxwd/6nXh+01rbZiG+XXQqu0NmXsKxF/eiacFxDLRrATs6AzqEPscwW4mBnvuCggrN&#10;WoOou9BvHq/p2+Q0TsG5swu9TX3o1+J1Zl4Cf8Y9lAMFBkvnIOoYONsXVqOHUPCst5bOVk1BqSOB&#10;wcf9bsGBrWtlCzwrmzDYrAfrnzafKyAIBv1ZF5ALgLHSa2YeQk4dQQDopyuQNGzObvv0XFteyAN6&#10;vgAt8wlCoWZ2AbreLEBoeq0ZfRSeWo5Q1ikEPqQ+sNrQB9XwCworKjHURaegG3asU8iBwQgUonQC&#10;vNENHGjRLaeglpDIqi8mJ5H7c6opCA562M7ncO2gw7udN9af15u5CsEnjyD4uOYmKFW0j+0+RJ7a&#10;hzClnn7lb5aZh//kXfw2dt82G20ba9DP4KQRQJEke+WJv/PcbGN69sH/4ETHabhe2o+uewkFPX5T&#10;gd9OD50DBEKCsl2C997tcDyfj2hBEMPKU8f5GTEGf/aONawzbgIvnUlKYm9fy1bLSWSl4rGUu29v&#10;S3q/3SZ76XLoRFunHUbTH+gKfkswEATmITsjI49GC82d5vGcDJBsO29YjvLrZqFtUYlJ1yUV+AmD&#10;KAEWMwVmAoeuLBUjFDLf8O/P736YnaIXdqPsZs1iXgzHpOXoJBQ6CAVTRzBAIBhUYKaDaL5qFUrH&#10;z8PaX72OnY8sQ6A6ijghE2WwN7UDfq6CfoxuzSy2R/gnQoSA0km8DlKCtqBgUkyfIRz/GKcYhL0z&#10;K1B71TIzuaxNz2pQ8DduwXIKJmXE1jw32kxWUxF6Fdo0DHXiCjP/YM31U9G0qxMZfb5cAh1CopuO&#10;pIe/J7fDdA0x30doW1qBoivnoYHnK+fvHFjSjEEv3xPie5VuomOIdmv+wudI+87Axxi975E1OHTJ&#10;VDTyO9Xx5xrpVhpMOslS44WL0HTRQpjHg47XkNpl2HvBVCz40Qt444ePYtp176JxczPSno9UaB7r&#10;EqxU0qhDGIWCDQYT8CutwG8rFwp6zagqglB5D7QUdTt711VLa3Gcvf22jR3ZAEplA7RDbbYnb0u1&#10;B+eeHlQvqkPZ1EIED/gIhBSBQIcgKNAZKN0T57YCuSahpY1TiCNDB+He3Irjbx1C5yoGvt2BkdTR&#10;aApJ6SRCa4+f0FI6ib38/d08b4ZOQaN/+pBp7ke6YQCh43QJe7V2kbXEtWYmu3ZZsoGgJbDNInfa&#10;NiIgdvN3J9ic23vQMKUcx5/bjfAeF/o7BpCSM6BDsJyCZEFBaSQ9d/mE/zTcB12oItx8W91wbtaz&#10;nTsJxpRZ0bTfDEcdJhwIAj360jz+cog/P4C2DY1onlvO4N8G3/rRtY8EBavYTCis6YB/XRdcyxrN&#10;IoDp6iROMnDbKaMBASEnNXQ+2akja6ip7RQsCJxPeq5AP2EwYMtzGvXzi+F8p8hAQUtlCwimwCwo&#10;fECXQChoNnNgSpWBgm9VDQb4NzNQyAGClOsQbI30/tnjs47xPaoxcL8v28pF6LGMZj0lHaN6BRCd&#10;l58TppM8etdSHJj4AVrv2gbfk4fR8wzBoAfr6FGgzyh9lI+OP29C+bULcGD8u9h+8Ws4eOs8dNFl&#10;xPi7Ki2jVEkq8Vc6EwZfBvA42xSdQ2/zCXS+sBedd281z0nwCAJjoJALB9PyNS8dg/ue7egmVNOV&#10;SfQlviV0GPzlDBLZlUiViuG+DYVERkFeAd6CwT/SWChoNFPKexqtdHdNKjT/Ro/jJAiyYLBSRueD&#10;Al0DoXD8hllwrK4ya0EllDJKyCXo+yll9K0pPMvp9Ie/QvdOJ+rpzponzaczWEhHsIjtcnRcxXNO&#10;sgrNShkZ13CFgMAe8lVLsOtX72Lt72bAdZTxgg6hR6kjni8dkhtQ4CckCIpQ8jOk2odNpzDp/BgR&#10;vi8cZ8BWnYGgkEtIxj5FujCM5nu3oHb8QlMbaCcUrLkHFhTsSWsGCpdq6Qu+RhBo7kIz4VB7xVJs&#10;vuh95D21EUnCX64kGqJjkUMQFKg4A73SQ0m6566NDThy1Vw0EC51ly9B+2sF7PAOm3RXhoBKqehM&#10;IMT8cgyf0HkMYefz67D0py+hfDyDvz533DI0GFfA73PxYjQQCmoFrPLLliLvF1Ox8Icv4q1/eRQf&#10;XPUWjq+sQcr5Ec95mlAoY3DXsFEF9RFACAQqJlv7uU7BhkJu8Lf3zzqe3fYf64Zjnxdt7OXWr6yH&#10;k0GtZUObBYVs8B8rE7Qp1+4eWm4PSj4sZG+5CukK/vMEhQb24hvTbLUtqcCs+QYpAkESHFKm51Ty&#10;zn7U6jGbOxi8Gfztz7Acg/atWc8a+urYFYBrP3/nagKheYDASaO7OArvQR7PV/qJ3ycvC4QsCHJl&#10;QCAoGFn7XXsEBoJxRScKntiB+slHMFTfi0wn3YdcAQO4AQN79/Z2xoChDyfZa3DtdaBizjELClot&#10;dasD0dII+gmRARsIcg10CQMEgmYka30kf74TddOL4FxWDz+hYOYmZJ2CgYLZ1hyGDkKhAfueX2/m&#10;nZwgFMy8BLqEsfUCW7YbkOx9jS5SIVnpogE9UCZbM7BlHjKTlTnGIDmo4aQKMGtq0f7WUfR8WGVG&#10;II1Age4g+GEleqZUoJsKTKmE551jqJqy1wwf1rDSdEjP2M1JIY0BguUKss7A1BXkDOgCeGP2Uhnd&#10;aGzTvEmV5x0rPaUrxfMOec+gcvJB7LjkHRRMmIH6Ozai65F8OB/fA9dju+C4byuqb1yMwnFTcfiC&#10;95F/8Rs48Of57EBoCWTe/GkF5L9By0mk49+hlzAwvfcEjwkUDUPofE5Q2Jade5CFQjZ15L1nJzx3&#10;7zDSttFdOwiEnebhOQ66DD2RMM3AHVHwt6GQ/gtSWiKbn53I/N0Ed/X2LZ3fJeTKPi7FBAW2KnC2&#10;zi9B0x/Xo+s3Gywg/GatBQcDAtURrPSRqSfocZxmezmKbpqFjo21ODGo78jgS4gZUBEIJo2U/pqw&#10;/wu8O10ovWcdGq9aiHYG+9or5qHw4g/QwG3NUdDoIzNZbQQKSh0tRemEWVh/0esonXOUPfAzZshp&#10;gIE+RPdh1RMYhAkHDUfNhD5B+4IKHLtvHbybHUgFlC7i3yxEWBEiKnLrMa0ds0pRfcUCBv3FaJuw&#10;1GgECuyZ2yOOBIcWuQQ5CcKgbYIK4CtQOnEe1kx8FyULS3nNf4NEkN8jSBBQyZ6vjBIEhAK9OiLd&#10;e50o+81y4zqa+FkV7GhEixnj+J31xLeUSSF9yvdrAtunyAQ+xYGZe/HeT57A9p++h2o5BH6vRi3E&#10;RzDouQ6Ncgc8VnjxXKz5ybuY+m/P49V/fRxTrngTxQuPWyktPZ2O/1tCIQ4LDKNQsNyCDYgw97Mw&#10;yIGC7QxGXIFRzEjFZe1HyqNwH+k2aaGGNe3o2NCKwF4vGtc1W/n4LACM1OM2wZqBlPudDODu/CCa&#10;lzWhlIG0e1cXMnIHBgAWFEZlAWFUmnOQRqYmiZrpBSh+Yx8cCqjssdvpI0uCggDkQwf3O3cF4cgP&#10;wVcQRaAkBu/RALroDlx5PQzyQX6/EMXtLADGQiFXchCmvsDPdG8PoPKNQhx+fBP829sw1D5IJzBo&#10;oGCNOLLgMDokla87+nDKdxqdO1tROv0ofFp0j2Bwbe1CsEBrIPVj0EO34LbA0Kt5C3QKg9khpWl+&#10;/woGMc12DGw4HxSsFJKg4FzRiIJ38hCpieIEe/ODShtRvd0njf4RFGxZUFBqyJJqBjYAcmGgRxja&#10;oJAGuj+BRwB7ZR+875WaoagROoTQVH5vuYMPKqlq4xSCH1TB9WYhCjRTtzltlqkQEOy1jb4PCilJ&#10;PUTe6EoPpBQYCAMFh4R6j0Z8jcHAEm/UIG9U3ryRMC0+wdBHJxE6HkPhvauRd9Hb2H/JByihxa/+&#10;9XKU3rAQheOn4ejPJ2PPL97GjkmTUfTMRgSOdiPNzzW5fJMqYnBlzzjFAJihW4gn/o4YjycIilTt&#10;AJzPH4DzbgZ5PVtBNQO5BLmBHCDYUDDbf94OF9uue7ai+RlCgj3jDHvZUQIgpjSS6gqpLw0UzKS1&#10;3v+xAn3v15YytmsYTRnlAsE+lpDDEQwItjh7+DF2FDqWlqHlzxvgvGW9tdgdgaB2pJYwIgsKGpHU&#10;cdMKHLlpJpo3VGNgUM6Ff2P+PWIpLaHB78N9PewneLQH1fdvYK+fPd2r6C6uXIDdP38Lu37yKuon&#10;aeLaGjP6yMxi1mijKym2zZNWIP+SKVh97ftWbTDNwC4QxL6lA/jG1BTiZmQROwTsUKSKelB71zoc&#10;nzAbtXRp/R1nGHi/NjUG/ZyWD+9vG0bj07tRf/ECdDDgawazZFJGSh+xbR9HUI2zhqdax3nsUk1W&#10;W44WfsdDF32A9bfMgEMTb82IIzoFAiHG60tASHd/zVYBn52Q+OfwH/Wi6k90SALQ+OUou24Zoow7&#10;GgUVpguPEQyCgYaoqhX82g97MOe30/DB/+sJbPnJezhy6RxUXbbQFLjr6AwKL12Ibb+ahkX/8Ro+&#10;EBD+/Qm8d+3bKFpSikTHSQOEiFdPdDuZdQpl7NVLhEBYE9Ioyx1YEIhoghpbk0JisM+FwtlgyEJB&#10;zzfWZLVSBtEDfrTtcKNueSM8O7vQs9+H+jWNVuqIwVggcMkZsDUBla0jn/sMpm2bXCh5vwDNC8qR&#10;LtV8BC16l0RCLiFHgoCZgKbRR9zXKJoEnYKem+xa14hjr+xG8/IG83l6ZKZJV/Ezla7SDGPzkBxN&#10;lDPHCA61ewgJvu5gL99NWLjygvxZq2CtFJJgotaW3IODx7QAn57joM/S0998fH/L3Doc4EVeNeUQ&#10;+upS6GPgTxIImrmsbS1mlwsFuQZtnyK1O3e1oGJGIfxbvfBs5Tk3M8Dv9ZgHzQgKqilo0po9t0DL&#10;Twzxpj3RPIRjb+0yj68MmOcqaEE8LYynpS00CsmB7jVd8KxqQ+eSWrNOfIruRQVlkzbKOoXe73UK&#10;Y+FAh6HAn5UNAjO5LGe7n/a4nz0btTo2FPoMmaoUip/fji6CMzy1GmG6g4CBgoBQhdCH1SZ1FHq/&#10;Eq63ClE145BJ72n1UTt9ZEHBdgRK/Sgt9DmPyRV8ZoKzgUKYQTlCRb9BMsJAxGMJjUBRXtkeokjF&#10;uK+bNkIYxGX1FUh4M/v5v93/p8XYecGbKPjZeyi8YCqO8KY//PN3sf8X72DvbwmKuSWItQwx8FhF&#10;U600moj9HZn436DZsRoRlJZD4L7SR2k6hUwNofDMPrjvzoP7/jx45BRUP6BTsCGQ20o+OgXXPXQL&#10;WgDvpX3wFQeQNgFWjkQ9caVmBAZ+fprHNERVAb6X34sadQsChq0sEMz7+HN8TyLDc6azwbuP54x8&#10;DOeGWkJBDsECgpbNHnl4P52CAYImrKmWQIfguGE12tge+s1sNNEp9PfJefB7aHId3YEpKvd/h2Tr&#10;IJpe34+m6xajiz3/yonzse2nb2Ptj57F7l+8jvprFqH9asLgqpVmxnLbFSvRauoLK1FzxRJsuuRt&#10;HHp1OyKdJxChEwmqSKwcvgrYbFP8X0d53WgEVccHh1A1aR7qJ8xH3X2bMVg3ZOZLmPkRvjOMIQPw&#10;LK9D7e/4ORNUS2DAZ2vAQBBosprcQRt74mbimpm3oEBOcbtzgobGLsT6n7yMbY+sQtLLHj6vt3jg&#10;KzMpTtdcgjBIdRMO3XQpgc8RiZ1BV4kXpY9uQj1/f4Gn5sol8M9tQMrxMSK8Z8LscEU0MVFQ0MJ4&#10;7FilvZ/i2KJSTL7oRbz/L49j8X++gu2/fB97x83AjoumYtlP3sT0H76A9//vc3j7v57Bwt9PR+2G&#10;BsQdJwmZT8yieFHGGz285wdnOQDKBoCUmzLSdpyBP16lwD/qDs7nFqJVdB/VYQSKu+Ha50frpg5U&#10;0DqFD/vQc7gbNasbGIwV+C2ZXjUDqHEMev7yPm4rbTSlBAWv7zOrBabpECINCcQY+KMEQ5yB36hJ&#10;E8qyaSPjEtLmyWiJJoKhJYN4QQilb+1HxZRCuHd44SJsOhiwO/U5hIGL8jCQu/LYE+cxtxwKv49L&#10;xeE8AkKtKRT3EBI9FjQMFPi77eT35HtUSLZTSmZOxB4PPHyfe7MHTbOqcfihTSh6ciuidEn9HXQB&#10;hIBcQlJLWzD499EZ2CBQa9SloD8M9yEHqmcfh4sB3E0oOAhKxw6nGR7bLyh4BugQBrOTzSxpJNCg&#10;8wTKpx9Cw7tH4KdDUO3AT7fmX91uCszdq63RSK4lTSh7ey+0IJ4WqMsQAnbaKFdnQ0EF5dGismQH&#10;fuksJ5ADBbMf+IznoLjdy2OahawF7o48vxmOlw/RJRAA06oRJAiCBEGYLkEKTKFbeLcCHe8UoGef&#10;BxlewL3hnLQRoWBkgPClkV0bEBx0PB2hAyAUEmEGumze2JbZV7ExKzOOPeskonwtQpDoPX0EhWt3&#10;F4oeWos949/Dzl+9hbwL3sKBa6ah/AUGal5DA76/IKNCb5SuI/It0lEG/igDrqDAYJ3OKkEgxMz2&#10;d+irHoBLULhrp4GCm1DQMhampkAJBu67thuNgMGGwj3b4Xz7KHqq44iboq1SR1Z6KiqXkgWCVVNQ&#10;awX53PSR5SIsKFjuwArWyT7+Dv38+/Ty76QgTijEUp+je18Xmv+8Eo7friIUBIS12dQR9/U8ZkFB&#10;DoJQcFy/jFqF2msX4fBdS9hRdJk0l2oUMTkV1Rb6VVj+At0b21FzCwPstUvRcvViHPzlO1j5r89i&#10;6UUv4/hdK9DCAN18FYPw1cstMExSKonO4ZrVKL50FrbdOA0d+5z8/b9FiBAIx/6CUJxuQXCmC0jx&#10;f6ICcqA0YJbbqGfQbrp8MRruWIP0gR6coosbdn8G7xYH6l4/gOrb1ppJcO0TlllLZF9GCEzkZzPo&#10;WxAgGAQIbUsqODOQN11muZfiS2dj+cWvoWhOoemQqKgtEER5HcWNU+A11kMgdH/BgP8ZotEzcNcE&#10;UfrydlROWoCGierpL0HD47xHqwgtOp0w3bagENMktp5PCZNPzMN4kp1DODx9P9658Hm883+fxIx/&#10;eQ4z/+/zmE5NoTt464fPYMovXsWWx9ZAi3kmvR/zc7WOkmoJOVAwvf+c4J8r+zX7dbN9XhDkKguF&#10;qjB8Rxk8871oWt+MxrW1SPN1f4EP1avrrSGdWShY6SP10Km9CrQ+NMxhMH0mD7UzSpAo4Wdni8qC&#10;gi1BIdncS2UhYCRAEAwCguYX1CTROK8UxS/nw8FesnNPAG10InIFGuHk2iMwWL16pXoEBjkHOQqT&#10;3pJz4WsCwkhNwTxPmTDZqYl4HrSbuoGHMPEYyPgEuRWtqH7jKA7dtQH7/sybY0E1hhvpBhjwU4SC&#10;ngqWcOrJaaMgsF2C2XYMot81bJYRqVtQgZYlDXARlEqDdW5zIFweQ6/LGnVk0kb26qZUb4CB3DmE&#10;ttXVKHxqC5wza9Gzzm3VEdYRDOvaoCUuuld3oeHNI9hx10JEC/wWFLIpo38EBWvfOjagGsQYENiy&#10;nMHZ6SNL3NfqjIJJhGDwfISaqYfR9PgORCZXIDS9xow0UrooKCBkU0iu14tQ+txO9Nf0mUlnZoVH&#10;O200AgWljAgB1Q3MejbsFRIQkhluyMCeUF6XrZyAZINBeWQpFw56byzyHSJq2cNLMqioYBksiaFu&#10;TjGOvbQDlW/sgXNdE1Ltp9GbYGAlBAx4CARtp+gSpGTMKjLbUFBvPkoXkWHg7qNTEBRcDPRmSWxC&#10;Qaud+u7O1g4IA+eftsJ55xa4/7QNXoLBdgrOe7bCNbkIoaY+uoJvEWFAlANR/SJKl3A2FASKbHGX&#10;QXkUCpasFJKOyyXw78QefLJPUODfw4CCve1e/s1KQ6i6kz3iW1ZAz2YeAYJgQCjYNQW70KwJbIcn&#10;fIh9DyxDQKsIEAZKR9lQyNAlpFv60fzsLjRfw175tStQNnEW1v7ns1hz+es4NnU/uhfVof2ODWiY&#10;xNevXoZOQsFhoEAXwu0D4z5Ewat5CHee5O9nQUEwiGgSnFJHWstI7o29dK0p1nTPRlOgbr9iBeqv&#10;Z0B/5RB66KYd08pQ+8cNqCR8GhjcNd+g7dJVdAmr6BgkzWYmDCiTMqJTEBgsQCwx4GietAoNPO82&#10;usnVv55JF8e4yGsrqo5GkN9L1x5hIECoDQcEBToFdnRCdOwV7+03tSt9fgPPXXbjSiT2xUx6M0KX&#10;HVX6yPe5qUVE6LwDdPYR3pPh1j4cnX0U065+B2/925OY/MOn8N6/PYU3fvo85v9+LopmFvPvz840&#10;78dAz0cI6aluhIOgYMDgP/W/h4JknAKVC4XzOYWYgUIEbjoDPf2scX0TPHvVu43BRyjUrW0yo3QE&#10;A4fAYIKvArV64j1oXNKIo8/vRvFLe+DZIpcgR6D0UPJ7oaCVReNKGVGCQ4puIdaqNY1SCOx24tgL&#10;u1H7YTkDeQCOfGoPAzwh0LlXcyEEpx4G9ACP0REQDB1GXnRo9nI+YWXeHyBINLtaLkFQsNJOgoJA&#10;4tb7GLQbZlXh+NO7ceiPq3HgjhWoeOMA0lp2gP9sPWA/xaCfyCrN4K0AbsPAhoNGI2VUL+CN0rSs&#10;FrVzKggFN8/vRNdWzWwOmvf0+6ylKKxVTLVm0UmT/tHjNCO88A/cuxJl92+Ha5FAoLpCB/zrHQjp&#10;aWwMtAV/WIldf16IRHEAwwzSmf8lFLTYnYrKqh98HxRsjYWC6gqCQl/oYwZx7Z+BY10dCv+wGK7n&#10;9pvUkTWjmTBQoVl1hvcrUHfXRuz64yKkKpI4EWWg53kyBI/US8dhFCEkVEtQuohASJiaQLaGYHr/&#10;AoDVng8KumlHwCD3EFTL4Br6lrIchAqWZiSIioPtw4i7PzIuJB0VBBjsCAIDgBHRIWSVVrqIShAG&#10;cglRBm4Dhep+OJ/ey8C/fQQK7ru3M/jvNLUD55+3GSA4/7gFHkGBQPD+mbDgezru2gzntBJEHQyG&#10;hECE54zz/IKCDYJzpdcYkLN1BKu1HIINhWQft+kUBIUkHYJxD6mv0DtAqNTE+P9agJabl1kuIVtP&#10;sJ7PzEB9w8pRKNy0HI3XLMKWX76C7Q8vhp8dvLQ+i58rMOkpb30EQ3y/FzW3s4d9tUYRLcOun72F&#10;tZe/hfoVxzHceQqO6aWov5ZBeBID+DUr0DmJ51YK6eqVqLlyATaMexPVK2uQEQw1iohQ0OQ4bUe0&#10;vhEBEY/TIRHs7jwn6u5ch7bLl8JxOQP9FctRzc8tv3EZyictQuOExXQHPP/4NWgdv5a9f4KHYLCh&#10;YC2JbYFBdQRbpp5AGDQRUgWXzMHSn72O3S/uoLNl8OZ1FeJ1Y64vXXMBXntyDYEvGegpQYEBPxX6&#10;HFWLyrBn4oeoo9toGbcctfyevjkNSHedoctQLUET2eQw+HPcDnd/jCCDvFJJKUKxfnMztj63Hgtu&#10;m4Ylf5qN3e/tQcdhP5JuPb3tU4T0BDcvt3163KctCwwjUMjVPwKCNBYISinZ0rMO4nreQSWhcMgq&#10;4LawZ9td2INEY9y4h6a1rexpW71zk7eXWxAc9gbRtdmH4tcOo+jFfAQ2diFZzvOpcNyYgIrIFhCs&#10;1FGCgV9QSDWzx91COBgwJC3xda1smtIDcspiqGZP6tjzB+Fc2QXvriCc+fwsBvGufAJJDmG7D10M&#10;lN5tdAEK/gRH114Cgs7FsVew4DFCQxK45B6UQtLkOgHDw5/vXEx38Gohiu7dikO0o/v+uBzlr+xB&#10;aL/HjDZKmklpmrE8RDAMGSD0dw2bkURjoZBxDiNNKAw7T6KNEK2eVQqngLCpi+qAl+fsp13UyCNp&#10;wJ6FTOmxmZpvMFzfh4Int2D/dYtQ+8Q+dL5bis7JZWh+owhVT+7FsdvX8rW5aJx8hPDpZeAehYFq&#10;CQYGUi4MRvYtIFhQOBcEYzUCBfZq+lRP4HYvg3pKcGAPP3E8jPxbZ6PoloVwvVZIZ1CO0JRyRKdU&#10;GLlpnw9dNhWH7l2BdE0G/XIKPIeGkVqiO2BrwYHuIPSFSf0oBRQLaYy35RLOAUHOtkkb2UAw27qB&#10;JW1/Ay2PoPHucfb07PMlIuxxRxl4GGii+hlKxywYMLDGGFipFIO0jqV5LG3mEDBwEQp2+qi3qh9d&#10;T+Uz+AsKu+G+dyddwzYDBLeAIJdAue/cCu+dPE55CRBBoeH2NWj5oABxzyeIpP6GsM7Lz/leKCRH&#10;XcMoDCwgWFAQDCwpbZSgMzBQECgy36B/+K8IsIO377bZaL15uaknnA2FNXQGqiVQv2bQJhSOXzYD&#10;68e9iuOzDhKonyExQCDIndAtZOgWtMyDZ2EZ6m5egnYG/LKJC7HqZ6+ifMZRfCqHt9eP2j+sNQve&#10;tRpnQPBoWCqDb+1VC7HnknewkddPW2GAv8PfzJBTAwEVstlK2k8QEJrd7DsSQP0DW9F8xWKCgU5A&#10;w1t5bhWvOwiIFgbhVg0rJRTaL6XoFtoV8AkCzVNoVjpJ2+bBOVarZyi0T7RmVOtxl8v/4yUsunYy&#10;44eP1yrBJCjwd5Fj0HWmupUBAxXjdRo1boF/G37nmq0t2HX9LFRPJJwuJWQIqdon8pCpH0KS13aU&#10;LiHu48/4/4KwnAbhEPITDn5rJdUU2252ousPdaK50I1wxyBSchi8X6MEQMR7hlD4nG4jW5fIAcMP&#10;TJAfAwBb9msjMNBxtZSAYEEgPqJkto3xuCa4eQ8xoMoFsCeuWc5pBnY/odC4vsWkiExdgW5BKSSH&#10;gmteDy15LQ4/vRNNC6rQX81AbyDA4J6tF5g6QlaCQqpFQGDvm62gkGimW2gmFOgQ0oRChtKyGN5N&#10;7Tj0+A4cf+0oXCud8Kl4zMDuZWD3bfWhfnoVSp47iOq3SuBc1oHA9iC680Lw7QzCs8NPV6D3BggM&#10;wURzHjQaSc4hYJbSqH6nGCUP7cKxWzei+NZ1KLhvIxpmFCN6pBtDbdYQU809MJPTXHQBrmH0alau&#10;8wRBcMJKBRnHoOKzNX8h4dazEk6ha1s76hZWmtVV3RudcGkto+0dGGgbwICXPXs9cF/rFNFCCgoK&#10;6HIMwzx/6/Ia7L91GY7esBSl/F5lv9+AIt64B67kjXTlXJQ8sQ1xuo4h4xD4PeQStNgcZTsGGwra&#10;l6x9AeET4xIMFP6JW7CV6bH1GdIaXtfDXj4D+nDnCRx7diN2X/EhKgirlofz0Mm/Z+vdW1H5u+U4&#10;NnEa8i99Hy3zS/m3Oo1M+AveHJ8RKnIKZwwgUsHPKboCSrlb3XgJ5XEV5LPuwNZZMLCPnQWE7I2b&#10;7dlJupkj3FevTj+voYtxkyfm+/nzIYJBSqiInYWBDYQ0A7UBA12CYJGIs9edhYIeYpOp6oMjCwWv&#10;HqBzD6FAGBgRBJLgYKBAp6DWrdFHf9qC4uvnovLdA0j6GVRUR9B5zfkJhlwYnEdK4YymjAQEBX+6&#10;AyMCL8O/oXEL2ubvlv4aA8N/Qw87anl/mEunsAIuzVUgFNoJgA49h9mep3DjanTRNTRetxh5F76F&#10;vQ+vQLghg0w/gdCn4bFyKPzb9H+LGJ1tyzv70XTDYnSy51926Rzs+/18OtgoBsszaHh0GwP1IjgZ&#10;wDsnEQpXWymj1muW4dj4D7H0v57E4Td2IOw5gxAdkJlvoAcKZaEQpVOQYkohJb5Cd0kYtY9tRf2k&#10;hcZ5tFzJoE4omAf1UJr/YKBw6Uq0j6O0PPYEAmuCBQYzac1AgSBgT94xnr87HUfNZUuw95cfYtW/&#10;v4xZ//0sdrywmZ3BT8w1aNJH7EjYUDCuVOK1ZLbZhnkNR3k/OIpDOPjAGhRfMovQWY66Sxah7Ler&#10;kDgc5T1juYO4jyAQDLq/sKBg2i/YfkZ9igjvzyjviwjv1XDPSb52ijBRusiCQsj7KcJsI9w3x6n/&#10;NRTO2s5CQaOPznUJhIK2aS31/ATXQY3mYc+bPe5QaRipWjqIkqh5vKZSRvakNfXYXQy29ctbcPTl&#10;vaj/8BiiRWEGfgZ4Wk2zphEhIGlVTTkBq01BK5haLsFyClqzKGGgkOS+oJBEf2svzxdE8RsHsP/h&#10;bSh59hAaptWgeX4j6qZWoOL1Ahx9cAeO8EY7cvc2HHtiD4pfOIiilw6igr3W5imlaJ5WhvZ5dQRK&#10;G5xrOtGxshMti5pRzd53yWN7UHTnJhz93RoU3rEOVc/kw7ehA5naXtOb79OCd528GTp7kXb0m0Jz&#10;hhAQFAwQKEHCQEGP1iQ89NzlpJ6T4DlBEHWiaXEVPASCZ7ObrQOerR3ob+ozk9gEhF6lkPhPHzBO&#10;4ZR5ZKYewp+pT6Ppg6M4fOMCHCEEiibOR9FlC3GYFvngnXrkXyeGDUj4+Qr6hIA5D2Xv2w7BhoIp&#10;LmdhYCs38J9dPxhNH0kCQpoWV1Do7WHvntI466HuM3Rp7cj/7QIcGjcDpRMWoJjf88i42Tj488nY&#10;9/O3UfvMDqT5N9VY7jR7PQkpOyTVggJBke3FjwT2nKD/z6T32z9np5HGSjd0mFKvL6LeXVZhynIS&#10;BAWhkJAbsMEgGDBAJw0QKNUcTE+egdlA4bsRKHQx4JtZyoSCnIGL+yNQyMLA9cct1v5dO9BB0O8a&#10;/x5KphyiQ/rWAMFOHf1voGCnj6yis1JGBJqpIdAdZJ2DVWDmuQgNFZ97B/6KCK/rA0+sRdGkmWgm&#10;CJy/WUMwrDQP7XffROdwI6Fww2q0XLMUBy5+H5uumYymDfVI83wRnSujx33+HTGNbhogFPyn6XYO&#10;o+6mxWimU6hlp6WVIPDMrUTdI9tRe81iBt2l6NAw1KvkEKhrV6L+ivnY+eOXsfhXz6J+bTV66ZSC&#10;hGw0ZrmDsYpIib+g7ZALB/+0DMUT56BxktwHAUAQGNdwhZ6jvIJQ4L5xAoTGBAJIkOB+u3EGS81o&#10;JDNngcebJq5CCXvz2372Ppb/y/OY+n8ew8LrJ6PrgM8a8RRhR0KdhyBlX0s5148U47Ub4jUcZUcp&#10;RddX/M5e7LzwPdTRmdSNW4aaq5fTTTUg7jxDeHzJHv8XCPRYILBSSJZCdAlSmHAIa6gp/7Zh/zDb&#10;UwYAlj7OanTfgsLH/xwK9uu5UBAAbDjYknMQEIxbIBS6S7rReVD5dqWF/AgeDyJZQxdRmoBH6RjC&#10;QqkjzUcQFNrXdaHgNQXi3YjvckNLWShtNDr3wKoTxJsSVDxHCSS09HWzDQzt8/1G2eWwtdppfS86&#10;17bi8KPbUXjXdhQ/sBfFD+fj2H3bUXDXJh7bhJJ7+NqfCYY7N+PwnRtx5I/rcOzODSi5fxuKH9yO&#10;oof4+sOEB8Gi7dJ7t6Psji049rv1KLxtPYoe2Iy2GeVIF8TMc4RVVE47Bs1kNC1dYc9HMFDQMZM2&#10;shyDoGAevu8aNI/a7NPzlukA+tmDCh7xoXpqIdqWNMBNt+Dc0EkodCJZEccQnYTcgZaSNsHcZ4FB&#10;NYbe7iGc0Kqm5VGUPL8Ze383D4dvXoSCW1eimA7BuaERJx3DZiRROjAKAJ1nyAxNtRzC2eLrgkKQ&#10;UMgJ/LkA0ByF3P0RcT/DQG4rzV5RHy1zH6GQDn/O3/0jdMyvwP6rZuLwzz6gPiQMpmDvBR/i0B+W&#10;IHLYh+HIF+x1Ke30MZ3CGeMW5DQytNQp3lgq4tkB3txoYwL/P5J9s478bM6NO3JcYuA3UDhLPEaX&#10;IMW0PDN76iO9dYmBWqONTK1BNYfod3zdqiukk6NQcDDwCwgqLNsgUKtawgggDBSUWspD3Y1LseWK&#10;yahb08iA+P9mwLPqFBqBZHQeEEhW8XkUCin23A0YcuoIKeMc+N0JBQHBgIFK9v8VWu65cdFxbBj3&#10;Kg5PmIzmG5YQCnIJa9FOILTcyIB6PYPuuA+x+ifPYudjy5HQ8Mf+7ywo9MktfIcoP0tQiPN/2bHw&#10;OI5dN4sAWIqm61ei8RbCge6j7gr2zhmslS5qpotooUNQ+qiVUCjk+Vf85BnsemQZ/NVJJPi7hZKE&#10;Qnw0bWTLqi/wfxT7As1H3Nhw2xys/8/XcOSX01BzxWI0Xkk4TCIMJAJCcyA6GPA7LqNToAtov2w1&#10;OidSBEOHgHDZUpPOqmJ78FezeK63sPD/PIeZ/+dJzLrybZQtq0BaE8yiuoYYxMdcS5Jc58gx4xTo&#10;AthRSoW/RNnCY9gx6UNUX87vNn4Zavk59c/uRbKJwZ3vFwyCcgeEgw2EESj46BR8nxEcmuT2CWK+&#10;05QC/5lzJCgo5aRtpZJMTeH7wJB7fAQQWQCMLTCbfbkFBv5EdRRdBx1o291lCraO/W4EjvuRqosh&#10;Who1zkEjebr2BMwEtbZNXSh++wiOPLWNQaEc/aURvjcKswLqGCgYF0AYJJr5GmVvGxiY16xWw1TN&#10;YzYJhTjdQ6Z1AIljUeNCjjHIH71zCwP/Jhz4wxoceWAjWt8/BuecapS/tB8FDxEMf16Ho3yt4I7V&#10;DPhrcey2DSi+lYCQfreOVm4NSnjBFrM9dt8WVL55GD27PBioG6A7YJDXg3L04BxCQRPRbCioZqDX&#10;NPxUy1FkFPzdFFu7pqC1i/Rw/hSP93tPmsmF5e8dRNOMMvjoFJx0Cq6tDoQKQxhy0RHwPf0+imAw&#10;dQWCQdtKB/UHLMcQqQrBv8/J7+hC/GgYg42DGNRn8j0CQkYjlggEzU/QSqk6j+Bgw8BKI2X3CQVr&#10;2YpzoSAJALnbVv1AQFCPngGdUk8/rVpA0FJCr2nYaG0GFewh5d8+H4dumotjdyxH2cu74c7rJPBU&#10;0P0MybAg8okFBaWhAio6s3fLG0pQMGvZZG86Df0bmyoau2+OUfZNm3vjnrNP2SAIRyyFIt/QPTAQ&#10;qbYQU+BRUBoDBSP2yGNUhIGVYIgTEHILKoz2CgpP7IaDAd8MPSUARpSFgg0IQcF9p1JH23HspgU4&#10;+uwWhFtOMNj/HWGCRlDQUFTJBkAuEHKPWw5BrTUcddQtfEMoWIVopXji2mYgl2IM5gOD/wPnQSeW&#10;XPEitv70Bez/xVs4Om4qCulGD0+ajcNXzMDBi97Dph8/j+UTX0Tp4gL0JRmc6TLsYraGoUb7v0aa&#10;oAjwmjvy3jZsuvBlHLpgMmqvX4wmQqHtulVoJQja1ZO/2lIHt1uvXY2yy+ZhzU9exKY75sBztMfM&#10;Q9DvrhSa/q5x/i/OAoNSSWYE0l94b32E/Be3YN6PnsGaH72CLf/9Fg5dOB0Vly9C9ZUaBspAPNEa&#10;SdRyGQF3pUY5rUf7lWvQQSchV9EwcRGOj5uDvB+/i3U/fBmL/s/TmPlfz2L5bXNNoTfBTk6UnZ0Q&#10;gRDhdWkvy21dU9b1lHuNRQSFAFuNKOLPtR1w4Oifef2Pp5sZvxSVlyxCxZ82I13Sj2iA16CpI1hO&#10;IRcKuYpkawyadxHTYzyzIDCzobM66xhBMlJoPh8YbBDkKhcKuWkjvV8zmc3CdFVROPPb0bCxCW15&#10;HnTs98Ff1E0nkUCkOGVgoGKtirfK01fPqcT+Z2gRJx9FmoEu3sjAXkcwKHWUAwXJjC4yz07mvpG2&#10;FfzZS7ChoLQSz6GaQqpVrxEozb3oa8wgWRhGC3ujx16gS3guH0Uv70ETQZTh8aEaQudYBG0ra1E5&#10;+TCq3j6E46/sRdEzeTj25A6UPr4D5Q9tQ8X9W1D24FaUPLoTFXr27oY29vSS6CUM1OvXJDABobdj&#10;iMcoAsBa+VS1AhWStc6RHAPf5+qjCAi6B8spUHIYdBIaupp2D2Gg/QRqphehWuDRkhVaA2lTB/z8&#10;uw53DRMKWuaCAPAJAIQCIaGAPkjbKNeQMQVkSkGex+QChhjY0z3DFH9WAT/rECy3MQoF8/yELDCM&#10;izBA0LyEUTfwz5QhGASDdNiCgjVqSGmfz9gj0oJknxJg6vWz5ft79dyK0jCCR3nNlKXQ7+Bn8oIW&#10;YLSyZIYOI00wpAQHgiATYGChNANZUEgq12/SOAwEuvlyIKBtW2dBgfv2zSmNvWFH9ikBIcRjGkmi&#10;9fmDkW8JBgbbLBg0e1azaJUi0mxlFZUlTVZLxP9Op2ApGfu7cRCCQn/NIJxP5qMr6w5MzSBHximw&#10;NUAwUNiG1js2oPzBtfDscpj1gvR8hoiBAoN/do7C90FBklOwQCDZ8xQYtLN1Ba2WqhFCAkOcxyVt&#10;RwSSof9BmA58zzMrsO7iV7Dpv1/E9p+/iW0XvIWtF7yBbb94Hdt++grWjnsZe19ZgzA7aCmeN0IA&#10;JPjzsf5vERng356f00fQBAmF3W+sw5KfP431//4cdo57B2V/Xo3q29eiTOsAXbUAjVcvRD3b+isX&#10;Eghzse1nb2DxRa+gbFGZKdZH6GgEYpNC0wQ+A2YLCHIJpuhsxOuFbqFk5XEsvfodguF5LPrXF7GK&#10;cNj0X69jx0/fwZ6fv0/QfYCCi2bg6IUzUDR+Ho4TGMcvowiDwnFzseun72Pdf7yGlfzZef/yJObx&#10;d9354ka4iiPmGk2wAxNTUTjIz9SQZqWRuB8JSqPOwVaY8BAUYj28tnhvRNkJPvbcZhwibBsnLkf9&#10;xUtRd/N6hLf0MMjzWuxmp+T7oECwBOk4QtyO+lV/4Hcxgf9sIIxIj/j08jO9n4+mj+wRR7kAMPWB&#10;nP0RZWEQ1wqE1WqzcKiSS0iYR1y69rShaW0D2jWha3+PWYW0+3AQngMhOPZ0EwyqI4TQvsaBotcO&#10;4vgbhxDZ7Ue6IYOQev91cTPfQAHeQKFB6SQNObWCv8BgydoXHOxt+7j1nGUCIgsQpZgyTeyx16QR&#10;PtKD6OEQ+iv60F/Xi34tR93Rh74OBvDmfgw2DWCIvem+6l5ECKrAQR+8OzvRubYenatq0bW2GaF8&#10;Hwaq+zHQyvfREfQ6hix3QGUcggMdQ6c9xFTHrMlqKir3speuNJIBA2WcAgGg4wKEEQGS8dABeD5G&#10;08o6lL6+3zwQx7PVDc+GDvjyXObBOHoYTq+P8DBQIAi0dhGD+lB22645mJqACe4qJGePZYO9GWUk&#10;aGif7zOQyKaLTMpI2z0MzoSBgrMmnskBGCcwRiNA6OF2gO8RGJQyIgCskUIK5gKE3IKG4BEGJtjr&#10;uOY2aHKbNaIozRuplzIg4Lk0giLF96rVYwrTDOYCQir4tYGBGRFEmZmjCvgK5jkAsIGQezOakR//&#10;RLlQMA5BQDBQkFP4mses1JHtFJQaMrl91Q4k1Rk0ZFXugEpQcgx6Xy9fTx6KwPEIHdEf6AD+SEdA&#10;uSmP2j+MQkGthqZqVFL971ai5rXdSHWdZED8DmE5BCkb9G0o2CDIBYOkQu/ZE9YEhCwA6A4MIAQE&#10;TTTjvvW66gByC39Fb+YbBGriOPrmDmy6bjLW//wFbPjxc9hI57CO7aoLn8ex17Yg0c4OEYO/0k9K&#10;H5kU0sC3CA8oLcX/FR1DJPEZmvc0Y+uf5mLxT57Cqv98CpvHvYUN49/F5p+/jv0Xvkcn8gEOjZ+M&#10;Xb96k5/zIub/+ClseWg5wo3DSCb/xt+df3f93hpuq7kaRhYMDBAEByoSY8899hlCdOxN66uR98BK&#10;LJlAOPzbc1j+wxcY5F/Cyh+9hNU/ehmruL2CQX/5j17Esv/g9n/w2H+8glX//gqW8vjcHz6LWT95&#10;Hst+Nx3HlxxHtOMEXSCvlYiC/hfm2rJGr0m6hsZcTznXWISO16SPCIZw4HPeO5/h0Hu7sOPi98zC&#10;eq2XLEftFXQu75Ui0UUXwOs5woBvCsyCg7Y1AokgkNuwC88Rvhajq4hTCe5bM6EFA6WNRiER1Ygk&#10;Oouz5inkQkG1gVwJEAYSI0BQqojvrw5TavUz7JWzxxzltm9/F+qX1qB1fSdc+d1w7iMI9hEQmji2&#10;x28Ky+5t3SifVorjbx6Bf5MTmXIG7zoG9UYNQeU2pfSRWbaCbUwuIVsvUNCXK7Blg8GWnrk8csw8&#10;NEdFaD0XgVAgAPpa+9HXwkAsMbD2tjE4t/HibWeAbud+O4+z7Zfahvh+qpnHm/rR3yjxuI7RCShF&#10;lJIDIAAEgbQkQLAXr+GnvVoWW7UDBXnz/GUrbWRBgecUDKiR4y61PLd+3n2S+6fhJ5RKXt2D9hmV&#10;hIKHUHAQCm4CjL+Ll+/TrGa6BQsKDOICgy05CfbERuoOkpwAJSDkFpPNPqFgQGGgwJ+jjGPguVUv&#10;UM8/w4BvwHAeCQimFRSygOhlELeHjxoYjBWP9xIEgoMRt03Q541lL06XYk9KxWQpzW0dS/MGEhDM&#10;MNFswLchYNJIWRD8IyicT2N7crlQsN2CCs52CkmyoWDXE+QWzBLNUQZYAiChWkKYAZbOIkooxHg8&#10;peP1Q+iYUoxODUElFJQaEhzcf9gG7x/Z3iGHsNm4BNcdbP+w2QxLrfntctRNPoQBpbCS7Hmrl5wD&#10;hPOBwIIBHQrdg9pRp2DJThFpuKjgEJMIBLWqAyT6+LNsBYUog3xK4Og6jeYtTSh4Yzv2PbYCex5e&#10;it1PLsfByTvgrQryPV+aVFG8X+fg34SKGjDINXC/n4G67ytoscLuwgD2vrARay5/C8v//Rn23l/E&#10;hn97GVv+7RVs/dGr2PBfr2D1f72ApT96HEuvfRt125vpEng+/e7m9+f50hQhoJFHZqG9HChIETqF&#10;YJwBWMuk8NpM8l6uXlGDbQ+tJhzexqx/ewIz/+/jmPPDp7HwX5/Hwh8+h/kM/vP/jY7ih89jCfcX&#10;/OtzmMnvt3DSZOS/shOdR3vYw2evPAsEK/hnr5eca8ge3TYyECIr8zqvSw1ekAvV8FTNVzi2tARb&#10;J01FlZ7zPH4FKsctRPkju5CsPU148P/uY/D383dh4I+wVUrJpJ9MAdoChGZLS/EeLcDHe4HHLBCc&#10;7RyUQhIw/tdQsKVU0SgUQgYKBg5UUg/Ur2IAV0sLVTmzBKXvH0ObFl3Tw3IOhOHdFzbDOh1bfKif&#10;XYPDL+9Bx/ImpCoyvDlSyNQnzWS1ZAMDOF1DitvpRs1YziCmSWqtaQb2UTDY0r71PGVLo+kl+5gN&#10;hT6kCQQ9NCfVOsDXrWMZgkFKS3rWwcg+IaGlKbSInY7rUZgdQwQHg3g73QCPpQiBFN2BeS4CYZAR&#10;ELJQ6HWwd85Wo4yskUZW8M+FgBa0k7StgrMtDVfNSO7T/LsmUMZeYdXTu+Bd7YCXEPXuchvno3kK&#10;cgoGCr5zoWBSQTnbI/uEw/mgYMvUEpR6sqHQbS1nIRhkCIfvg8JY6X124D8HBlnZwBiFgo4LDAIA&#10;ocAbJUMLnuKNoKdQSRneRJpdbEGBNxkDuRX0LQAYx/D/EApjlXsDj9QrqNzaQi4UzBh5bscJBQOD&#10;KINp7O9IR/6OVJiBNsoAG/sbOxVn4FhUg5b7lRbaDLcmr/1pB7ctKHgoQcFDt+D+A99z+2Z4bt8C&#10;3x1bUPeH1WicW4I+upAIe8cRfp5mM+cCIRcM9vYoFL4HCFnFxigqMAgSBEKYAT6owK7hpb3/Y57c&#10;lmEwjPD+CLJTF+W1nYgx2GTY6+3l33CkuCxZsLFSSfxb0XGE+J5IWiOe+H52nDSS6MjTm7DthllY&#10;/otXsIQBeMWPnsOi/2Bw/vHTWHH1GyhdcJT/Sw1B5d+ff+9wLhSS3xggjIVChK3gEY59jR6CIRBn&#10;LzquiY1fobt5EKWrKrCX7mb/ixuR//R6bLxzITbdsQBrb56JBZe/iwV0L0svfwfLb5mG7c9sQPWm&#10;RkS7Pjb/9wCBoOsh91ox18n5rqHzQEESFKQYOzxx3geOo93Ycut8HLxkBhwTV6Fx3DJU3rYJPdsD&#10;SHj4t+omRDRXgUAQICJyBgID23D3p0Z62L8RXUCC7zNuIVtrGCsDBRsCNhz+GRQEBNUVElmnYElp&#10;JJ7DwILBuTZh1navmV3Kf+wulLx1FNUEQMOSZjQubEDNrGqUv1+Coy/sQil7OtHD7E009ZnRQymC&#10;IV0vZ9BLMZgbWVBIaNhpTuD/x7Jcga10W9/ovpnbYM1vMFDgtkCRaWNQzoFDikCQtN9rxG2+T6Do&#10;43v7VTMwoksgNEz9wICAQZ1tOusSbCBopFG/iwE86wwEAbU2FDT8tJfOQJJD6OsSRHgeD4M5z9Mw&#10;qxAH7liKutcL0LO2C/5dHsRq46aW0KtlszVaSUVnyg7+IxBQzYGy4WBDQa4gk3UGIyDItmOhoIlq&#10;CvICgq2zgr9AkT1m3EH2PWkqyWNJpX+o7wVCjlPQ8RT3k+wtpQQGASALgxHx5pGS3DbzEHSzSVkA&#10;nE+aPWrPILVvxPMp90a190fE85jXKdsxqL4gMIxAgS5B0igjSwy4hIM98khDUwcD3yG8w4u6J7eh&#10;8+5NcN9FR6BZylkoOAkDA4Q7CAe1t2t/C9ttcN6+EdX3rEXTugbzO0cY/BTsBAXJhoANCRsMNhQs&#10;CQz8Pt8DhKhxA4LA6L6KzGojgsLAXxEiFGI8l+UoGITT3yDDQJ/q499B8w/oCpR6GgUC36/3ZhXl&#10;z8RUa+hl751Q6OljMOv7HJkU/++85h0HXShbUoKDb2zDnsdXYs+Ta1Dwfj4adjUjoVU9+TNRrbDK&#10;3z3E39OkjlL6/fm52SW5zwaD5pB8w//F1wjF+X+jtLx22KSU2JGIKl35OQZUs3KfgKOMHdhjPWjd&#10;14XKjQ2oXFeH2s2NaDrgQIj3vGZHCzBBDTLgNZgMMNhr6Kk6JGMCv63c6yv32FkiFGL8DvGOE9j3&#10;0jZsmfABmsZrjsQqVF+3Gu3Ta9DrIkDolK30EVufYDAqa0iqgCC3YNcWBAQ6B9UPfOdCQTovFOxU&#10;kS3BIMXev1rbKZg5CTWCgIBgpZS0vIVcQppQ0PDT6vnHUfhUHoqf3INjT+5FyTMHUPBMPo4+sQtF&#10;j+9E0Us74dncTHfAnr+WxKYEAjMxTW0zgzvdQVoOQfuqL4z0/P+xrIlsVmvNX8gBBCGgR1pmmtm7&#10;p1tQwB9xBXQNvTym4G8AwYBvpZP4Xl4E/Uor8bjZJhD6slBIm/cRBkonKY1EIIwuYSEwqOXP2Etd&#10;Z51CLhQUzPs8DNR0Br3ujzDgZHB2nTQrOg7yBnBtb8WRe1bj4G2rUPv6EXSuaUSGwBQU+v4ZFAgB&#10;jVA669gYp2ADIRcKVk3hbCio52/r+6Awss9WhWVBQY8OPB8UbMkdCAiat6ARSRpumrChEPpyBAKj&#10;+pKvZSeRKejLlvMGGwuCXP1vofBPxc8RECI5LkGyU0eqI4wAIcIgKSmVxNcUvPt0vKIP7W8fQfOD&#10;m1F752o037URTlNkpks4Cwpb4bttK7yEg445/7gNrbetRdE9K9C532s5FIGA5811CrnKhYIlBmjj&#10;FkahYKeLFLgV+G1QjLxmYKBAz/NxO8zjQULBwCNNALGHLjdhag5ZRfmesH6Orbbt43ECSbWKEKEQ&#10;JBT0HAUt9R1K0TVkGLBTDGrpL80Q2V4Nk/V/TAfSix7emzEGbR1P0yFE9ZhNrfeUJKC0lhKhYCAg&#10;OOTAwHYKMUIgboOAbYIBPal1kaJ0mbx+zP8zptf4+XyP5jVo0luS6o98h4G4HqH6N6T5/9PESHMd&#10;0MFGwvxdeB2GNcpIRWWBgdebHfTH6nzXlJnrkt02xWiBidd/1dpaLL/6A5SMm4+mK9ai+oqlZlWC&#10;ASdhwHtAxWRBwRK/v6kvyClYUk1B0rwGTXgTFDTKSEVla0bzGCjYgd8Ggw0BA4DscXvfhoKkVJFJ&#10;F3FbQLD3pVRdApm6JAL7POzdHkfJ8/koeWI3Sp9k+1Q+ip/ejcJndqBpfgkyZWGroMygr9VNzbBT&#10;bqtNM6hLCvJ6brJGJY1NE42VHrQ/uq9te8azJEeQTR/Z7oCyoaDHblrHRqGgoC8JBv3tbLk9oP0c&#10;2e+x3IKcwgm6BMpluYFc2UDIlQ2FPjoCSwLDR+hzM0DLMWguAqHQX9+L42/sx54bF+PgzUtR+mo+&#10;TvM7nlBhWEtne/l9pOx6SPZaSINmiOkJDLHVM5iNzDGeV89gVgHZBHMVki0YmFFGagkDAwQd5/t6&#10;KRP0+X5TM8hqLBikdIBOITvSSEHfFIfPI4EiyXOMHDO1BNUPLJ0LA0uaFGQtZZEN+sYxaN+SeZCJ&#10;2pybUTCwNfam/Ofizyj1xBvf7PN8YaVMGFS0PLPlEhiMVC+IMeixFRysAjOdjTlu9d4HvF/BtaQR&#10;DfcTCLetRP5V09ByxzqzfIWg4LmTbiGbOvIaKKiWQCioEE0nUfu7Fdh/3wpE6uhodU4CwRSa/ykM&#10;GMA1l4FBNCYo9NIxKOj3/Q+DtVVEtpyClSo6p3fP4wYOvXQ53Fcbk1R3yNYezDmy0n7EQIEQMe8f&#10;bQWRMJ1FiG2EMIgkv+E+zytpO0k4mIf3M6jzmJ4RLdeh/WiC/2sFer5PPxclGKJKG8klcF9AUHsu&#10;FCwwaD2kkaUwstJaSVH+L0P8n2pUWVjpILq9aERBnucI8vcL8TuE+XcJ8fcM8HvzWlCnIBixBh5E&#10;BIMgPzvAnwnY1ySP5VyD515XlnInQ6pIHWbHSCPqeqrT2HTXYmz7xXuounIVKrWq61P72An9iD+j&#10;FJEKzDYUeB45Bt/ovlJLI68pfUQoJOgaBAktl6GF9SxphNLn+MFZAX8MEMbumzYrE/xrk0ajQOB2&#10;NVVLZ0G3MFDLAF4QROfyWpS8vR/HXt+HismFqPiwCB2rapEq7DHPFzDPQcgC4WzxuIanmjkJo/WD&#10;XAhIppiclX1McFDKyIKAAj578wz0NhBsKNi1A8kEdTmBbIDPPT4S+JUqym6fI7qEvk722h2n6BZO&#10;mIXvzgcFW2cDQcpJH2kpB6WaCIR+7ksnCInAfj8KH9mO3dfMxaEH16GP/4thA4UTllOgazCjkHyj&#10;jsC4ArqEIT1/OSsLCHxfD+Fggr4gQAW5LWXBMGCDQjDIQsEO+jYIzqdM90cWFMzQ07MhINkpI2nk&#10;uLaN5AzOD4JcmSdoGVlQ0E1o1wxyZd9o/79DwZJ6gSoiqmdnhhGGBQZBgcHAQIHB0MiCgkkjMWin&#10;2LtU4VlPXosWJtD24kE0/2kDCiZ+iN0Xv43229aZZS7kEsZCwXvbJnTdtoX72wiHrSi+cT6OPL+F&#10;f2eCkb1+DUUNj3EJY2EgZ2CU+jvFVimkESiogGylgQSBRH+2oJzdz5WcQdhAwVKUEhzUyimoteCg&#10;9BCPSVkwGDio7df7KAZ69fRDBIAgIecgt2BBgj1vBn8T9BXwR4K+5QAS2j6PBAi1ceqs1BHPNQqG&#10;88teDiMityAHGNb/mgryOxAMarVAohTLLpIYEhD0fgV8QsB6r/VzlmOgcqDwfWAYvS4lBmyJ+ykG&#10;8H3v52PuT17Erl9MxfHLFqD6oTz0VKYIhTMIa9RSD7+rGaKqwC8wWBAYKzMSKQsFAwJuW86BkDBD&#10;Uj8bdQq5+j4oGGlbx3KgYMBACKQIhVQ1g7zeUxvj8Sh669jqCW4FPQgfCSBcEEKQMEjSgfTJEQgI&#10;DQzstIZnA4Gv2VDIji76PihIY6FgqTcLggHKgoINBMkO+mMDvy0bEkohmXpBjlRUNoXlnH1r+wQy&#10;nQzqalVUNiOJzg+Fc0WgEAJGSiGp9Z7OHiMsVEjuOmXy0IceWo9DT20yz7/I8Hif9yQGNHzV1AsE&#10;AgZ1thqWarblCASDrKxRSEoLUdlhpyb423CgrGWxKRsI3BYMFPDtQrMtMyJJ23IG2e0UNbJonYrG&#10;AQsAuUDIlTXU1Fq/6HwQsGW/rslqdnF5FAq2eCy7rQei66b7/wcUzA3NG189wjA/0y40R6LqiTIY&#10;jYGCNTSVgUkgUJ2Bvfk+7xdwL6pD211bUH3dQuydNAXNz+XB8cB2dPxhC92AAr8FBBsK7tvoFG5T&#10;XWEb2n+/HgdvnIWahaVmdrXmJ+izlUL6Rw7B1BEEgfT/EA4M+rlQMCODRgGQ6P+f7wWD6gsmwPf/&#10;DWHVFSi1tkL9hIWK0OY9/D48FlWaKSsdV2tqFVlwhAkBSa4hTBkoqM2RwGBcgqQgnw3+BgRyBzn7&#10;o8f5M3yvvVz42TOdeX0k+D+1NXJc7+Hnq16g/zedwj9SmO/TmldmNJrpLFgwMdI2rxVdJ3KWun7s&#10;2peup9zrcHR7FAphPWMh8DnaDvsw97rJmPcvz2HLT9/BsQe2Ilo/wPN9dhYUJM1fiJo00vnAwHOr&#10;0KwRSARBXMpCwQbDSE0hV+eDwggcshp1BxYcRvcFBe0zeAsIdVGk6uPoZaDXSBlrqKlqB3IIaq3U&#10;kUYbmRFHfJ9qCFYdgechFOxhp+cP/OdqNIV0LhRs2SDIVS4IRo61W0FfI4pypSLwyIgiFZOzMjAw&#10;4rZmM2dHGJ2bKhqV/brtFAQBLfnQr/QRt61jDPhURsG/fRiBvW7487sIrAGkeEzHtXhen1eu4CM6&#10;BQZ1tf6Pjfq6P0Y/ZbeW+BkM9oKBVUuQI1Ba6GxpoppkistyAGxT3JcTSCvwCwBBHjtLOekgAwTN&#10;M9ByFOcHgqBhDTdV4Lcesv6PJDDEA7xxKBsK1rBU2XwGX9p3KRbgzar38WdGemmy+f8PwSCLb9/4&#10;Yd30Gl5KBxClI4jFGeCilmLZVkNP9cyEiFI8sW/Qq5FCh0NofS4fNTcswYGL30WVllbe67fWPrqV&#10;UCAEjG7fAldWzlsJhVsJh9u3ovrXS7Hzt7PgP8bOVoKBWKueEgoKfucrLEtyCNYENQZ7QiGRobQ9&#10;AgX+zSQDBsFA6ST+bBYIAoSUzILCBPeBvyE48B3FQD7E70GFBrkvDX1ntkM8Z5iKyhnkQEEyKaox&#10;YAimlUKygGBSS+YYz6OUkkZY8Xcz4nELEKNQOFf6m/DnzN/GkqCgNJ9ZGynBayH+Bf8vvD7ivBaM&#10;S7Bet2tEI1K9IbutToBdR9JkRT2ASTPaw2z1vjCdg/2eEK83CxbWtaN5C2boNK9Bcy1y/1yNQsGM&#10;QuL9kfSdweEZRzHjwtcw9V+exKbfL4K/Om2gECIUQlkg5ELBdg5joRDW0FlCIalUUhYGKkB/LxTG&#10;giB3XzCwi8w2BM7dZiDXCCTCQcdStXGkNfegLoVoXQKR+igJF0O8Psl9yVoOO5GFQrJx1CWkBIKR&#10;yWo87/cAIfe4lTbKhYKVPrJSSGdrLABGjmeVERTkGhjszagiBf0sFMx+LhRMMVnb7NE7GMRNy3OO&#10;GXZ6PtnAMIvkuQUGpYwY1F0WEIwU9J3aPkEI8HM1bJUQyRACKUrtoJc9ejkLygaC2gG2NhB6/XyP&#10;tlUH6M7WA3Sc7sEMOTWgyMKA271SNmWUFhD4XgMBAuEsEQKWcrbtonIWCN8HBes9ShvJAWSHnPLm&#10;OJ/sOkOSN0KM57OhYNyBnIIBAQOFaW0oWMHfQMFudUPy5869If+x1PMzMKAUCCIRAsEGQFa5xyJU&#10;mGCQMkol1fej9cMitCptdMkHWH/Rq2ibW4x4nhNdj+yCk27A1A5yoOA2UFC7na9vRsE1c3Dg0dXs&#10;cHyMeJJB2rgSBiXTIz7XKVjzEQQCBnaJUEieFwoEqXEMSiNZwd8GQnKA72VAt1JNVnAPDxIKgxqF&#10;ZEEhMvw3A4LA4LfoodSa1yiTLhoLhSxwbCgYEDDQyy2Eeq1UUtAUovkZGf4N03wffx/JuAdBga0N&#10;Bc0/yJV1bBQIFhT4fpPm48/GeS1oSGpC0rZcAt/D1+X8bABouWu5ARsKZ4vn0f87rP+3fo7vNXUm&#10;tUot6Ry6ViwA2Kui5l6H5lrMXl+WRqEQDlnPWIizDTefwJ7X8jH55y9g1jXvo3xPG1+z0kehbl6b&#10;NhQIhPNDQfv8blkopHksmYWB3IIUOV/6KBcINgiM+NrIqKPzyAKA5RjMPIVa9u6pGEGQYPDX85IF&#10;Au1L2h/Z5nHBINFA16BRSBqaalJGkpUu+kdAOBsKlqy5DGzPGnI6CgQp1zXkqpfHJDPqyAYAZSal&#10;aWRRFgwjcMjKdg5yERp6ag8/tQP/WBiMVa8ZmSRXoNFHlkvIVT8h0eeiK+C2lPafNkBIUwJB/xjl&#10;OgXBwJaBwj+QVTzmNp2DYGGBwYJCiu05QDCyhpsa8UK1tvkz3LaAwIA/Iu4LBFr2QlIhWnAwUDg/&#10;DGzJSehpVWYNegODrAwQJN7YhIHJ645I+V3rZjM3YzbHawrGUva1s2/M84jnCYeyvcKsBIDzKUT3&#10;EDY1BAY+Sc9odn36/2XuL6PkONKtf1S2JdsyMzPDmHHGY2YaM5NsWQZZYIssZmZmZuxWt5q5q5lR&#10;TGZ7TDNzznvXf937Zd+9IzKqolPVkuxz3rX+H/bKzMisLMrcv3jiiYhEzpcbsOGRUVj7lz6Ycvo7&#10;mPH3XqicU4SiwVuQfv845DAi0NgENz5BUlfUDMIgjWUZNw7DrCs+w8ZeK1DFm7tECWPCRtFIiZKr&#10;HgycbC+jAAgBFNR0ZJuPaPYyegcFU3tnecNvAQh4HJcVTb9GTb2MEUKJ1PwLQfBrsJQEBn6OZhp6&#10;E82dgDARBOFRTEWXfG05z+Og4yIS5SL8XIUkMERo/BFFCwSHtkso05QUBaCWMQCYh/QHSye3z8kM&#10;dGO00NpsqiZikOFzaSY4DCARDwpWPK9bJwT0fI0oUCjTUy24jiwUYkA4EAoxKVJQ99RSM7XLd4gk&#10;NGLiOxPR79FeWE0oaCqL8gAGh5bAwHMV8FovUF7BgkCAKA/GMmh6jBaJ5rgKIgApHhS03x1j8gsB&#10;FAQEBwU9SlPG70PBB4J74H5sniNBgXDwIoSw+Tu5MrdUlBAesOabfxgCrUJB64JCYPgCgIOCX+bD&#10;wUUN6o5qoGBq+S4KcE1ELUHgKwYFRQhelEAZKAgUhIJyDTUsq+axkqBQJzAQJlGABFBw8qHgooNW&#10;ReM3IBAQNIqZ67WMFiwUqBAQ1IxkIGCej+CAYFWjMQcHQEGJZJYJBJq/yABB24dOMNtmI+UT1FQU&#10;3GBRIEi8qeNBITD/2I2oG1PlPJ43qJqUwjeklV7H2pWgwXOo+6EPhYPBwSQkS2myVF3xzyiYVYyE&#10;56cg4a9DMO3c9zDj1s9RPDMXezO/QsrHy5CmgWm3j2N0IBhobALXCYUsgiLzjlFmueHyXph0Y1eU&#10;Lud9QfOK0AxLZGAyP9POHoNBOGKIJpqVTwhyCm6MgWs+Uk8i9RoSFAwQDBR4DMHgYKBmI2PuARQs&#10;GLTN36KZn4MyTUcOCjyuKACCWTJqcFDQe5cqSqBME5IHA7v8yTQfmSYkRgs+FEqiJs/vfxAouPKw&#10;XFORzSE4GPA/N11S+TqzT1EFRbM3TUWtQsGXt5/XmpO5nni9mqbO6HXYOhCsGC2UfI0iRQqUnvhX&#10;nLQVmUtLEcnYiYiaQAv4uakWACgMbRspmuC1bMYwEAiKEgiF8nxGIwRCcSEjEq5HoXCwSME3frfu&#10;yyWbnZR0NpGBg4IHACut89yb+PoEvp4AsM1FNHIuazZXo9bU8hk5EAr+NBYOBmFZaGjdPVfBjkkI&#10;J5Vd1GDyBUEOwSWWnWz3U5o4133jjwcAJ1duj+E5gzEKyik4OUDEA4JkoWBN3QeCeiGprNE0K3Ef&#10;1zW4zUHBKHubGeRWw31aqjmpPp9RQaA6mr2RDP8wZRLKen2BupruMU1HSh5Lpgspl5ruolaPANSE&#10;drywqgr2GVUX7jc6EAianoJLExU4OLQ2DiEGAiOumwfoGCBYhWHgdCAUqGjtjBGDpIihmDe84MB9&#10;JVyqaci0AfsqZXjOG1PryiH4MCgmJKR4YFCzQrHGJuj5zEl7sOWTlUh7aAJWX98LI859A4m9V6Cx&#10;/DvUJ23H5pdnIu1mGv/t423u4E5GClSWdPsY5NzJfbcNw4KLP8Hcl8ahInuf6ZVTWMnPJ5l+9zQC&#10;ml1rUIiWV7O2T6mJqCzoNmrnJOJSRk3DLlcTEtejzT3cJyDI2MOS6Rc3KZ8gGHyPYkLB5RpsuWtm&#10;cgPe+Bl4TteLSXkESYbv1LLMAYHvp2YkQaSav78xd342GTyjJH3fqOF762EZwzcgsIZvEvQCi3Iy&#10;+g3N78h1Ux4cQ0DI5E2t3zf9kEwzE6MPHeeexuegEKuQWIUB4HJc/j51pFClxIxHoFQ50f6K4LrX&#10;4LWK4NqX8WsAm5qKfBi45iPTKykAgpn+IuiWKhCYkc+8Vys2NB0GFGj6Lio4GBT89WjT0bqKA4Cg&#10;qEBNRBUb+X6beL4oFGJyULCRwuECQSIMos1FhEEwJsGPBvztMAyczDgEDwouQnBNRz4MWkr7JEHB&#10;KgwFRQzhqMHBQlBQzsDU+LNjtX4XKTgomDKZP43f5BR8OOTZbRM95MeaiuKZ/sFFs8+3qqfhaxZT&#10;PRzHRQAGCowKVK791QICQ88qJbCoaq47CQSurKZQYLDNQDahHEsqR80/kF9uYcALmFHGgRFCSyAc&#10;CAUn3Wy6yRgq6+YSFIp4w3OfIoBiAsIYvGkHFgwk3khlaiPmzWS2ud8d58HBl4CgpiMDhfKf+Nm5&#10;Pq0Emx+fiPV/+RKjTn8dU+7pjYLVleb5zIUzCrDl8cnIvnkMMgQFRQtU9h3jjXLuGGe6pG68rhcm&#10;Xt4RSSMTUcTPUkijMrVhGpgzugNAYAZ0tZSBAiMGBwWZfhkjAqugiciTAQKlXkaq6btaf0vJ8AkE&#10;QkHLCKMOB4TiJkGD0cKfhoKTwEDxO9mEM8+hMRfe+IwwAOIpHhTiHed0uFAw10cZjdlBQeYeKB4E&#10;worX8UHXud9UqoGX6k2nJ62V5fP6pemX6TnPQWQQBUAcKNjxCnaivGI1PfKe1HQYpntq/j7e89+g&#10;aGxWSyj4MIiKRv9noWByCUHTUayJSIlkrfP9Eni+RM2GKjA4WShIFdxvgSDzd8njeBIwgpHLQSTg&#10;ywEhrHhA0LMQGiWu+1Dw4RAGg7ZtWUwCgp3nSGCwUiLZLM26wKARyMo7CAYWCBYAAsKhoSDz1yyq&#10;igzUA0lAcHkG0yPJNAHR4P8MFAIQ1OXbpeAgKAgEAoKBArdrg+PUl9pCwUqPDHRAkGKAoNHTyP05&#10;jOIBoYUEFS4ruCznOXRj2BvEgcHBgDdwkGQ+EAiSIgK+rsRCweYUeMNrEJKMvuQnRAQHQsE+WpM3&#10;uAYzCQiUtg0UaPyHgoKk5qNqTZW9ZR+yPl6NpDuGYOLpb2LYZe8jc/Bmfu/vCdTvkdZ7E5L/Oho5&#10;t4xG2m1jkGnAEEhQuHM8Mm8dinnnf4iJd3ZH6fo6Y+xFfA8lRUtoXOY5ClIYCoJAqEzPcS4NoFAa&#10;hYJyBtKBYFBzkcAgg48PBZm9IgNBQVGCwOCAQDX+ymVLKLhks4NCpFrTXMQg4KDQEgw2YihhxFCq&#10;70EolFZI1rwPBwz+/oNBQb+pWzeRhIMCrwEfAm5d0lQnGrMgKCiXYJqMDgMGTvF6xNleS6Fz8PrX&#10;YzhL8/keVBHvAx8A8YHgQYH3qg8FdUutZKWuOnk7UjssiJ9TUF7AV3Sf1lUWgoAGq5kBa4wIzCyn&#10;RlzXQ3I8CRAWDhJfG4VAlYkMHAxMGaWH5NinqmnKijoqljuIr2DAmhm0ZsckmAf7e81Hkt90FG4+&#10;EhAEBskcE+qO6iDgQ8FXNNksKSlsks2xpUYoa+oKqU4KDN8lh30I+OtunymjFCEIAH6uwKk2z5ab&#10;CCEoi+YLPMWFgZNpGlITkjX+GkEhn9sBHKr5eguFYJuQsFFErOnIh0IUDs7oPR0YKfB1lCbBM9ua&#10;3ZEGbpqNeAOY0LlF05Ezfd68Qc0/vtzNpSiBENHgI7cvMPloU5ASxWoqMlGDbnqWa8my0lIaUwgA&#10;Jjrwy8ykd/9ELT9PyYwyJD05HSsu7oKhF76Njd2WoTabNyJNrTF5Lza/swgpt45C7q1jkHb7GGTf&#10;aqOFjDvGQr2OMu8cg3WX9MTUM9/Byi4LUMHfVaOlIwKUesqwphwzNBmjQGCl96igooAw+tkYa0k9&#10;oWAkgxYcLCB8ueYkNR05IEScuXO9hEAoNduCAk1bgGimvGPd8QeoXj2LqAACptdRCAoxIEgWCi7H&#10;YLqo8jtrhlgl2WO/wSGk6CpQ3P0huWON2SsK8EDgJEC4+a8MILRNydQPJ0qQWkDBVFh4Ll6bZhoN&#10;LYPr1EUFWrr1MATilTkoODCYJqTcr1Gq3kfFX6N8QSlW3D3oQCiEgeDkQ8BBIboeAMFK64wCNnKp&#10;SCBQpbRJUtQgOFREIaCpLAQFAwZFEYSFuqLqWQjm2QiJjAJo7ooEWoeCzSP4UHBgCEcMhw2FYEBa&#10;a1BoAYBADg7G+INavRl45sydUo1fckllU+6ZvgOEDwQli90xBgo0/lpCIZ7Z+zoUFNwI5NagEDX7&#10;IDJwEYSBBaMG84yDoDnJQUHdS6NQMM1FfwwKdtvtZzmN30JBQAgiBu7781DQTWeh4KQbzpl6zNy5&#10;lPGq/3mZW1d5CAAhqbyIUKkq/Rk1G3ci5aPlSLhzOCad+iZmPzMCDVt2G7OWeUSm5iH58YlIJxTS&#10;CYEsRgpZt9nmI+UWcgiFxGv6Y/rJ72LSDV2Qt7gEGo1cws+jh/uUaPyDxkFIxsT4PU37Or+X6cNv&#10;YaD3c9K8RwdCwa1bmaih/leY8QpcL2YEEWm0KuK6VMIIoDSQ9qvMRAU8xkUJcWHgZIBA89csqS3M&#10;vzXFgQJr/lqWHCJCcHIG7xTvmLB8IBwMCk6aP8mMchYkeK0JCocLhqgCKNim0bBcZGzlm78PA788&#10;DAUBQSrO1RQZvKfS9yKrbyLmXtWjJRTiwcApDIUW8oBQtb7USgPXCAILBr7WiOt6gE5Q5nIIvty4&#10;BGf+BgSblSx2o5Fl/k6CQJBQDuQA4MuPEiQfAmG5uYwMGNyoZSmAQWtAcDBw+wQFY/4ydZp7Q7bt&#10;jSQ1BrJQYBlr/c7wHRDcdrhMqqMEhRpFBAXxDT+seGDwoXAAGAIomInsAuMXBAQEl2PQtso10V0M&#10;CgJFAIWIBqPFzD+sKu6X4kHB7FcTFE2/mjdCpYkQLBCUU9Dw/3Kv+cia/qGgIAU1MEUJNG8jrhcX&#10;8YYPRwuBwfvrvvGHpdc5RWjWlfnfo2h0DlKfmorVV32BSVd/jNSJ6ait+dUYWWX6HmR8vASpdwwl&#10;BMYgRSOWbx2LbA8IqTcOwYIzO2Hkqa9j7SeMEnL3opjRgKCjbq9qPlG0YCIGNYUEQLBQCJqNqn5m&#10;tPAzgfAzqipZ8+fSQIEm3hoUjOp+IxR+QxmXxYRDxBj/r0baLuG+0gbKgSGqGBR8HQCFBn6Pen4P&#10;Jxp//AjBycIgLAeHeE1HfxQA8aTX6mFK5oFKh4CC27ZzIdGEeS3Hg0I8SLQoi0IhniwMwlHCweTG&#10;KPhAkCKaQruA99eSRqx5YjJmXdT1fwkK61kegMEkkE0SmdEAa/12tLKai2j0ARzUbBRb5+sdELit&#10;ie/0gJyKZG4LCooQNqvXEEU4mLyBBwEDAkYGVVqPk09wOhQMnHwomLmMAiA4/REo+Pv1bAQXITgp&#10;anBGbyIAQUOmb4DBYxgd+OXRY6k/CoV40rQVh4JCjSIERQSUg4KLEtyMpooWHBTMIDTT48hOVxGW&#10;A4EvBwUjGn4VZR6tyRtAUnORazYy0s3C/f5NYg2fZnhIKFCKDGjivvzxBw4K8eSgoFkxw4DwoaAR&#10;zDUZXyP14xXYcs9IzLu6C5a/MZlwZphe8zMaNahtYj5SHp3AKGEEsgiDTCWXucy6Tb2PxiLtluFY&#10;dmEXjDn+Vcy4rx8KV1SYOXwijBCKymnaFdLPRooYzAP7DQRs05EiAtfTqEyjnqVg+4BIweQXaO5R&#10;afsX6FkJZVwW8bhCQiHCZTFVQjCUBlIeopQgcDJjGAiBFhIoCAwXZRgZOBAGQSLbRA6tAkGKgcBE&#10;DFRE0cNBoOAUhsLh5B+cBIKIyxUcBAr+tslHCRSMFqJQ4LprHjpcKOh6dRAw8rb/NBQ8MJRSlWn7&#10;kNErGSuvG4CpZ3+EFoPX4sHAqTUomHIzAZ6mtFDzUDkqCADz6MxgCotYHsHmC0yiOWhCEgiUP6h1&#10;+QT1IiIMKtV0lKRIQWZvoWABYRPKvqKAiEKhZS+jeM1ErSk6+2kABTOfkWf4rUUL/jH1mYwEsmj4&#10;RhYO0cjBV85ONNLg3ViCeJGB2+eXOSiou6iSyPEMP54OGJ/gAcEoBAW7rqWFgVNtoYWBe/ZBveAg&#10;cISmtIgHAF+VhbFjouAw24JHkEOQZPy8ASoKf4jK3hixcNoa/oFQKOV+yW1Hm4tk8CH55m8lw49J&#10;vZOi+wIYFJfQxAKVmKX20ZDLWSvftAMJr8zG2tsGYvGDg1A0PRdNtb+iuuYX1K7fhtS35iP51uGm&#10;2Sj7NgLhFoLhVvVAslp9aQ+MP+41jL24I9JGpaCSxhahASoKKTJAoCFXamnBUF71C/VrSL9EwaDk&#10;srp1aqnRwcV1XLo8QhgKjAQEDAFBzUhqKiqS4TsYcNsmppVzIIQ8KcdgktOeHBQcGCJ83wiPjSgX&#10;waWgUBJEC/FgEBM/dyAz0pnSFBjxoHAw0w/vO1hEoTIDA+0/TCiY45SPUuVFXaEDaZyCG7gWBkI8&#10;KJhxMZ60LRg4KPiKBwMnCwU1ITkg7DdTbqs3X+XGJqx4dgpWXNQTY8/+4OA5hdYjg5g0JsEmmssI&#10;hVIafZkZV2AenWmiBEGBS9PzSKL5cynp+QjqYSQg1AU5BUkGbww/SBL7ilfm5EAQ1uGAwUBAS0o9&#10;j5oMFAgBz+zD8qHgSzBo1NxFmTR0RQTKL8SBQpNTbhzjJxzcaOTwPtd8FI4SWssdOIWhYEcux6a6&#10;EBQOAIUvwqCFvH0GHAYW+2nuihIODQVf0UiiyPZcquGFbHoY6YahqcdAEF8+CMJyYGiRQ6B5GxDw&#10;JvNr+DEgtFT0GK6bB/WX0cy4jBAEhQYIvOloAhHBovQ3GgPNcnkNkp+bjo13Dsfm12Zg29om7Coj&#10;EFL3IrXrWmy6awQybh2FTPU4YnSQcctoikuur7u6H6Ye/xaGnfYq1n28ALVZX9MIf0YhI4DiCpoh&#10;waCpMxwQJAHCKQYFGyGY6IAwKOI5igUHAwgasel9JBEKgUxZILuf5YoGqDI1JxkY2AjBQoFSQjqQ&#10;hQDfk+VSy/ENsYjBNkcp8tB7CEytQSEGAqcoELiup84pgW4S6Z7Zaz0eGFxZGACtQaGFtJ+G7wMg&#10;vnjtUQKAmz7bV2tQcM9wjkJBzZpUUdC8aZLNARQOuAcOAYbSAkJKYNAT2Xi/Cg5qiq1cVY1Fd/XH&#10;onO7YMqNn6OND4EDFAcCcRXkE2rMgDRGCoKCEsSKDDbR3BMkmn109lPCgVLuQMdW81gHhFpFBqbm&#10;H9/4pbDpH2yf5HIJDg4OBG7b5A+cAiiYsQoCg55+9geAIBkAZNHAM1nzD7alJkYGW/No9IoQAjCY&#10;HEMQHcj8fQg4KLh9rjwMBcHAbB8CCuH9PhS0z8gz+gNE0/cjBn9fnZqOeKEp0VxltL+F6R+O1OvI&#10;LAWFwpZQKD8IFMzNEBj/waDgl7mal242d8P5igsEKYBCWGUEg2ShQDNWz6O19Uh7zk5yl/LoROT3&#10;WIf6qSXI/Gwd1t9D8795LHIVIRACaj7KukXRwngkXTMYM0/ugKHHvYDZ/xiO0k28hhl5FNKMNO5B&#10;UIhoIrxgTqUwEBwU7DqNWn35HRQcEFpAIQYEBwU10ZSqiSnYr/yDzUEoj9ASCmGZ5qO4UHBACEGB&#10;+w8HCi2ajkJQcAl1Z+oOCK3JmXxr5QeTnSKD10goOnAyE+KZrqsEAisKxuhZ5suHQgwIQZkBgq5X&#10;noPX7R+BwsHB4KCgJ7LZ5zCYx9guq8aS2/piyemfYt2Do1vPKZhtGr7fbOTW40UQmvSuxgxMqzQR&#10;QDRSMEAQDJwEhWrbu0hSk5EepLO5lkCQ4gPBNh3ZKMGZvVv3j3P7nFoDguS2G9Np3B4YVKbBa6Yn&#10;UhwohCEQlk0kW8N3EYKDQjOjAknrZluAoMn7xu9gEFYYCrb5KDDzkOEfTD4MnFRuznOwaOEAKHDJ&#10;cjtN9l4autOfgYKXb1AXVEGBZWZMAm+MeDeBrz8CBKmEcjdba2CIpyJKXUFbQoGmRJUaKGgfTY7G&#10;UbWxDgn/mEAojEbq38Yi6e+jsPnvY5B81xikCwC3TiIUxtvksvIIt49D0rVDsOjUThhx9POYdEd3&#10;5C4oQEU1IxKaUJExHRohjb6Itf/WooSW0j4aJ48vJhjMqOAaGnEAhigUvGaj4lqaNQ1WUIjCgmau&#10;JqRiGrp6GhnJ/Gn0LtHspKYiyYeCzN/BwCmWuNb78P0oPYBHCjcVGRAEUDAKQUGGLigY0w4Z/cHk&#10;m70fJRwsYnDjFiwUeFygEi1N92UlpBk5atZV/mcml6BjCQMnN6CthRRBUBYK3jVsrk0aOq89bce7&#10;/n3FB4KVbUIKeh4pv8X3ql3TiFX3DMXqM7thw63DWoFCsO0PVnNQ8JdO2q7hUg/cV3SgJiK71HYs&#10;UnDNR2YqCwKhLqEK9ZomO4CFpsvWYzJ9k5cEA9ctNVzub0s+EGT6YRDEUwsgKLGsMr6uSbDgtskh&#10;BIbvQyEMCBcRaN4jC4YgagiiAgeCKBAIB0UOkpnJNA4cwqAwYKAEBZNo/oNAkFqDgpEPgbCCZiM/&#10;UtCT1TQzaiXXWwLhD0Ch8Nuo3GyNVbyAKwiHMklQOMTN0BoUWpNpNgpB4XDgEBcKJudAg6Ih5NME&#10;CjXGgQaRs7gQc+/tg6TbhiDjXkYCdxIGt4023U0Fg6zbJyD39vHIvUO9jcYg4fqBmH9GJ4w66jmM&#10;uup9pIzfjCoaTCENqpDnNTNuMkoQFA4PCFYmaqiiiVdTtTR19X7isoTmLwkGdvvXGBxYrnyCoCGp&#10;iadI8o1dEYCRyxW4pYOCjSi0bl/nFIOCcgtRKNDkHYTMe3owaA0KWjdjFGjwrvnocCWDj+YKAjnj&#10;PygUuE9QsAPaQlL3Zf5PSjIL4so/uLEuRjR/LVuDQixKsNeprm13vSpKCF/3YR2qCcnvmlqc95WJ&#10;xmsStmLlo6Ox4exeWH/ul/GhYGBAOSj45u+WfnnNBgKASw1aK9N0FooYuCw36wSBaUJq2XxUSzDU&#10;87h6AqOW5QKC3celzD36CM1YhOAbf7x1t+3UWoQQVgsoUDreRQqKIvyps518GEShkCkg+ACwSx8I&#10;PiBM1EAgNMvsAyj4MGgtetCxdQLCYTQZRaUIQIljHW/WDwSDgYMPgahsVFAfJJzrGXpqqQjBPH+Z&#10;ULAP5rfdV1uLFPzEcgsRBpUF30SBIJltDeUPoOBukBbyytxNdCjpxpKMwUdYo2sFAjL/FtsBMCKS&#10;DwQjmhZVREMQFPLM1Ms/Int+IcZe1wnLL/wMW+4aiYy/T0L6XROQReUQBooMcu4ch9TbRmL9lb0x&#10;99QOJkIYccGb2Nx3FaG4H/mVAg3fn1IPI+US1B21NJRPkOIBoVRLQaGahh2Fwm8EgKR1mS+NP5Bd&#10;FyzsdtSkad4GDDR9M1aBsuMWrKlHFexrAQUDgt8D/UZxW6/l8YKCHv5vowR+L277UHAQ0LoDlPmc&#10;HhT0wH47aK91GTMPbTuFoeCvh6VyM/120IQUAwL3S7wGXJNjhCbvX0daN+L+shJWdA6Agq7RUGQb&#10;NI0qstV2i+s/pEMBQbJQsGAoztP03FzfVIdp9/XH8nM+x+az+8eHggzfTWvhg0HrDgSSQBCFwsZq&#10;A4HSDZUGDFrXnEc2yXwgFOq4LdVqSdOvUbOR2W+jBRsxWCDEiwicfAiEt50OJ1oISzBwzUpuAJtg&#10;cLCeR/UZOygaeRZNPJsGns1lK1AwTUie0YfloNACFFRDoEaau+QbfzhqiPYkCiSDjzYPcXlYUCAI&#10;/AhBI5rNkrID14KZUnm+SqqCr4mBIWb8AsIfgoKWBEK5pEihxTMSgptAcjePxONaay5yCucS4kUG&#10;RWoGCuQfJ4gYKKjcg4LriaR1RREFVDlNqmRDI8bc3AUTjnkV88/vgjVX90PyjcNMjkEPy0m/ZTg2&#10;XN8f8y/6FNOOew2jj3wWQ857Hau7L0B11j4DgLzgfGYq7nKaIZd2/UAo+IpCgRFCCVUqKDBCsPrd&#10;gME0IwW18XhyUYRTiSIH1u7dQDVT2xcEfChILFPEYHMOfL96gqD+X1YBGEzTEc1foLG5Cn5u04Sk&#10;pYWCA4IPhRgwbJm6perJc2YeJM/0w5KhxytzCm+3JgcLCwRea0bcp+ZDXQcBFMJSpwbBoFCg4FL5&#10;J9dcFJO9Rv3r113P8a7pFvfCYQBBikGBFaI8m98opEcP/Ft3jDrzfay5oF8riWZn+lx3coBw+8z+&#10;YFm7kUavpiPW/AWEMi4VLWjOI5tPqIs2KwkINQEUanlMLV8nKAgCNYJDsG62KRn9wcAg0/fXfR1O&#10;lCD5kYKveFBwQFCzkA8GU8ZIQd1RFS005QgING4vMvChYLZDEYCTiw58qVwwcMZvzZ+mHQcGB4OC&#10;5K8fSuqSqsigdShYMGg8g5qPKrgs574KvqaiYH9UAoK/bCEPBr40ra/mZtHF7KDgX+DmCVO8GdxN&#10;YRS6cXw5IEjG/AOzbxUKXJe0bcrM9oFQMEYtOAQGIOkZBxVZe7H4vRkYcerrGHvky5jR/m3MPf1D&#10;zDvvYyw4/xPMPbMjpp/8DsYd/SJGHPUMhpz/GlZ2mYNyVizUrJFH45GBmC6vAQj+LBSKqSJFClEo&#10;OEDQYH0FQDAKygwcFFWYGjrNmrLNPgKCogDV/mX8VoJASb0HhRaRAqXjDGSCc0bf0xp9NDrh+/jy&#10;y83xJlLg+iGgYEw8WPqKV3YoRSOIAAjKK1gQWCiEZ9GNKriO1FNN14/yT665SDOdSn6z0eHoz0LB&#10;zaQqKJQUf43C1HqMenk4Pj7xBQw/4f1D9D4KFIWCtuNAQZGCoKBoQE9R0/gErQsS1YICFR2rkKgy&#10;gmATIwLCpFZLHwQhMPhlUrXEsjAI3LprMnLrYQAIEvFA4SDgRwhO/gA2mb9MXVAQKKJACHIHNqdg&#10;k8pNquUHZVEQeHJmHw8I8coaZP7RHkc0Z01WFwAhHhTURBSFAo3a1fhbl5qJDoSC/1qtN6gZieX+&#10;FBc13FcdocEXaoRkyPQpCwMqX/KMX+2acaRJujS1r5Jimge+LOh91OIidyCQWJMyN4d307jaVazJ&#10;iDcxb84DIOCBQevO+MPyQeDkyh0UVCNUl9ci1h7Vbly4pAIz7u+H0ce/gvFHvIwJR7yCSUe9golH&#10;vMTtFzDmyOcw/NgXMPrqD7G29xKUsgKiHiuFEs+t80bfIwCC1l3Po7BaAIHrJZU0TaqEQIhBQVGC&#10;lk6uXMuYSRdV0/gDqalJy4i6xBISGtFcREUMCP5tVFz3Lxr2v7j/d5TR8Mu5X91YNdgtEsCjmFAo&#10;qafq7DHKXYRh5AMgnvxjzWv5uTSFtkkAe0bvQyGsPwOEqASGaJQgMATRgf6XeJECrysHBXctabyB&#10;mj9biwLilR2g4Jp3anFveAoDQ1AwUsTAe7I8dxdWDd+Ad855CR3aPNl67yMnJZCj2w4AAQx8KNQE&#10;xl+mabFp+moGsollLd26Es98DZf1CXWoJxDquKzdHANAC3kwOBQUHASc6fvm70PAQcNt+wqDwfQ+&#10;0j5CQcbvoODLh4UvQUA9i4z5twIGf+BaGAL+tpMej6mH3dRpRDGBUJtPk2a56YFkIGCbhGJQoELG&#10;rqVTDAatQKGIcnkE7zjbzMToIHjCmhnNzMhATwKroPTQDmP6BgiKGPaZqXnNehQGrQNBikKBS/tw&#10;kNiF7UBQQiknoBvODfKR+bubxt1Y7qaMlz/QTeuWbt1EB7zBfdN3N7OTv98MWAuL+5QY1uNC8xeX&#10;YvFbUzHq0g8w+uRXMbk9gXDMcxh5wosYcvbrmPHoIKROyeLvwt+LJqOJ1dQMpUn11DQVKeN7eECQ&#10;/KggnlqDgi8LB0UNTqEmJa7HQGJVpKiDxxXVWhUQFgU090id3da+Eh5XzvJymnsZIwozbxJVSENX&#10;hFCsfAbfr6z6N4o1fxm7BwYXGUQ/R7Tc7jPb7jUGCoSLeljRsP8IFA6WO5Di7VOZGdlsIgRej8on&#10;6L/i/2SvKV6P4WtB15euKe/6CV+nYQj8b0JBijUbWTkoKK+gXn4Fmxow4uVRePPEZ1pC4WBwcCDw&#10;FY4UXPNRSyi0lG0+IgwIAl/1geocEGT4HgyiZZ5qBYI4UAibvV/mwyKsA6IFyiSeBQU9YpNm35BJ&#10;UIQgIMM3697D/OuzdqCeEDCzoppeSAJFEEEICJSfLzgcmQSzgECTrqWB1NE06/NYc2dZo0Rzlmyz&#10;kkBASMjcW4MCDV1qMEZP0cRtDmGPeV1DhBCgkddJjADqIvtRw3UBycyMqnyCHrfJsip+lkpNwysg&#10;8EIz4npZ3j6j8jxGEEZfc3t/UG63DQhyuU4JBtrWzI2m6xz32wvZXtyCQfQm4E2hm9D1ItLS3kxc&#10;UiUMzUu01EhkqriIhsqbyU/+mVHIwVI3sJpqnPH6JuxuZidX7vYVlait2JXTiPR+xYwUaBzFNI7C&#10;zN3InVuItZ/Nx9ynh2D6E/0x543R2DRsI4o3NDA64PtrDAK/j+3BJKhwW+cv5zmDJHOE5REBQnMe&#10;yexp/Mb0BYBAGsugXkqup5K6ryrJHA8KRTRmyQJBchFDCAbmeK0HxwkABgwCgjX7InccVcLXmy6t&#10;MnE1NfGYCKOCouh5CQaauY5rAQWz5PdwEYSRyn2pTPv5Wp1D4ncsoWlreo94Rt6awfvlLY/RPl47&#10;KqvgdqDickGB+xQhGIDba1DXjos4WwBB1xTLoklmideJhQI/L1VqrmXJXr9hIIS3rVjG8j8LBUlg&#10;KKIKed+qN1LB6hqMf+Ug4xR8mWghJAFBz00QELSu5yfI9AUE04REONgmIx8INpHs1jVlhYy+LrEO&#10;jQn1aEi0gHAAMBDwoGCemxyUCx7RZykHMnBQeSgSaA0CvloAIViX+WucQn369uBh/DtQlynFpq5w&#10;EYBZV6LZTHEhAOwwA9jMkmrO0fiEPYEIAsoBwUULgkQLCISBkUejDiIEQaGef6S2GyWavMDQJLOP&#10;iscHUUMYCrGowIcCIUODN1Awr+Uxgg9hUccIoFbzGUX2mwfqSHrUprZr+LpKmrgM3SiXRp9jzb6M&#10;Ri+5CMBCQEDYG8AidpwPBTsUX2Cw7Z+tQUHJ38JC1qzVk0hSVBHcRLEaGs00UFEABvtAnbBYHjX2&#10;w5dq9YVl3/H8Qb6B72PORWm7kPsjeoYyTaUwdy8KUrejYMs25KdtZ7TzjRn5quYi9WrS8eptJPNX&#10;byZTRggIEpreojUVmqWOtccJIGbkM6EQoWEWUlo6+XBw8iFwOFJEYKIJNS1RKtN5IiZ/4Y5zxh7v&#10;/A5E1uDtceFjJHcOX3afBQLhwO/kHroTNXm3DJl/PLljnIrLaZpGNHr+H/qf7ZLXnCf3P0uHgoI7&#10;zk2FHZ6WxQdDzPzjlxkF94FTuJnIlwNBEe/NqHK+or5GROtBBF+c2HwgFMLbZvxBAIIWUOA+P8dg&#10;nqNACLicgpvzyIHBAaEFFCgZvkAgIEiKFpzxS61CgevxVE8gqDupb/jxoBDNF4S2NTah2UCBMlDg&#10;PgcHGr6gUKuRygEQnASJugzW/jMIBa43Uc2MFrYyOtiavRNbc3cTBnsJgz1mXIK6ovrmb6CQR4jk&#10;CwR22ykMBZNLoKHKsKNNRTRxGbqM3dTsA/OPPmQnum2l+YpizUFOAoCFgms2EnxMVMLaRI15PoIb&#10;cfwNI5avjarVe4jHVPAzOTCU5exHaQ7Nn0bvljEwHCgfHqWKEAwQfCioCcle4K75qLTwOxTxvfWQ&#10;kQhVwvUSlrmbqJg3jqAgUy4whkuzLLZgKObSjC3gMibetDRlZ85h83fSPidTZmrv3jEq946RdO5C&#10;QkOGX0hAaERykUycMCrgvnzu034dq95G5nyKVGT2XBcUDgYGvcYd41QkKAQQKOT7SQV8b0nrLeHg&#10;auAtjfdQsDAQEBgC07fn0j6/SerA11n5x7jjbJmNXvzXO3A42XOYJLoiJb6vffBOrMkoDAUpDALV&#10;/sP7BYKiMtaizQOWYlCw0Of/pAiQilACgYOBKiZajwcFXYcCQazZSCbPazlQKV8bL9HsruX4ULD3&#10;QfR+8Mzfv1/88hZQMGD4BsVUSa7uM4qfxUAhGg0EUPC7ocZTtEeSjqFM89FGC4FootkDgJO2ZfAG&#10;Dt4xDgrKM9Rx6Yzflw+GMATcuhlbQIOXZPQOBn6TkTN/JwcFJwMDyjQdGQhYk28kFAQJK56H0YB5&#10;XoIiBhq/gYKJJvg6HWPGK9Dks7ieTdiYMQuMKBQ1hCKF6FgFmrfpbioYaL/WBQizlPZQjAgEB8o0&#10;EZkEM4FCE5ex1yvPoJq9kYOAbT5ycjBwxwkGDgr1EqMHl4ewzVTW/GskjTw2UPiW+yjWzAUJQaGc&#10;0HNgUK3fmXwYCGW5WipCsFFCtJwyQDgEFKIiAIo9MFgoWBVLaj5iaG+StjJN3pjFxf/khW9hICiE&#10;VUy5qCLCG9qZetTwKXUrlKLlMmaZsDEOLgNzV6LY9TaxTQYWPgU6dykNm0DQZyrkDV7E85mcB9dN&#10;ZMHzGcPXMjD5MAicHATCZQ4KihIcFJwOjBi0LhDQZIN1t88Z8KHkIgabb6CxG3E9zrFW8aDg1n2F&#10;X2elz+ZHCiWmB1KsF5IA0QISAQT07InYdOM2gos2FQVQ0IhkFyX4+Ry3dNeFqUiE1BoUnJnbmr1M&#10;PiZBwUrbnvG3iCZCkYUqQN794O6T+PdLy30u2VxkxiswWiUUKqgy3pMtoNBaVNCaFB2Y1yjRHO59&#10;FBh+GArO4M0+RQFJQaSgxPNBoODkA8GIUHA5hXBE4GDgksutgcE0FQXr9epRlN4UJIL3oTh5G3LW&#10;1yBvA78PTb9ZNf4cLp3JM0owx6qZyDQr8Rzc30RzbWKtuomm20yj3kaDVW8kHRsPCltpqPVBFKCI&#10;wkQThbuMmmj6TQSGBQLPQzVwv+l1pAjBmDz3FREaVENEJv+VMXgzzTVhEu1KqvcIwNDAmn9D5Cs0&#10;8thGvkbSa3wo1CnyEBSomgLCgOZbpVlQ+do6Xly1vKiq+JoKnr+S567kZ6skGMxzXw0AYkCwPY+k&#10;b7hNsabicgk6LhohGO3nxbqfF7DaO3XBH3jRm77WBbw5qeJC3nhc6tm1pfzdSwivIkrz2RdLNGo1&#10;EZUW/czwnSZSTBMpoQlyKZltGrbf1CSDb2H+RoJLDApSIY8riB7LmmMJQcV11RpdTyZj9DoPJZPQ&#10;uQp4bEHJNyxnpMPXmGO1T8fL6Glaxuzjmj7PZ5YxKBRIfI2Ur9fK/OOAwJcrj8HhQMUz5HiKQcGJ&#10;r6/l+9QQTl7t/kBpnxRAqYW0Pz4o9NkMFCp5HL+DoOAeNuTA4IDgoOBA0EJuXwsoCAiSAwG/Q6mW&#10;LeWDwJ9G3ZeDgokWqAMNP2b0B0YL/A6sxFhpXbL7DgWFw5ESzRrZrIf5q1JWyQpbtPnIh4JTXBAE&#10;UYLWBQN1KxUQ1PtIXU9d05GNBijuk2oSbU3fJIiDpXoPab2eIGikTE5BxxESLpkcL0LQtjmH1ik/&#10;yRwPDGFoxIBAGKQqWmC51gmExgxGHxl7kLm6DvPGZ2DG2CwsmZFPFWHpjAIkLIqgInUPCjdsR2R9&#10;NY8VIGjqhMJWRgfNhERkcwPWzs7BnCkRzJtTg7lzyrFxMT9f9rdoprlvy91jm4Jo7GoyMrCgmarp&#10;RmXbuK8yYxe2rGlE0qrtSFpZi81LipC1jnDNFEho/qapaTcq+X7ZG2qQsbEO2VuakZuyHfnJu5GT&#10;1Iy85CZUZesRmjw3DbZRUQRBVMnPWp6jJ6l9RyD8hEbWnut5sdbR8GsUPRBE9aaXE1/ngMCLx0YK&#10;et6BprgmGLhdy9pNLQ2utvgb1Bd9iwZe1HVcauprM/hMEOBxFbwAK2nilQXfo7zwF5Rxu5TwK+V5&#10;dTGWE8DKNQgIev6s5mXRBetHCnbdbfMmyOONkScw0IQLeGPl86ZkLcx09yMAymm66hZayu9nuoxq&#10;gj2G2bb5iIZSQjMxULC1dtPuW8QywkLNTHpms3qYRBhpCBLmBuc5BQHV8GXmek2E5yrgOQpl7AEQ&#10;bFLbysCFRm+gwOPNvEvmdYRC6deBdIxAxH2MVjRFgoy/QKYvEJSxLABCASOAwjKaZRk/q8YylNF4&#10;y/8ZwOAnAwQ1EUUqFSX8isJqvpeegVzFWrvEKMBC4RdCwQfCrzRwfl7zoBsdJzkwcCnTrqMJq/eQ&#10;SQbbdWvS/zaJ5Egdz0tZINC43chjJY65XcpjZeSxxDePUfLYTXzH99CANL22uPp3lAQQcNGG6eFU&#10;+y+eh++tJq9qmjONv4hAKNGoZn5vM2GdAYNMXuJ/70yfv42OsUAQRPg6/mZKytsyHksgmO6l/F3V&#10;NGjGiagCocewyvj5nwgWAnuJqWzweF4vpaWqaNjrxC4VfcbA4WQBwehABh/5mVJlRWCQfCAEEQSP&#10;M+Lr7DFBhFHI1+XzO6nLtokEgnuD90Mx7w/3DGfdJyX5/IzKt2mfjpU0eI0VM9Pxg/edKmWqvB02&#10;FHwYODkoqOnImD9h4KDgIoN4UDBAULQQmLtg0BoUwkBwUDDn0P4gCvAVBkO4vCUUuG2g0IymTK5n&#10;NGPtoiZ81j0ZXbuux5KphchdV0VI1GPF9HxMH5WM4YNz0PuLJKyZX4xa9S6ikcvYtzJyaM7ehvyE&#10;RiydlIJuXTbg0VcScNez6/DmB8lIW8/jBAUdT0PXHEZSEw1e56hXPoHbddn7MG9WJV5/PxkvvZuB&#10;zl0TMX1sBrasrCIEbFOSntbWTNMuy9zGz1GAMcNT8Gn3zejUORefds7CsMGpWD47F+UZjChY86+N&#10;8PyF9rnKqYTLtAlp6M9j+vQrQp+BxRgwKAWzJ2cgXQ9MyttOMOykBCpB4StGHDY6MI/UFBgKCRCG&#10;utlbdmLmpDSMHZ2KMePKMX5iHSZOjGDKxCzMmJqJ6VPSqHTM4LlnTM7B9GllmDK9Cps2bDMXYhEv&#10;yCLCoDRnrwGDeh2pR0QxQ1mFtS2B4EPCXuwKe8vUVFTyK/Lzf8SqVQ2YNTMfc2cSyjOzMW92Hjat&#10;b0RBRGavm+9ra968uVrkE3jzFhEQRRGaK88ngy4q/Q8NgMYkM2ZNP58mkK+mKN6cVvwshEmEhhEp&#10;5/mr/oWiChqXTJqGUMjzSqZJicebiIFm4AAhKJhogiou/YWG9TvN7Dcj9SLSg3QKeK58GpBtTiI4&#10;ZPiEQYTvIxNUD6Si8n+xnMfS9AQDBwVFAQU8rpCmKLMvqgqaaqp5PN8jQkDIqJVPKKrhZ6E5RwQR&#10;7jNmHTVuid9Jz3LQQ3DUdk/zts9coGT4PMZFBAYIMnDlBggPEyUQDMX1NLAafuYABhGaucY9RAit&#10;4jrClOc3sGngf9PA/0TvYXob8f14TnVz1XMfijWymsDQgDzzFLpqfjfKQcE9jF9Pn2sRJVBlFTTK&#10;ckrH8fV66FAFv4+eUucgUqIeRjT+Ev6miizK+bpyHq9zVnCprsICgaJGG22qTAMW+Z7mfWjmPIcd&#10;wyBo8LvxP3a5ByNeg6pgyPz1oKgyievh5iMNaithFGzyCrx2bQ6C78VtM3OwySfoIf7evaGoQfu4&#10;NPtYESszXbrtfkHBgEFQYMXLRfJOUSiEm5B8KISjA18WCrZLqhRuLnLRQi3N3u9ZZJqQgvVod1Tt&#10;53EOBlIYCA4KfoQguWjAlflQ8BUDgpW6nAoKzamN2EqDTVu/DW91SsaL7ydiw7qv0cwfbWtuM41c&#10;k9ftReaGnXivYwIeeX4J1q5kZJG/k8fYWnszjbophxCiyTXRTBctbMD9r6fhogfTcceLqZgyuQKN&#10;NPxtag7K57F6Hc/byBpzoxLQuduxg9FC3uY96PBpMi6+dz3O/dsmdPwiF5lJe1nr34+GfJ7bRAoE&#10;CgEjsy5K34kZ00vw6Msbcdndibjnmc0YP64Iuev5O2WrqchCQU9a05PRcjY3Y+GsCJ5/dy3Ou3M1&#10;Lr57Nd7+YC3mTsni96tGFQGnaEEPzqlVryOBQXkEAYFgkKpYpsdkZiXvwqxpOYTRWlz34FJc8cAa&#10;PPvmKowcmYE5fA8Z9Gxq3swIxo/Nxmt8n/ufmYPxk8tM74kifvdCRjJFBILJKTB8Nb0iWINpCYV4&#10;4k3CzxdhhLBw+TZ075uAvgMSMH16HhYs4HvOK8D48Zno9sVydOuZymN204hpNsENamr05ia1YFDk&#10;kJW9B9NnpaLngE14v2sK3uuahpETy5Ca8y3yWBvPZXQgqBQaGHyPTYlNGDU+GT36J6JL72QMGLkF&#10;i1ZWIJM3oGr4JmmsmqYHBQOEYF0wKij4AQsXlWDYqCwMGV2G4WNKMXx0HkaMTcYq/h+CQQENpoiG&#10;lVv8LeYtjmA0Kx2jJ+djxIQyjJtWivVJuwiAnw0MrP5JOCiioElV/sLP/RuWrmnC2KnpmDSLwF5Q&#10;gIkzMzF4dAImzsjD5gz+5jJgQqGonLBQ7Vu18CC3IJjovMvWlmHG3ALMXlCLucu2Yu7yBixYWolF&#10;K0qQxt+utPbfpkav4xW1rEqowpI1VVi2roGq4WcoR3LWbsKCkYVgRCjk06gTM5uwclMdVm3agTWb&#10;d2NN8g6sS2rC+oR6rEusxsbNjUjL5GesIDDrCATBRp+N37NYpi/zl2EHsk1HtjeSYKDmIJs7EBS+&#10;R37hd8jO+x45hfxPGS3n0Xxzeb0b0JcLuDy34G6uE/6GZRbWZQR3SRHLlc8yUYKAz6UAwUhC+zXX&#10;lIGR4GOgEFxvPhQkXktlpd+ggufRg6SUOA5DwfWoK+E9V1K4jxExa/sEgTpUFPPaL1GFihWjUo1O&#10;Du4LjT+I0LeKeD/ZabL5ObQ/2hwbiMeUhvJ9BgouuRwPDA4KYRi4MjMimVLzkYOCk2lOEhQorcvw&#10;JTUVSf7AtCgMAjkg+DoADFQYCloqGnARQThicCBwOYTGdEUGthvq9vQm1KTuxJhJ1fj7i4no1bcA&#10;9VnfsOa/E7XmGcqq4cvIv8HsqXV4+Y112LxmF8sYIWQLBupqqmhBkcN+A5DEddvRqXcurn8qEZc9&#10;uhmf9shDdeb32FbIYwmTrYoS1EWVxzfT6AWVZv7JG1c04aUOBMK9G3DRQ6m88WvRzItLXUQbuV85&#10;CnU/NYPVaM47Sr6iOe/Fm53zcMl9CXjx42ykbd6BncU8jn9yYz5hkvsd6riuJqFGXiiNRf/El8Mq&#10;ceF9abj6wSQsmMtohSatHIHtbbSPMFDXUwKAZVU0OfUyshIY9rNsH/Ts5AbW2mbPa8A1j6zDqbev&#10;wie98lCQ/R1qWPutZu27hrWpumLWhHN/wvDxZXj85UUYM6GUhs4biRFSEb9PES/OIgFByxyt294R&#10;YTC4bTUtlUa+Qi4/26jJVXjoubl4u8MyLKNJRRhqV1T+ylrbr8hiNDF2ehkeeW4hYbSEvyVNNu8X&#10;lKm2x9qd64qqbqoaq5DH/3nFqgp06ZGMi24Yi6MvGYcr71qACbO20yxY8y0ihGjMRSYS+B5JW7Zi&#10;1txSvNVhFf720GT0ZcS2ZlMDsvkbaWZTFxU4KISlYwpY81u4tApPv7oAF/1lJs6/ejaefH4NJs8s&#10;RGJqXQAFGynksda5dlMtxk3OxeP/WIyb7pyKT3psQmL6V4TQrzzONjkpwlD0UEwgbEr+Gp9+kYi3&#10;PlhAmDB6Wh7BgpXFmLukBKMm5OCNd+fjuZeXcr0UuYyGSuv4m7CWbSKIKBQYQVT8grUJzRhJ0D7F&#10;3/Pmu+fjtntmo+Mn67BgCUHI/6s0MGwlkAtZc1+xsQIDhq/Ho0+PxXOvzsCI8elISN/F2v6/TSRR&#10;UvMvwuYHrEmqwfBxyXjh1Tm454H5+Ov9s/Fux8WYNjOXnzMfE6em4fMey/DO+3MxeFQ2krK/4vvw&#10;9fx8JmIigBQllAgKBIGmDNekgWZpyoOoget6XvXqVZX4sNM8PPH0FDzy5Bw889w09O27Ckmbm1jD&#10;V6RGMJT+jLlzcvHW25Px3POz8cLL8/D2u3MwbOgGrKdXFhMgxRXfMIrbj6UritCj5zK8+84cvPLa&#10;NHT8aDrmLyxg5Mn3NNGEBwOJ/72eu5DOCt2YUcnISt2PSlYQwlDQOBvby2g/Vi7Jw7DBazB40DoM&#10;HbqF2sjtZVgyh++Txd+e94WahyK8j5bzN5s2aVMQpRdi2uRsrFtdwf06jqIXaGCoabqlXA9BKQoF&#10;LZ1aixRaaz7yoWC3LQhaQIFmr0RytNsp5aDgRjT7TUZhhaEg1XhAkJz5OzCE4RCNDoL1JoJAPYw0&#10;/mBHxnYUJ+9D5775uOvFNPQbWoXGrK8Ihe1oNPMY7aG20pB3IX3DbnzUYTXS1myzTT+EQiNrSVuz&#10;CQ5NhMea7tbMXUha0cCaagX+0TEFFz+cgsffycXmDXtZ0+d58xQZCAyMHAgQQaKRNZUC1ohmT8pB&#10;r0ERXPTAOlz7+BZMnlhuktbqcaTcg4GCeg/x+HpeLNsju5CZsBOvf5SLix/YiHe75SEridCL7KWp&#10;f296JNWzNmGbgfhaLhsjP6HP8DKcRyBc+eAqrF7JSIeGoOYiDYrTsQYGhICA4GSgwHPWSDymWsAp&#10;+w6LF9fjpqcTccZtazBkZDXDWoa4PJeZBM8AhOcs+hYpSdvRb+AWTJtWzJCWNX1GWMX8DQSECD9j&#10;IS9QXdQCQiSIGBQWm3la8lk7MlBQSPwV8lnTGzO1Gn95cA4eemktEtZ9ZW6sYgKvpOhXRCI0NbX/&#10;VvwLk2fX4Zp7F+LKvy/ByMnVJndgcwpq9yUUgrbhMt7o1TTBRSua8dL763Djgxtw3MXz8eirSdiQ&#10;zFqVEpC8qdXUZGr9rCFqyuapjIr6DElHGn8jmZJ5GI9yDh4A4ornUG+oIhrHyGn1OO+GRWhz+lw8&#10;+1YGCip/R2kNfxPuyy9TU5KSynw/GnQWf9+OXRLxxIuLsZK/aXE1jZzH2GS4vreeuvYvrN24H08/&#10;vxi3/W0KRjDiESwqGtSM9E8zyZ2akuYtrcG9j8zFNdfPwOesxGQRPBpxbPMKQTMSa91quy+p/xGb&#10;c3bj5Xc3oe1Jk3DeFXMweEwRz8vfUVGGXhPkFCK1BFT196z5b8frHyzEqx/MZkTAaK1K5+dvpCYm&#10;njtS/R2jsP2MDJrxOuHatv0QHHviOHzESC2b105W0X4kZ+7A/KUVBMUKXP2XwXji2UVYuGIHyutY&#10;e6/i/1bO38XkBiiavpkdVhUDs9S2YPGDWZZX/YCMzK0YOiwdF1zUF23afIozzv6S0XUB8hmxVvA/&#10;Lq9k7Z2Gn5RUi5dp8ke3/4zHdcWdd43BdMI6jb5h/l8ae1HZV9i8pQGzZhfiySfH48wzO+L9jgux&#10;MWGraV40I9NNBSQGBfPsDV5rk6fm4c47+zC6LUK5Ig0DgxgYTH6MUKhiJSN5fQ06vjsNl17cHWef&#10;3Ru33TkEAwevRgJ9uISVPpM/IBgiNPZkRlczZ2zGW69NwbVXdcNjTwzD4qXFPNe3Zk4x9fwTHMrM&#10;uoWCUxuZv6BgIBBAwYHBN38fAsb4ue5ktlWuCEHbXqRgeiEFwNB8R2Z6C0LARQ7O9KM5AgHA26fe&#10;Sa1BwUUJLkJwUAjLB4Rk4bANzYSCjRR2YBfBUJL8FT7tWYC/PJmEt7rmoSTlG2ynYTXxJmjO3oWG&#10;nGbWsnehNGknRvZYi7yNfC0NtyGYEVVRxdYsRg+sxTRm7sSa+eVYMK0aQ4dX4PqnM3DDsxkYPbEG&#10;9TSzbTQ8dS3dzhp/My/EOkYhNQW7kbisHFNHbmHEUouLHk7AjU9vwcxpFWgu+o4wsEBo0nuankGC&#10;AgHDyCNxTTP+0SEf596fhA49IshN3k4TphnzYpLJmyQxpUignsbaUPwTegwtx7mMLK4iFNasIdBK&#10;f7LgMOLxVDXDVYEgFikIDt8RGN+ZKEJgaKTZL1pUy8+ahDNvX4uRY+tQxRDbQIHRhpaa7VRTYRRn&#10;7cD0yVswZ0a2qbWU8DsVy/z5m0U0kIYXqwl9g0ghGiUEMCjib1fMqKqUN+SCFXtw+xNraPSLWQOu&#10;MzdVxPQ6smAoVvMUb7By1rLzGJV82LcIJ1wzC3c/tRGLV+xFGU3UJAIZ0Zg2Xt6ASiyrXXj+ogL+&#10;VxnoMaQMZ/1lEU65biG6DSxBgZJ7pkmIBs2lzT38iDnz8jGVtdp85SsoJa79Lq3xpaYk3sj8rcpo&#10;qluyvqN5pqL9efNw06OrWJtXrfU7FPB/US8jDWJTbqGYxpeSvRf9hiVj0qxywuNniu/JmnCxarj8&#10;XpU0xpSMn/HMS+tw7uXj0OXLHJ7nP7bGz9q1STKb9nxGcPX/xvRF23D1dTNw/iWT0WtIHs/1H5QS&#10;GMXKQwgKBJ+6tiovkFvxHb7on4vjTp+Oa+9YhjnLalBe+2OQK5AIBTO7KcsIiPKGf2PmkggGj9sA&#10;JaZLaeR24BvBY6BD0+RxeqrbkHGlOPak0Tj/0rkYP52ese3fKDfTcP+Gmu3/jaSMH/DkMwto0n1x&#10;/2PLsX4L70dNgWEiQ03vocjATvNRXqUmHwuFMkUT6nZa+S2P+x7V/HwFNOvX3l6HtkcPwTkXTsHM&#10;udtQUU2jrNyP0irWoCt53xC2a9buwU23TEKbI3ri3gfmIDWTYOH3MD2/9H8T1BX8LWsY9YwZnY53&#10;3puPDRt3o6rq3yanoGS0gYKAzf9d11k51/N4b7z13gKcfGoXvPrGfOTxuq/kfWkqVIowVEnh9avo&#10;oSTCe47XyMrFZbj5pgEE1Ge45qYJWL6c9xrf3ySkWVEzU1fwniwr3sfr6muMGJqFK6/ojJ491yI7&#10;a69pglIHD3Ud19Qz5epKroiBIBEQSnhdGSg4tRYp+DAIKwwHoziRglRLGSioiciBIQBBvAihLonG&#10;79bDQAigEK/ZKJ7cPjNiOVBTGgGRvp2A2I4d6VtRnrwL/YeW4bpn0nHzC8kYM7IMNSl7sK1AzUKs&#10;yWftQQN/UE1dEdnYiGqGfnVKNKvXEffrecuaymJb1n7UsUy9ltYTDOuX78K9r6TiovvW4cPuuajK&#10;/h7b+Qc00Ny2mZyEav57UMTPM3f8FmxYUoNxk+tx4UOJuO25NMyZVYNmEn5bAAV1TdWEeDV5aj5i&#10;pBH5ChtXN+GJt3Nx9v3J6Ni7FIUpOw0UNAWFupXW8M+vocnW0lzrefE18OL8YnApzv7belz78Bqs&#10;XbUD23jx1uk4QcRAQUbumoxicKhkmaa00NiEKkUKvHDnz68jTJNxzp3rMJbgq6GRKRLQ9BcayBZh&#10;eKueDup+un5ZKdYSfqY7HIFogMDfrJBwMFAIgKCoINZ8xCXPV5yvm2QfUjP2oEO3bJzxl/l47K00&#10;JKXTMHkDFhAKEd5EZtQyoVDMm0shfDmNYsbiXbj2gdU49ZpF6NpHBs/aMiGgWrq9We1Nq54o8+bn&#10;Y8q0TGxK+yeefCcNx1y6ANfeswrzFu9grZTvRTMoNPkFGmvJr5g1pxBTZ9B4eQ4NQlPOwSoeDKxs&#10;0pk1zSIaqJKRFT9i9sJtuOrWRTjh0un4oEsmCgtoJqy5qsupesIo8lFNeG1CA/oNWY+0bCWfCQUe&#10;EyHMIlzXU9ZKuew9oBBnXjAGdz6wHGtTaDBKIvN3yOf3K6SJ2qQywUiDy+K5P+mejRNOG4u/3Dkf&#10;81dsp/H92+YYFCUIJNU2cZxLE+o1MA/HncZa6B2LMXsJI0MBIACCg4iTnuu8eE0JRk7aZN6vmObp&#10;j0+wzVM0bx43anIZ2p80AudfNh1jp5eiqpHRkhLLSjLr4f583ahx5Tj59JFof/JwdO+zBWU8n95b&#10;eQA9TEhJ+tJgvSUU+B9X0DT5/5VqqgqCdOrMOpx34Wi0PW4g3np/I0HPmnQ1KwqaXJC/oZ6cVsSI&#10;8u13l6PtsT1x4cVjMHNOvTmP8hmqGCgyE5A0xmTUqM2YPC0PhRHCkFGZnT5FCqAgyej53yenNOLh&#10;J0aizZEf4vJrB2H5qkaU89hKXr8VBgoUr+EScz0riv2R99R3GDQgHSed+QVOObMP+vVJ52t4r/G6&#10;t2MR7H1SUrQPlfwu8+YU4+23JyOdPqZnJxTTP+z0MoF4fzooaFsdPkzzUTwg/BEohMvMDKgeGAwQ&#10;CAIXAZhJ8HRsUOaDwJcxf289DAU1H/l5BV9hKDiZZiONOlZewXRHpdkzUmjWgDWGtssXN+C+N9Jx&#10;0ZPZuOu5LejbNx9p65tMgngHDUw9jLblbsd2/oh2KgsCxjw/QaLBc7/21TK8XDA1CwlLS5GdvAdv&#10;d8vDRfdvwONvZyJhJcGh5LKBAiMM5RNI8LT1dRg/aA3yt+xnLbUeFzy4GXe9kIkFc+oYoXyDrQJC&#10;rh24Jiho7IEAsS2yHxtWN+LJd/NxzoNJ+JhQKOJFUMsLxUJBx+4jEBgB5BIKNPx6XqRd+hfhzLtW&#10;4cbH1mLjmm3YyoumhsdV8XtW0ZzdHEZ6toHkmpDctqCgZQMvypn8jFc/kojz7lzLkJjXAG/AUr5/&#10;OYGQtLIGa5ZWozCLN5yahjIZMWTuJywYwnJ/MZc2UgigEMj1ktAAmwjhEOHnN9FD5GssWrUNNz6w&#10;EmfftBIffVnEGvpvKOBNWcB9hYxKCgtp2qw5RQpZm4vwpuVnTNj8DZ5/Pxftr1qBh1/MwMq1u3jT&#10;871l0uq2arqmyjB+xfyFxZg4OZ1G8m9Mmr8d1967CcdfvATPv7kFicn7+RpFA3wv3qgRRhoz5uRj&#10;sqBAGGr8waGgICAUMPorYJSlG15NCZHyb5FJAHbqlon258/CDX9fizkLmgkhGjINRv3iNRNqJn+H&#10;8VOSMG9RESHE8nILDHVb1WhpJaQ3p36Lu+5fjDPOn4ZOXfKRR/ApGVvI1ysJ7ZLR6pKqhG9J/T+x&#10;cNVOXHbtPBx9ylS81XkjoSHDlrEr4awavYz8F5PA7ju0CMedOhXX3LYUMxfX0ph5jgAGxaGeS2X1&#10;/+K5izFs/Hq+n202shIMlH+Q/smI4leMn1aG408ahnMumorhk4tRtZURS53A8G8Dhcqmf2Hxyl04&#10;96LxrC0PxHMvLScA/ovvTcNX85ben0vz4B0CSlOHS+qlpO9vuq8KhLw+K2q+R0b2D7j3vrmMAvrg&#10;xtunY+NmmmaVKgaMPJQ05nEy/OGjcnDmecPQvv1ovN8xEflFe1BBiBeb/4Xn439UxOi0X7+VWLy0&#10;nFHCf1DG/8uOXeDn4XXgmhLVJbWYlbz587PQs89GXHTZQBxzUk983GWTGRVdwYpCOaPdUnVXDZqQ&#10;TDdW7qvke2xJ/BrP/mMK2rbriLvumIxVK5pRzfOa5lhWAHXf6SE+uem7MGHsBkybvJkw4H2jZLX2&#10;87hSAwXNPmCbj+yAUrtsESkYEPzBSMHpUHBweQMjJZdZLjhEQRHsNzkGLd2xVBgIGsXsIgUnl1fQ&#10;ejhicLkEXwYKjBAa0iwUGgmKrTT2spTtGDSMIdoLqbjwsTRc/VQyXvk4DfNmN6AsbTeNeRd2MMTa&#10;mrXPNCk1Z9PQaWrNrPk35qhrqqCwF7UExoyxqdi4tAwV/KFHTqZpPpGI655KwZix5WiiuTYRBILC&#10;tsLdqOX5lkzLx3LWOEszv8GIsZW4+KFk3PdqDpYvbDQ5ha0EgBm4FkQKkpqRthZ9hTUrG/H4Wzk4&#10;7/5EdO1XgrJ0TW1toaAxB7XqqSQw8OKo53vX0vw+6lWIM+5YhdufWo9Na7ejmVCoInAq1K6qiyXH&#10;DjBrDQoauVzJ7cayXzBtZgMuuXcjzr1tNSZPrkYDb6ZKfuZIxleYPiEPs2eUIJLNi5UGX57HSCPv&#10;O3P+UoJAUDBg4HvFhQLfI8LjTRlrNnn8rQeMLcW5t67EVfckYcTEWtb6BQEaI2tShTy+gK8r0Hqh&#10;ogeatNEv6N6/Au2vWIHL7t6ESTMaUKkbW8bN38P1QlLX0HkLijBhUgoqKn9DfuR3dOqZj9OvmY9z&#10;r12AXoywchjia5rkIvVEKf0Z0+bkYcLMLOTTmPMJXCWPCylr/PwcigpCMuU0h8Jgf4Gakmjoi1c2&#10;46Z7l6L9edPx1kdZyMihaRJUdrT0j1i3qQH9h6xAmnkQzy+EAaFioKDBaHxPGtSoidW44JoFuPCa&#10;FZg4vYHA4Xvw3IJGYRQKXKdJa8yCjHdzxjd46qX1OOKE6bjz0QVYv4XnZ2QQUXNQ1e+myUnTZut1&#10;AxlFn3j6NFx18xJMX1hvDLhIkYcBSAwIFgr/NlAYOm6teT/7xDeBg68x0NHyF0Lhd0yeWYkTTx6J&#10;M86djMHjilDZTMM3TU6Cw8+oav4PVq7/CudfMsFA4aVXl6OcBlxa/b2d7oLfRSOcS3k+yY52FhT4&#10;G1Ia4S3pEZ7qsqpJB3v1YIR00nCcfs44DBlRyCiA16a6uCpa4O+prqtDh6Xi0qsG4oijBuG2u2Yj&#10;gRW9SoKmmP+3g0I6o90BA1dj9eoaVCsfxP/KyICB52OUp//PPHCHBj9u7HosWVKJt99biSOO7Y6b&#10;bp2AjQl7UF6qbtY8TlKzkIMCr3E1EVXwmps5JQeXXvIFjjmuCzp+uJ4VJ0YSqoTRC8pY0ShnBJuw&#10;jtdJn/lIT24yyWrTQUM9lggH5eTs+CBBwUpAOAAKLlpwYGgNCtp2aq3M5A8C41dE4KCgUczaVsLZ&#10;JJ2pMBjqtjSgWiZ/GFBwzUbxYBAPCv62YNCUvt0+izljJ5pYu9+Rsx0FSV+h7/Ay3P1qGi54LAXn&#10;P7UZf30lCV/2L0TyaiWXv6JBWwDYEc4EhBmQthuNeYokaMiMGqaMSMaW5dXYzhrlBtZKH3g1GRfc&#10;vxEf9cijodJM+QdtzdtpoFC8eScmDklG9uYdBiIDh0VwycNJeOStPKxdthXNReqhxPckFBQdaFoK&#10;O+KY78/zr1hajwdf5uf9+yb0HlKM6hw9O/lr6DkHdQV6bKeFQp1MXLBgrfiDLyI4/dZVuOvpTdi8&#10;bpeJFKp5bo1GruTnq6ARV9DA1f3UAcE1IRk4UBU038aKf2EKjeeCu9bhvNvWYvq0Ruys+TeaWYNN&#10;T9yPbt0TMWd2lb3weHwZz1mRywuXS62beVeCpiJFBWbovWAQrBtI5LNmzvcro9IJ5w7dM3D6zWtw&#10;+2MZWLBol5nWIpJPY8yn8fHYQgMEOydSEb+Xau0VNI8R42tx0pVLccJVyzBoFK/1it95w/1EKARw&#10;ULNT2a+EQiHGT0rmDf07yrm9OnEHHnpxLY6/cCFuenAVFq7YxpuVZsPanKasmDo3F+MJBdtt9UfW&#10;JGnOvBHz+f6Sg4MvlSuqKTD7CRPWDpV4ziXIuvbNwokXTsPlty3GxNl1NJ3faCr/RA6vtbETkrCQ&#10;EWgeP3chgVwYNC+ZEc00/ryyf6MDKzLHnzcLV96xHis37aUJfo88wiCf+x0QYlBQ7f4X5PDzftoz&#10;Ce1PnYXL/rIQE2dVQeMNCmmKkcp/WTjUCCo/YsgoQWEKriQUpi5oMDkCRRKCgh0YZ88rlTf8C4tW&#10;l2DwmNXm/VyC2cHATaBX2fjfmDy7GieeOhonnTER/YYXoLrp//DcNF1eTwJXZeP/wZxFO3Da2cPR&#10;/pSh6NU3HZVmCm7CnOcxDxWi+evxo+Zpczy/ecCQgCAw8LO5SELHKe+wklHnFVcz8qDhP/PcYuTw&#10;OjK5Cf7m5fz86sY6gBH8Uy/M5ucagtPPH4Vho4t5ndBoBWNWCjSuYcHiCMaOT0Zaym5UENBlrDQo&#10;R6WuqyY6MDkFwoHrW5K2YtKEBKQkNfJaq2EU0hcnntIXffomEyC8P3g9aKZfAwVek3qNGavA61o9&#10;/vJTd+HDjivQ7rhPcOU1QzF7TgmvU37WCCPwom+Qz+tk5sw0TJmUgIIc5RLUdKSKFitfBILWTXTg&#10;QcGp1Yfs+LCopdHXBeYfBoCDQLjMlZtogZGCZkQ1T09TlEA5KDgwmPXNNHzBQYYvBVCIBwZ3jINC&#10;GAS+wlBwrzGzoWoAmyKGIFrYlqF5ivYhkv41pk2rwosdM3Dt08m4+JFkXPPoFrzZMRsrF/DzK1Fc&#10;QKCYqGEPowSuayxDDmv+NOBqlk8mFNLXNGK3arEpO/HJFzk8TyKeeicDm3ghKhegaSxqafSrZxVh&#10;4bRsVPOPKs36Gl0HF+H8R5PxyDs5WLd8K7YSINtp2C6noN5HbnqLbaXfYtnCOtz5HKObv67D4CFF&#10;qFJUwAtAI5TtVNt2IFodLypNbVFNU+rwRS5OuW0Z7nk2GUlrNUUGzZ6vU08hGw3YqKCKMvMccdtA&#10;garkd6pkWQUNuJGGMXlqPS64YwPOvWM1enyZi3VLq7FobgG69MjFA88tx8y5jTxePZJYC+Nr9DoD&#10;BsrUYDwgtIABVcjfJEJQFQoorD1tYYj/1FspOO6atbjnmUys2bCXZk5zZW0pn6+TDBA0erlQyWA1&#10;9fDz0yQmTGvAWdctQ/tLF+DLIdW8kWgYqrkX0ZzUFEOjLWOtfM6CAgOFIkYN+Ro1zN947JQaXHLb&#10;Uhx/2UK82jEdmSm8SVkjEwgmz8nFhBmMFEp+Rh5v5nzW1g4GBMntt8cocrAQUZPEitXbcfcjy3HM&#10;WZPxygebkJTJ34mfa/3GWgwcvgbJ2ftpzr8QAD9RP/Az/silzSvklvyCR19YhyNOm8qIYwUS0mlK&#10;NGDlEvIr+T5alttBbvpu6hJaqGYVlg8dW4YTzp6Kky+cid7Dis24A5WbqTBokCa3QMMcOqYMx582&#10;DpffsITfvd42HdHsNcBNzTMuApEqGn/HgpURDBi5ohUoKL/xGyob/j+YwohcUDj+1Anow+u4euv/&#10;w+Np9IxYKhklFJT/Bx912URw9cQ9j8zDGlbgymqUM+B5+bnM+AJ+Xq0LCpKLFFSu/co3KApQ3qCy&#10;5nfk5v+EF15ajDZt++HKG8Zi0eJGk4tQwloD4ZJTGngtJGH0xAiuuHYS2hzbH08zQsnVADH+dsop&#10;aCzIiFFrMH16hokM7HObGb0QCKYDQwmhwHU78+1PmDptCxbOy0RVya/IyvwGjzw2GW2O6Ib7HpyM&#10;lNS9jBb4OXk92MnubOJZXbgFBTURVXLfsiW1uOX2YTii7Yd45bX5yExjJU1RApVM2PTvNx+b1teY&#10;CKOI95F6+GlKC41fKM7db1SSozyCuqLaKOGASCGeHBAMFAKjD0vGH4aBpHW9Tl1WzShn5RcIBBm/&#10;DwWpkUCQTMRAs49GAwcBgp9POBgYfCBIDgr1qSq3+QVNgtdEIGzV/EYZu6DJ7OoJh8S1O9C9bwn+&#10;+mIyLnkkBZc/uBHPvJ2EFQt3oDpPMGBNXfMfZWsMA4GQu4vmTSjwhx43JAEZa+qx0xjqV5g0pRFX&#10;PZGEGx5LwJTx5djFP685shMlmXswYWACNq9iVKHaRMo+fNQvgvMZpTzxrqDQDM2htL1gH7Zy2cSl&#10;5inSHEea0XRb2TdYMr8Ot/4jFRfdtR7Dh5XQvL9hdKAcQTAiOV9jD7jOmrZ6LOmh+B0+z8dpd6zE&#10;gy+mMlLYgQZGFnrQi6CgSe+iiWWeo5o1impeWNrWaxUl2Cakb9FA4xw3pQ7n3LkB592zFp17pmPO&#10;tFyMHJaCZ19Zi7ufWIjp8+vNxV3BC7tCIbCihSBScAlldUc1AAhgEIUCy5VPKCBASlmbTkrah/te&#10;XIe2Vy7B3c+mYF3SXprpV8jPpdnyuHx+Lhsl8Aak1K4v469ljXLCjCacdcNyHH/5YppOjel5VEBg&#10;qG2+kFKvotLK3wiFCMZPIRSqaLbljFBKv0Jmzg94o3MmX7sE5928EMPGFvO8v5nRxZNnZWLitDRz&#10;jny+Zz5reDHDPxAIkvbl8XeWlFtwx+ezRqheTj37M5K7ZCYuvmEmo5Am5DL6GDs+EQuWlSHXRAY0&#10;d14v+TQaM8UFy0pojtmF/8Q9j63EESfNwp0PrMGWLNY6acC5NMVcNS8xQrBAiEGhgK/TKOWJM+tx&#10;8nnTcOyZ0/DZl3koq/svO3+SzF7gEBRosiMnlOOE08fisuuX8jWNhMJvPIYGb6CgZqwAJDxeUJi3&#10;vAB9hy0zZWEo2NHNhAKjgOnzmnDqGaNx7IljGfEWoWH3/w8VTf+Cnt+cwet4xOgc3Hb7IDz86GzM&#10;XrjV9FgqraHpVlrz96WoQRGDiRq4bp5BoSQ0ZZqGZPo6jnAdMyEfJ58xGMedMhBduyfwOJbzt1JX&#10;12k0cEWO6dnf4bkXluKIdv1x9Q1TsXyVOh2o+YjflUY/aMgyzJ2bgypCLvpUNuUQeE2ZyRZNtMAI&#10;regnjBi5DsuXF6Kh6r9Zs/8n79kcnHBiT5x9bj+MHJljuj6X8zjdMy1nQuU9wN9BY3QivG5690nG&#10;yad2xVnn9cDo0XmoFIRy92LhnGyMHbUW2em7zGA30zRLT5I0FkhA0HigYnqcoODroFDwgRAFQxyZ&#10;aIBLPzpwYxIkNSFpZLPLFygicBCQfCjUJ1kgaKI7AwRK25KZElv7CAMDDW77QPAjAifX08hfj5aZ&#10;pSDQjK3UtmzW9LP3oSmLBp/ZgG1ZzaaXUGnKtyR7PR57Ow2XsvZ+0SNb8HqnHGQmaz6hPWjK3QrN&#10;f9SkAW6EgvIE1YwkRg/agIzVtdhJM1a7//oVe3D/6xm45L5EdPsigurMr2jwu7B+SQVmjclGAaOJ&#10;7cU0R5rcB1/k4/yHtuDZDrnYrCYrmrXrfRSFgiKFyG5sLf8WC+bV4eZnUnHp3zZhzKhK1NF06lgb&#10;r6HZ1tJYBQYLha8Jha9ZQ/gGb32mnMJ6PP1WJrZs3IZ61rZthBDLIagpyUyHzYtKTUoGBCwzTUz8&#10;TJrTqI5QGDGhAmfdvgJXPLgWs+Ztw9bq/2Jt5hcsXLQbb3+whuEta+WMFKp4gZrh9zyXVMLz6oKV&#10;BAQLBUUJsUghkmcvZK2X8EbZnPQD7n8pAW2vWkYoZGBNIo2Un71QAOFn8qGgGUg1mE09fNRFcPT0&#10;Rpx6/TIcf8US9Blexdrib8HEdD8yolCvoh9pEr9i9vwi1gy3mKaSfAKlhFLAi9QAAP/0SURBVOcv&#10;K/0OSzfuwG1PJODoi5firifXYemaPcZspszMwKSpaSbaKCT4CjwoxJODgiQoxPaxnIAoKfkG6zbu&#10;xUPPbkTbM6biH29mYtbiGowel4SktD0Ekf1cGjFtp81mNEpAKJrIzv8Z9zy6CkecMBd33r8eKYSC&#10;ErA5/Jw5NOv8FlAIIMHyslp+jzl1BgpHnTINH/XMIhT+Qyj85EFBPZZ+xojxpTjutNG4+JoljKAa&#10;CILfGW0oUlAyV7V/GyWo+aii8V+Yv6IQ/YZbKFgQ6Bgluq0Emsqm/8KshY0485xxaHfcKDz/xiLM&#10;WpTJCkUyho7aiHc6zMIbb87BoMHpSGS0WFH9f2j4vzEKsJGBLweFcsKinJ/L1fzDEhwqan7DpqRt&#10;rHWztt5mCB54ZCG2ZPA/4OfTPEoDBi7DoiXFqK3/F8aMycHpZwzDSSePwRc9s/n6f5tzb9hUh+Ej&#10;1mLduhpUECimK6rpjsr/REl+Sr3bBIiNG5sweUoqktVMzmuthp8vceNOwm4cjjiqC579x3zk5Oxl&#10;rf8nVqL4GVpAQfqGRq9oYj82J+zEU0/N4uf+EPc/NIHb21CQtRsDes3HmhWlJkpQhcv16JNMJUzr&#10;2V/RB9TZo6UOgEIYAk7KD5gcQQAAJZCj6zomtB0dqMalFE00KxIIyhwMHDzMug+FICpwUHDTYgsO&#10;5jGZrSgMhTAQ1PtIUndUk2DWzKaMGPLWNSGTNXtNl701h+fJ2sl9e7DT9PjZj4XzG/D4m2m48OE0&#10;3MFa+fzZhBF/2KY8Ha+H6ChS2GmmxFAvn1EDBIV67OJN31ywg2a/H516l+CiBxJ5nmxsWMnaOf/o&#10;sYMTsX4+ARz5Btto8vkJe/Bulzycd28SXvogH+kbdwUD3oLmI5M83gvzIB0ut7I2M5c38/WMQi77&#10;+wZMnlCLBhpdnQas8QIwolFGocCLqjD9K7zyUT5Ov3U9nn8/E2mb+RswJK1WmyWPt1GAgKDnJFjz&#10;V3ujgQHPYaMJ3pg8V23Z7xgyphxn3LQUVz+4CnPmNKCJ4W9d8VfIYSg8clgqFs+t5OsFhe/MmAVN&#10;i21rK/tsr6NQz6MII4hCXriKEAQFJZiL+H4lhOYWQuGZd1JwwnWL8dent2DVur2mB48SzOr7ncfP&#10;5zcfqaugeoaUV/0XBk2ox/FXLcYp1y3BkAlVKKv6F0FAYzVdTAkFGqwihZlzi83o28LSX1lrpynq&#10;XDTySOk3GDyhGucw2jju0oV445M0ZPJGnTYrGxOnZBBAggLNOmry8Yz/wO1oGT93LqGdRwipt9Gg&#10;UYwY+VnPvGI+nnt9BZataiQMvmPUwGMFBQFNYxkoRQxFNLmcyD/x9ydWoM3xM3DL39YgOYMGWPML&#10;8mieuYIJrxcrB4V/mkhBzTATZ9bh+LMmoe1pU9C5bw5r4v+xxk2oyLgj/G20PWJCiYHChVctwKhJ&#10;VYSCgBA0H9H4Y9N109iC5qP+I5YbKKg5yELBgcNKSeT5Sxtw3gUTcPSxo/HC68sxf1kR5ixKZxSW&#10;ic7d1uCp56ag55fJBOPXBAIjiIr/EAJ2Wg4HBNd8pCYdGbYPBUHARQluvYzvrd/9086JaHvMMJx/&#10;+USMm8brtfbfyOV1PnTYWqxYXYEGwm1z4jaa9wS0ObIPHnpsCbJyGOHwe0+alEhgbDIdHjQxnp1E&#10;T2NfbJRgxVo/o4opk1Mwb04eowGau3oaMaIo4n/+RY8ktDumMy69fASmTS9HFUFSwahRc3uV8bx2&#10;yeNZcagw27w/+T5TJhbiwkv74Nj2HdCjZyIWLYpg9IjVyEjZzmN5Teg+ok9p+hgBwTTX0vyluFAw&#10;TUKe4gHBlwzfbyKSXGTggyFc5ia6U/NQNIcQgMCXmpYcFPzmIgcF98wEBwUfDvEiBh8KfrmVjRYE&#10;iKqUXVg1qwrzxxegaou6jO5APY1+axbXc7Zje/421DG0GjayFtc+nYm/PJ2BoQMLUZ2i+ZFshKBp&#10;KywUdhMK32Jkvw1IW1GPHfnfEBzNNPZveXE34eonNuOqRxIxcXozshL3YsqwNORuYHRSxGggshPZ&#10;m3bhzU/zcP69W/Bqp0Ieo66n+03voygUBASjfdjGC3zGrBpc+fB6XP73dZg6uRZNZT8QCoQADVZA&#10;iEUKeroaDSh1P17qlIszbluH595NQUrCVkLpe1QSJIoKlOy2UFDieR9y03ajIGOPgUE1paetVQsK&#10;vJhrGCkMGFOJk29ciSseWIeZs/h/FP+GKhld+m7MnZmHNcurzLD6StVy+Hm0bmr/UShYGCiXYGCQ&#10;+x3Xg2QzjT4nfSc2rS/DksUpGDd6Ax5+bjxO+8sg3PLgZIybtAXp/B/zeMHnRr62hsmbp4hmXUxF&#10;uK4J8ApLfkOXQSVod9kiXHEv4TmvwQwa0/w2BYRNPuFRQMMtZk1v5rxiDB+bTtMVFL5DHn+bPEK7&#10;hPtTWYt8oeMmHHfJPFxy6zKMnlaFabPzGSnkEDC/mnl0wmafy98+rDAYVJavcv7XGQRLXtHXSGD0&#10;+PjLaTjyjBm4/d6lWLtpD82Ohq7PbCIcRQhWgoKmwsgp/gFPvrYBR54+A9fesRKrEvib0/DzCYTc&#10;ch5X/n2gAAi8fjSQrYjfe9jYchx35kScctFMfKlkah0jKe7LJxDM2AZGBJo9dezUCpx45lhccNVc&#10;jJhYakCggXB+85GDgnoVuZyCzP9AIAg4jOSa/4VFKxpx8SWT0e7oMej8eT4adwDVDf9GzdbfkEko&#10;v/beUpx+dj8889JqbEpjTbfmRwJAQOD78rs4IFgoEIYCQxA1aN08sjSAQRQOFT+gip9p3oIqnHPR&#10;YBzR/ku8+2ECr4P/xtIVZZhKIGVk72WkSSAW/IBOn27AUcd3x0VXjGNloAbVdb9i2JAVmMAorrrm&#10;d0LBAsCK72G2f+C1RlDwf+7fZyF6fz4LC+clYd7cZMyfn46lS7MYAW3AOed2xVFHd8M7720w126F&#10;ItQABHYpsbzwZ0bcyjXwGsrejw7vL8Kxx3yAK67ph1ffGo/Vq8t4PCMVAYD3hZ6wZieZ1LagoCid&#10;0ZDpAUhlx9TGN3wTCXjr8bb9cmf+MvcWANAxQSSgpVuPJ4GgKakxqoZkGxUYKFAuSvCh4MAQloOD&#10;b/xu20UJrjy6TSA0ZuxETeoezJ9cg7GD8lCxZRd2EQpqTtqeQ8PPodFLuXuxatke3PFaLo09C0OG&#10;5qOKr9vKSGJ77m6CI5i6ooDn4x8xbuAmpK+owjb+MU15O0wPoo2rduDxdzNwwX2J6NS3BmOGpmPd&#10;7BLU0fz0kJ2dNNl01kbe+LgA59+3BW98Woj81K/RpIQyDXora82aYVXNVub5yTSQHeW/Muyvx+UP&#10;rsMVhMKUydVo5oXYwD9dvY1MgllgIAz0Pg1cZmwhFD7Mxdl3rMdL76djy0Y7rkGDzdQzqpwXUCXN&#10;uVr5EX6mGRPTsWp5GWp4cZqxDKylVPPclTxfNW/+AWOKceKNS3HlQ+swexZ/95JfTG2mlJ8hL2U3&#10;IhkMh/kZqvje61ZXYr3mYVEUwN/ONhvREHlxSwW8SPOzvkV2+h6kMnKcO2szBvSfjpdf+hR33/EE&#10;/nLt33H22TfgmJNvxWnn3Y8HH34T3boPx9iJrEmvKUBa9lZCYT/MFNUMwc1cSDTRlC1f4cVO6Tjq&#10;0nl46I00rEzcZSIPwSNfUFBuoYg3TPkvmDa3EMNGJ5nmoDx+51zlLPg7FOWrOeobzFxeh5s0BcZF&#10;i3DvSxvR7cuNhHHEQoH/s6Dkm308CQo+GEwZpeavDAI3M7KfJv4j3vwkE0efPRO3E/or+T8Vy8z5&#10;WdVTSQPlBAc9uU1dYYto9jlc1/xTp16yCBf/ZQXGz6k0kYR6KGVXfG/O6ZLTthfSjzT7n/l+v6Bb&#10;33TTq+iqW5dg8uJ65Ndxf42g8DsKaPiKFEpqf8fkObUGCudeNgdDx5Sa5hpn9hpVXUSzdaav0cjz&#10;VxRggIkUdIxmaFUewcFBkQqNrumfhEITLrlsMtq0HY4PO2ehpvH/a3MEat9nZDBn0Vacf8kYnHjK&#10;CHzZPzfoSWT3a2K8iJHtWWQGsFEuUnDygWDE36yK59mSshePPzUbR7QdgLv/tghrN+7G2HEpmDUr&#10;FxX8/iby4OedNbcW51w4AEcdOxAdPk5AJitrw4cmYMG8IlTyvRwQTMLZiO9BVZb/hA1ryzF84ApM&#10;n7gZy5fkYMXSXC6lHMyemYHnn5vG7/4Rrr9lLBYvrkQV/7NyXkt2FtUfGTkICgIFIVPI9+C1W8lK&#10;wKol1bjl5mGMYDrh7r+PRNKmZlQzSjHPSuD1pMdtqoJlunkLFLy/zQzDlHoBtogUnOk74/fXwxBw&#10;5XogjiTzd2CQWjN9p3hlTgJCc3ITmrZY46+X+cvQ40AgLhRaAUC4LKymDJp/5g5j7iNGVuGTzqko&#10;3LwvgMIOmq/a8GnG+YwY8rdizYpt+Our6bjh6S2YM7sezZlfExa7bbTAi0NNR9sKd5oBYJOHbUTu&#10;6irsonlqRLS6lBbTHLsMKMKFDyfjtueT8FnXNcjc0ICtJeqiSgixprsloRnPdaRh37cZHbrnozyb&#10;UIg4KOxDc8Ee85k0p1ED//Sdpb8zAtE4gQ24+v5ETJvKSIEXZSMNuZ4Xgn0YDs2ctZxaXgB1NOtE&#10;1jiffi8fZ925Ga9/nGu6jtbR7NSjqCyPFyCPV5t/Nd+jkjWSfr03YM7MfNQW/dMAzzySk99LvZJq&#10;yn/AgFElOOnG5bjhiQQsmscoi0ZcWfAdIfAjagv5msKfeK7vUMcLdcqkdEwYm0yjpmkTQoUCQ84e&#10;5OoZEgn1SCEUkzdtxewZyfi40wDccAMhcM5laN/+VBzR5miqLY44oi3aHHUMa5Qn4PRTz8fVV96K&#10;m29+AA8+9io6dOqDUWMWYtWqPKSmNCCL0UoFTXDRyr244cG1OPHKBfwPKhlR0JQINw1yy1OilzVz&#10;Y/ylv2DKrGIMHZkShUIe/5d8Rkf5/O75/O4Z+T+ix9AqnHntIp5vEW78+yyMHFMEdU/N4znzePOF&#10;IdCaHBwMICiNscgmELKLuY9G8tYnWTjm7Fm4jcBdvn6XGayWR4iZvAQjF9OcROXRNDTSOr/8G0xd&#10;uB2X3LgEJ184C516piCb+zTrZy7Nye+xZKBAIy2q/QYJWXvx4hsbcfyJU/HQMyu4/SPyCQL1TIqY&#10;EdCKAvi/Nv6CuTTvk88dh5P4ufoMiqBCuQeThKYRMeJQO7+JHgwU/o25y/LRb9hiG0kE8DBdRClT&#10;w2f0U9n4Tyxe2YTLrpzK/3YoOn6agZomQoHHFxNcFbX/RlLGd7j3ofk44siBeOTxRcjRAC/uL9WA&#10;M0UL+i587xgUYs1HRkGk4D9JrYS/RSl/M3UxHTAkFyecOhBnnT8IXw5Ow6hxaYwgIqiq+W++7hdU&#10;MuJK2rIPjz6+EG2O6Iu/PqRJFjMxYlQyKx17Uc5jYjBwUtmvJgE9c1oSpk5MQAWBXkqwayCmxg4U&#10;sYKn9amTS3Duhf3Q7sQu6PLFRtO7TdGBhQKjLtP76GsTLWiAmwUDa/gFP+GZZ2aiTZv3cOtdoxhV&#10;b0WVulkHUDCzBwgGvLZM9M3tUl7LZayAaaaBFlAINxuFYeAUBoIpo/wmJBm+HxXEM38nFxm4dQHB&#10;QiHWPGTkRQmtqYmmL/mRgjP9gwFBOQVBYWf2dlSk7UKvgSV4+MWNmDOjAc2svW5XdKBxBzT6Xaz9&#10;a9DY6PEVuPGpBDzTIRVZCV9hlx6cw+igkVAwk9upiYe1+ghruWMHb0bOmjrs4J9m5kVS01LxV5gy&#10;ow7XPZmKy+9fi6GjIjTLrwkE1v4Jkx0MMxMSduHhtzNw2t83olOvApo4Iw1BgQatJqStPL+Fwldm&#10;8NqO0t8wemItLvzbGvzl8QTMnM3fkBe8mQSPF4WasvQeShzXMNKQoa9dvx2PvpWLs+5OxDtd88yo&#10;6wZNoMcLpDLnK1TyopGqWSvZsvkrfNx5A+bPKUEtL+YaXlya/kLTYNTzIq0lgPqOKMHJNy7Dbc8m&#10;YNmiZtSVqNsqz8P3Mr2Y+BpNsFfKGk7f/gnoN2A9ykrVvLMPBdl7kJ26HVs21WPx3GxMnZCIYYMW&#10;4bGH38ApJ5/HC/1Iqk2gIwiENjjyKKptG7RtdxTD5hNw3PGn4/hTzuTNfAkuufwG3HbHg3js8Vfx&#10;1htd0KfHZEyfuRFd+6fg3Oun4kHCeMkqRiS8aQSBPEIhl58xz2i/Md2pc3IxZNRm1sR/4TG26SiX&#10;v6HamHP5XTSVxjr+Zs+8nY72F63EMedNx2e9s2ksrPXyd/4zUMg1S8HnW5odwaLohQbmoHArgWah&#10;wM9DYAgGgplmTpU0NkL5kaJKVixyf8RjL65Du9PG4m+PrkJCippOfkUBf/N85R9ogAUEjqb31jMa&#10;NKfR4nU7cd2N8wng2fi8XyZr4P9GhIatJilj3DxWCe6qpl+xPGE3Lrl+Fo4+cSY6dclCWe3/sVCg&#10;uaurp2ZZVS1exq8mpxkLcjBk9EoUVnwHPRhHtXkLBCs1/1QRNktWN+Gq62ewxjsE732cgqqG/4dQ&#10;4H6eS3mRLP4PnT7djGPaD8PVN8zCstW7UG6gwNo5z6dzmqaiQGEouOhAMHBPVVMXYAGhihHR0hXb&#10;8ZebJuKIo3vjDoK+/7AMJG7Zjsrq31EmKBA6agoaoGk+TuyPMy+aigeemIwRY5K5/180fzUXWRjE&#10;ogXCqew35NKEJ01KwBL+FjX8jZQPcNIDoWoYxaVu2YVnnlvEaIFR8f2TsXotvalE8yF9Z3ojlbNi&#10;p/yCfaQntw0cWOkr/w2vvjqb98e7uPaGYVi3hlDg6wQFK4FBzUe2A4fAoOcpKKdQkq0J8WJLA4Vw&#10;gtmHgVPc8iBacAo3FcWDgA8CB4OtjA6cmlKs0YehEA8MLopwUBAAfMUDgfIHzYwMJAGhKWOnMf/y&#10;1B3o0zcNT726AV26JGLzMv4WGfuxh8a7lzdrc/Y3WLd0B158ewMefmk95sziZ8ogBDL3EAjbTBOS&#10;1KiBIqm7MXd6FT76MAGr5tahkjUwTYmhZPQOGnrCmp14+p10PPZyItYuYwTBC13NQ82sHTYX/YpF&#10;S7fj7n9swal/3YTXPss10+JupQnoWQtb1dupwD6aU4/TbGTNsC7yO/oMLsM5d6/GVQ+tNiNYG1hb&#10;U7NRNWFVnUsQ8MKoJhDU3NTIWsuKVdtx3yupOOOuBLzeORt5ad9iK2+Mel5gdfy+9bzo6vV0srx/&#10;0hwr8OjzK7FwQQPN/gcTIZiH7PD8DTQiXaBdB+ThpJtX4xZBYQmBy9paJWtClYw+9KS2mqLvGWX8&#10;hNVrduO515ai1wDbn7uY3yM3fQfWryrGhFHL0b3zKPzjqQ9x7VV/w3HHnmpAIAgcdeQROPLIo1hD&#10;bEcdjSOPaMfto9H2mOPR/vhTcdKp5+C8i67AJZdei4suugqXX349/vKXO3D99bfj1lvuwy23PYSr&#10;bnkFV93RHV8OzaKB0uz5XbL5PXJ5k+XyO+XKjPkbF6kbIqEwaEQCa5O/EQo/mMS1zFr5Ahl4AYFX&#10;UPotps3bjuv+tgptzpyIjp/nsNb5LwJB5yI8POM/mKJQMNuCztfI5ufI53Wh8QRvf5pNKMzFLQ+s&#10;xYqNu00buKDgYJBLMBipCYm/aWHZt2ZA27hpVbjo2qk45+KZGMioppDfpajiW8Lg6+iAt0JCTNNr&#10;59DMPu+Xj9POGoeHH1uHtYm8jvkf6oluAkeR+uMHSyWkN6d/i6deWos27cbhH7yOswuUb/iVEKAZ&#10;lqs939ba9aS1LYymh4xiZWsRr2VBg+Wuzd9C4VezXdXwK5atbcJfbplLKAzGGx8kopywKVH0wchC&#10;o5WLq77FuIllOPn0UTj5nEkYNDTPNNkUV/F70LT13sb8BQUPAmG5aMFEDBr0xe9WTvClZ/6Edz/Y&#10;gCOP6Y+jjx+Ezj0SzHkreT+V8/eo4PlragjFVdvwl5vHoc3RA3HxVUMwbmouqqr/w5q9uqD6TUdW&#10;lZW/YdnKcowbn4Aceo4iBfN0wECa10iRc1XpdxgyNAMnnNYDx5/aHf0GpqOy5DczH1K57rVoF1Xb&#10;fOSgUEfwvvsuoXBEB1x8xQCsXNWEav6ndkp6iWCg4SvZHIZCaTwo+DBoDQpxFUAgDIYwFFoDRBgI&#10;fwQKfrOSgGAHotl5jVzEEAaCA4XrfdRslgRE9m6U8b0nDU/BwlnbMH1sIcb024A1syuRsbwBaStq&#10;sWxmGT7vmoz3O23iMQ2ozaSJZm03z2VuyNNcSGre2YPizc08thhdPtmIl15mJNAvA2sXFRI69WZK&#10;DB1XkfUdevfNwID+OQSGZj/V/Ef7UMHIJXFJLfr1z8YDz6Xgxmdz8XQHOx96QQK/fxYjDZqFnrjW&#10;TPOozd2H3OSdWDS7Bq+8uxlX3J+Aq+5fjs7dN2P9yipEUraxtr8TVXl7UcOooSb3O5QwxN28Yhtr&#10;69m4jjXPM29PwH3PrsPMSZXYvLoeCaursHFFFTYsr2ONv5YXaC7uenwJrrp7HubP5W/NG0i5hGqG&#10;umW5u5GR2Iy5c4rw+Gtrcfz1q3HBXUsxgIBIXNeEhLV1VC0SpTUNWL6wGu9+lIhL/jIBPQaUmEnD&#10;Nq4pw8zJa9Cz2wg8/shLuOHaO3Dm6RcQAseZqODIIwkF6khC4agjGCUcqaajo7lOHXkMjj66PY47&#10;7iRGFOfg/HOvxVVX3IrrrrmVYLgSl11+Da66+npcfOnlOJ3nPPuC63DVjQ/irQ79sXBJNjL4u+Ty&#10;Js5RFGBMnEavcL7sdwwdWYCPPtuA7HwaBmuSigz0YBZ1F7XdSVlTL/oaWTk/MELIxYkXjcCH3XJQ&#10;XPp/TI0/hxFH2Pxbk4WIV8ZIJLdgP2v9X5kpKV7/KANtz5iF6+9ehpWb9tGUf0RuMc8fQMEph9FZ&#10;jqIfGk5x+TfIzPseH3+Rh3MvmYy7/joDi5fvpnnKvJVf0NQY3xujL2UtePaSBtx4x1jccucsTGSk&#10;rMd+Co52sj3Cg+uKGArLv2U5X8vy0RPLccY543ElwTNlZo0ddUxgGFOupnnV/tP04Jk5twhdey5A&#10;mrp3B7V+gcg8W5lmqzEBAkR1w+9YtXEHbrpjAf/7QXjlnU08H422RscrCqA5N/yMVWt34OIrZchD&#10;8Mbbq1HB76QoQj3Jyit+oywUzIR4Wo8DBSnajMTvoxlUNSahgtHRuMnFOP3cgTj1rOEYOqYAtfX/&#10;QWUZow3+F+VmlPMvyOS99N6H6wmvz3HrXbOwYt0OVNCYNYOuyymoE4OFAqOQ6l8xYUoahgxfh2p+&#10;Dz1Yx4eCpFHMtQT6Ot4r99ynaOlTPPrkVCQn7kYNP2c5oaEHUzko2OYjQYEVQwL5448X4oh2HzBa&#10;7oEly2pRpe/GiqAdl0AoZBMGNP4DoBAoCgVn8A4MYSi4bfO4TAGA21q6x2c6CQhqRvKjBR8Kvg4X&#10;CmEAOAi4pS8XLcj0DwUFF0k0cd2+ZgdqU3Yid1UVatL3oZ43eu76HVg+pQDThyZg4pA1mDo2BSvm&#10;VppupU05jBxY66/L2mZmSW3MZW1fvY8YKRQn0AwXVmD5rGosmlWL5XPLsH5RBCXJDYwULBS2kewp&#10;q+qQspa/A9f1JDVNX1GwsQqLp2Ri1vgiTJ5Yw4uoFhMnlWHKmHSsmZWFSpr8VhqXptrWg3kqCbWV&#10;szIwcvAm9Bucg56DitCzfwH69UnEWH7ulDXVjBLUJLTPDKary/0WGeuaMXpwErp034T3umXj/W4F&#10;+LBzOnr12IDRQzZi0qhkTByRjFE8pucX6/DhR6vxcsdEvPZxAtax9qHxD+qGKigUZW4zo5Z79dqI&#10;F3kDP/F2Gp58IxEfE4jjRiRh6oQ0q3EpGDs8mRHYCjz56lI88swy9BmQjklTNuLttz7HTTfch7PO&#10;uBQnnXA6jml3DKMA21R0hCBAaf3II48MxGjhCIKhjaBwNNq1PRbtjzsZp5xyLs4681JccMFVuO46&#10;QuHiK3HGWefiyquuxTXXXo+zzjofJ/D8gsO551yJ2299hFCehrT0JmP0OfxO+YyiUnlNzJlfitff&#10;XYFHn56PkWNzsWZDJTKzVXNXrx/CwEQLggiNW0m+9bvxCG/eTz5LpNH+2+zLYRQXVgvjD6Skcp5p&#10;lgpkjuPn4f+1cVMVxk8txR0PLEOb40fj7IvGo0e/dCxdW4FUVmTUy8oAzUUKlGtS0rKo7AdszvwR&#10;nXvmmD74Tz07H9PnlSNdzQ+1/0IVa/EaKDdrQRGefnEGHnx0JsZNqYj2YrKRhC+Nh/gRepBPcdV3&#10;SM/+EZ8wijnr3GH42wNzMG1+JY1/DzRBYEHJL0hK24ups/LQredizJiXR1OneZtxBTJ4G6HoSWom&#10;uqhmbZrmO2t+HS65Ygz/8wF46LFl2JLxDUGgaSz4moqfUEFzTWUE/8Szi3lMPxryHCQyyi1lpJCU&#10;uhM5/C1tUxHhRBN35h8PCNF1nlfRV2k5r+3qX7A+YS/ue2g2brptDBYubURVLT+bIpAgElGkU1n9&#10;b0yZWoLTzuyK519YxQhSTUQEQDHPGYoSqvjZsrO/xbvvzWNlcCPq6v8fVBFWpllIMAiWirg100B1&#10;ya/4vHsqjjjmC5x2Tl+MHV9oBl5q3IIiA4FBCWbbhKQeSt+hnmDs2nUl2h3TCaec8ZnpSVXNz1NM&#10;nyjmda0u4Ga2YYLAJpsFhW/M4FElms2UM0HiuUWk4MtBweUQonkE7hMQwmZ/MCi4Y1Wu9T8SKfjG&#10;3xoUokAIzN4pDANJEYIri0GB+xgx6BkIMvutNPgm3nS1DPNqWd6QSWhk7jIjnLfRlNXttDFHT2Pb&#10;iTot8/RIzZ3YSkBIzTy2IWsf931FM96HWp7T7OcNsy2HtXw9mKdgN+oK96Ahf7eBQnP+XtRn70JN&#10;1g7W6HejXu9ByGia6xoZuqbS4B/cxO1Gkr+BRl+fZ5/lUM3zVzB6qIzsC3oP8SLO/d4OXOOfrymz&#10;BYaaHNY4uKxkDbI8n6GqaZvkhcswVBeLegqV5fJCy2UtJ4c15GyGzNm8YXJZW2SNWQ/n0HxIZfnf&#10;m15HmtCuiBFTXvr3yM76EVk8LieTx6b9gALezIWZX3O5H3mpe5DFCGXL5j1YQ9hOmJSPDh8Mxy13&#10;3I8zz77IJIvbtDmKoe+RJipoE4KCFIbCkYwU1HykaKHd0cfjpJPOwjnnXIZzz70Ml112Ha6+5gac&#10;c+6FOOHEU3H8Cafg5FPOwIknncblmYwsTjavO+/8K/BBx97YvKXa9ObJpimvTajC8HEbMXBkCgaM&#10;yMXgEZsxfXYqtqTuYKTwo9fMIwkMhAlv1umzSjCdEaJ6AuUU7qXigIGvick2L7UAApVduA85RXuR&#10;kb0fCxeXoceXSXjjg2S89HYqXn17Ezp9thwjJ27B5rRdBiDu3LmCAyUgCA4ODGoqyiz8lt+hFh06&#10;rsD7Hy3D6EmZWLC0FIuXlbOGn4dPv1iKLr1WY9maPTz+d0YDfF0pzZ9waCHlIcy6RlLTWCp+NQPj&#10;eg3IxAOPziFEZ6FDpxXo8vkmfP5FArr3WMf1xQSDnT1WELBACESzNM1HhEJmwR7MWZSPT7uuwg23&#10;jsHlV0/CvQ/MNI9XXbG21ORYFE1oWnM9TGjStAZcfsVYHHd8Lzzz/FwMHLoWk2ekEFR7orkDzS4b&#10;BoCTypxMDkTNaIwYlNDWs7k7d0mg2c9AWhbvlWpe+/yuZYwYzUP7K75DZc2vSEzchX/8Yyq6dtnI&#10;CIPvyYhAiWEfCOY5GVu24cOO83DqqW/gb/cMwqTJeUjY0AA9PF9AiMJBM/Xynk7aUIV339HMrR14&#10;H3yAv/5tOObNLqap/2B6GlUU2SYkCwU9WOdrZGzZgeef0+C7d3H0MR3QrfsKZKXsMsZvwGDyCjbB&#10;bBLNgkLQ8yguFBwYHAh8+TBw2wYKAQyc2fsKw8Ct/0+hYMqDiMGBwQFB0vH1WnoKQ8GXoGCanbRu&#10;BqzJ2HdgGyOA5oytNPAd2KGuppSSzU1q5img8nZAD+p3UNDzkjXFhcze9D5ieZPgYCbM24Gt6o7K&#10;Mk2a10wobOX51G21mTIT3CkXwddqXdNja5oMzcaqqS00ZXZT/nc8h5qZvuWxhAJh08hwUN1MG2kk&#10;GuGsPMNWgmGrST6z5kAjMN1QBQa+Vr2PNGZByWk9dEddUzXi2UBDIkSqCYQqGn5VAS8+vqba6GtU&#10;0nQqeFNqzEKFeiuYC4gXdA5rTHm8mPm5NDGeBqVpcFs1t02bJ8+vfQKIejpoEM3GtSX4+MNBuOrK&#10;29H++JMZIqsXESEQ6AgjC4FwlNC2bVu0YyTRtu0xjBTacX87Y+5HHdUexxxziokWLrzoSlx3/c24&#10;4sprcdbZFxAEpxsoHE1wHMWoQk1Nx59wItq2s+A58eQz8MGHPRkh1CGvhDXvIj3p6ytk01RzeLPm&#10;0vA19kFJ6Fz+rjb3IAOPwUHdSIt4oxZEfiRY+FrPrH2pPCx3jtgxej3F98rhDZ8rI2YtsLDiv2nY&#10;/zHNQ+n8v7NaiUZyAigYMBAK+cVfEVRf0Xx/4nl/wNI1dRg7ZQtGTdiEMZM2Y+KMTKxK3G5GOWv0&#10;doFyDmXfxEDQQg4KBL+gUfYd9BQ1Tb29PmkPRo4vQJeeSfjw0+Xo1mMZxhI+SWn7CIDfjfmbJimZ&#10;egAFwcD2PPoRyZlbGRVtxpiJafxMpZg4sxoTppVgzPgURg+ZSGeFSs1M6gSgfEV+8U8YN7EYL7+6&#10;klCYRnguQiI9QVNaWLOPQSGeXD7BNB+p7Z3RjcmZEAyllf/C4iXVmDmrkOfh+RRJmPNpXiyNcmbt&#10;nJ9Zz+xYyKhy8cJyQkOD1liD5+/iQ0HPVFi1ugwdO03Fy69Mw5tvTmVkvRBLCUB1xa7kezsoVJX9&#10;itz07Zg8bg0hMhVPPD4ZDz82FY89OQK9ey5DTspe1Kirt4kYLBwq+bok+veo4SvxwnOjccdtQ/G3&#10;u4fgtVdHYcKYTbzfqlFIz9F8R7EZA3i98l70o4QWUJDZOzD4MIgnBwSZu4EElzL9ePkEHwY+CCRt&#10;CwjxwHA4kYK/7kMhHCn4UHDrramZf8ZWRgbbqK1KQGsuJIKimdFDUxZr8wRGIw1e5t+Up6SyLWug&#10;BAg9S6GBEYa6pprRzZpWm8fYyINLRR80e4FEz2XWALetlMYbNHBpHutJY1dvoiaSXU9layhkhMEa&#10;VCNf18xIopEm38A/VZPxqSuqHXtAc6dBN+R8y0iG4p+r5yVosJoMvYbH1uQ4ONiooZaq4Xk0PbbG&#10;IlRwfxWXlUGZLhY9DFzPPtCD9DX3egXPowtGU12bpzSZfQEgeN5yQsWGp/Z8ijqKqVJ+JnV509PV&#10;tmyqQ8/uE3HlFXegXduT0Pao42jUNHj1JCIIFCGYqOCIowwAHBhcpKCyY445FscczdcdoWYmAuLI&#10;9sbw1TR07rmX4vq/3Iqbbr6DcLjcAOG440/Bce1P4msIBQLEdmltZ95PPZgEhlNPPQeffNoP6VlN&#10;xkRzCAHVTLMFB67HAGBr9y4pbZc2d6C8QA7XswnAbEZg2QRkPAiE5QNBUpl62GREvkUGI5MsgkZw&#10;yOZ2FqOZTBpRFg1BCfIsfrYWCl6vJiW3zDH5Db4Pv4ugl1dCWKjbqpLSJjGtnkwsK+X3KNlvtpWs&#10;PhAIgQQpEzEokuB5WKZHhepZEEWVNMZammftb6Z5So/nVCJbczS5Xk6mBxONVTkJQcIsabIF5TQs&#10;Te9dpnEG3G+al4IavsyaIIqwFq6nnBUSWkUVvBYVadBIlUAvq/4dmirbPH5Vbfk0c5dPiBcpOCCY&#10;SIHfxUDBfI8fTLdi7dMUF5oFVfvVbbWEwNAzEtRrTgPR1JxUSpM2A9TKWfNWLoH7XE5BKqXhlxCe&#10;asqqrPwvVDES03MRzIy/avrh/mjzEZcR3rsZW7aaMTrZjMIzMvcjPXUvkhOazUOo9DyFllD4AamJ&#10;DVg6PxurlpVh9fJ6LuuxbFExFs7LMuMiCnP3EQR2GpgCSktBQZNRmvnHAhi43EKbug1xmoy03Bgo&#10;KHPRgYGCjuW+hgSaP1XHm902HXlAkAIgxAOEACAgHAAFDwy+/AjBKQwF1fwdAPyuqa7MbYfVTAgI&#10;CFvTqUyauZqRCARBoTGTkUCWTJ9AYO1f8yI1s9ZiavuCgKCgfSy3PYwUbVAa9JarqEDaRwDI7PVI&#10;z+0GJAKCANLIyMNGGlrfyRr+LjNS2c6jpMiD70VTbuafqhHRjVw28g9sMDV9OzBNTUym+ynfp5YQ&#10;ESzMWAKWaw4mNWFVc596IVVRAoLKqow0gpkXea7GJWjqXEHAtjeafswMZyv5fat4sZQFxl+ucp5D&#10;o5LtMZrxlBcUX6/XlWdTWUpcSTr2O+Sl78LIoUtw881P4Nhjz6AZKy+g2r41fwOANlweQfNn9NC2&#10;XVtGAGoqatmEdMyxx6J9+xMIFBq8ks1HHYu2aj46+UxcfMm1uPmWu3DNtTfizDPPY0Rwqo0Qgt5K&#10;MSio6Sl2boHhvHMvw4jhc2jsu60BG1Nn1KBaO39PGX5uNHksIDgoECIydhMh7EUW153hh+Wbt5Yq&#10;CwNBMMmi4WdE9lNfmffP4XpWZB+BsBeZpkzn4P4iGojEc2Uq6R2c05eOyyrcZ9ZzaUK5hExuEZdF&#10;yj1QfI264eYW7eO2urkSCMU08mhU4CtoUqLJaaneWwKLjjVPodNgulIuCY1C1pAFhEIarFmaHIXN&#10;SZhHixowaJ+iDk3ToR5RyoPI6FVj/4FLiibsZhYtoGkW6r3KGM2oTPsJh2L1jFJnAJZFxx54UYJr&#10;JvLh4LYNHPi6YkULPIeJFgwUCAF+TzPtdWD2xdw20QDL7LTYhIvmNeLxajoyE9+ZJT8DzVqTMJon&#10;+rFMMKkgPCq5r7L4Z1QU/2JBQLnnMZfxNeX8/dWMVMHyCv4ulXxtJV+nKS/UVFRumo1s/kEy01+Y&#10;sQt8D147kmZSlTSNdgn/W02TrWljzNQxvEcVKWjuIxcpCAguyWyhEADBQaFRZr+BICAsZP4unyCT&#10;N+sEQAOPaeSyUT1ipE2NLKfhaz0EBAcBP0rwt+PJgCI5BggfEg4GPhCi+6TA+LX0weDkb0d7IZnu&#10;qXa9ietbKQ1o01K9i2T2JlIIlk4ydrfu71P5gaLxc58iBhM1UIKBpOihgVGI8g426cxIgTBRtKDo&#10;QlGCnuFgwMA/s4F/ai3NvZbHKSqo4z6zTdVz3eQQ+OdaIFhVZRMIlF9mymnulXyNYGBl51SPzZpo&#10;n+mq6MDMv64LiTUMV7Pwaxhh6TGciiw04GbD6iI88ehbOOG4s2jQx9KYXW6AYKApuxyCAcRRFhJR&#10;WATlgoSihbZtBQMtj0G7dsfh6GNPxMmnnYXzGB1cfuV1OO/8Sxg5nMpopD1fJ7gIPEeF5M59FN9b&#10;YDgKf73rUaxYm4ecYhlzrKafRcOX3LZv5GGp+ajFdiBXi9cy0zQR2SjBKfwa//1McxJvcF8y+0zB&#10;gDLgih57+NJ7uTxEPkHopN5V5ulwNL7W5EZRy5y1rWdTK8+gbromgnD7VPM3IDhQ0WS2d9zBpOOi&#10;62ERBmaMhoECTdwDgTN/LR0UDAwCmUdkBjBx8l+rZiAHBk2JXULomSW3zcynlAOBAQMNvYjrega3&#10;ICaolXK/avaShYGNDqJACORAIbWIIvg62+tIUHD5BCslnUsEgvwABorY1WTL/1eDQ5VUtlPGMHqn&#10;h0jKJ5TqXuZrNHuB7mPXjBTrfeQiAhk+odBAKBjzdyYvKDggUE2bWOagEBUhwOOaaeytQSGs6HFa&#10;T7bSALZmL2qIFzlIPhCaPeN35u+gEAaDkxuvEJYPBTNjamDmzvSdZPYqFxAcFLTtQBBe97cVNYSh&#10;ICliaGLtXGCwS813xHX+ac38w3woCAbm0ZoBGJziQaE1xYOCzD8MhRgw7IUjOfP3axm+7GhJmkTm&#10;bgzuPwPnnHUlzVcQCBLFpgno6MCUPSjEUWyfavcy9bam59HRhMLxx52M004/G6efeS7OPudinHmW&#10;cgmnMaI4nuDQsXptWLHzGjAwQjn9jAvQvecIpOVss00vjARknmEohOVHAD4UzP7Q62TiNgIITLkV&#10;KBwgNWd5+t+CgvkM/K5m4JwAITAQCjJ9TaGh2rcvBwXJRg1qPqK4rgFxTnl8raRy8/AfHuMg4WRf&#10;E+wnIMxSx4fkg+FwoOArbPQuSvD3xT/Wa3Zi9GKgwPOX8r2c7JP3LBgEjhgcGAXRxDXjrj6rzlfG&#10;15bzWI1FKOdxVvGh4GDgQ8H2OGJEEAUDjw2kbQsC3pOCg5G2lVymeB0XcdtBwRxLP5FMtBCGgosE&#10;lA8QFASDxvU1aN5YR+OnEupbSBFCM7VVADgACjR0GryDgt9sFA8Ifl7BjGSmtHQgaE5lJCDFgYIf&#10;JUTXKdcd1QFBS02U58AQjQiCCCGeHBS2ZdHklR8IzFxLBwQ/MmgNCG6/Xx7dTykKiInHm0S2jRRa&#10;QuErAwUjGrnyCgYINBMHBR8OgoKveDCIykBB7Yv2ma0xGDgpShAUbAThQ+GgUYL2Zeu475CyqRrP&#10;P/Me2h2lXkZqJmoXFwqSM2tn2K68JTAsFIwYbRx91NFof8xxaHe0eiK1xzHHnoCjjz6W0NAAN50z&#10;nmLvo+T1SSedzOjiFNxz75PYlFzG2nMMCoeSgCBz1rqaknyjjwcFa+SBIXvHOvnHtyaB4H8KBSMP&#10;YpLrtWR6LgURg5OeGubWbZORNe08rrvIwD3fwYplxvRjIAkbuwWGlQGIjnP7QtsHFd/XfMbA4CVt&#10;W4MPmolaURgIfrnkJ459+VFCbFtQYCTCSKCI6/rN1DylJifNvyWVhwau+RIElHz2E9BSbHxCSyBI&#10;sejAh4LKLAAUKajJyE2fbcq49GdJdRU73bctoKBlE6OAZkYKgsJWRgPNISi48tag0JBgowvBQYZ/&#10;MChIfk5B6y22PSg00dwFADUf6SH7DgRNaS2hEI4Q3LqLDg4GA8k1H22XNHU2DT1s9g4C4Qghnvn7&#10;+9x+s84IQTBw0YIFAvdpYJogYKCg5iPbXbWJpq0oQT2P6mnWBgohGLQGhTAY/O1opGCah4LIoIX2&#10;RpuPBAXzxLRADgx+pNAiasgSRL7B2mW5uOWm+wwMBAULhGMpmbaab6zxO/M3Ym3eL5dk4Eeo2ypr&#10;9hrEpp5LRzLqOObIdjih/XGEwTG2OytfG309j4/XbGRh0A7HHtseJ554Ms44/SxC5DhccskNmD13&#10;I2vO+2iS39gIwSkwUmPcfjmVw/9McibvFD5Ocuf0u6M6U47uD96rNWXymAzCQDqc4+PJvZ+WdgoP&#10;5RfsnEq+ZP4OBr5MtCAY0ORsZEFzLlEeQYZuy5x0DgeGw5GBhtsOA6AVORBEPx8/l5bO3OMZf2ty&#10;r5EMBALjd7IP41f0YMtd85F7ZoIVt/nd7eM4veYjRQVBpBCWHyEcLhRU5sMgBgVFEHx/RglKYLte&#10;R4KEGd3MezUc5RsouJ5EJlGsSMFEAjR9J4HABwOhYCIILk1z0QFSU5ONEmT6DgoODM70TXQQDwyB&#10;mlIEA5q5ogRtp9HQqUaVc7k1nWacuo2Q8PZRmg5bT1SzT1VrCYV4QNgq41dEEGwrOtiRrYfz7zaz&#10;pAoSSia7pLIg0KCRzCEY+Kbvy5X5+7U0vZg8KFgwBFBQF9M8giAaRexBY+4+2xWVclBQQtmBwOUU&#10;NKbBN39JvY78MvU+MkAIVGEM3/YqKgtgUOKgkL2HS2lfFAwyeoWcRgYMMSAUZ+03S3OxZfMi4/4l&#10;89Jx5WW30KRp5KbpSJFCOxxFtVVPI0LgKJm9mePoQBiY8QsSjbyNgNDmKBzNY48jFE6gTjmqHU5S&#10;ZNDOdW8VWAQfQoCRhF53xFESXysJDtwnKByt6KLd0dSxOOqo43D2WZfiyz4TkMkIUcnjLBq9DFhy&#10;tfuomQbK5TF5gZy5Rs3eP85sW5nXBMcYuXMHx8q09X6mScrkN1pKCW3lJqT/KRTcd7Gfg1AI8gom&#10;YhAYZK4yahlsYLjGdL11K5nyT8EyOIavjUplOg+NVqbvG6873iRmPWM25wiZv6TIwq1HdKxeEzqf&#10;zmXOJ8OmzBiDOPKbk7TuIguzrgFwWufr7bxGakrStlUMEg4KLnJQ8xLF720eq8nySpNE/umA5iJ/&#10;3VcLKAgmJsEsxWDgKwYEGzWUsOImFbPMTIanMt67pVwqn2CihOAellpAQQ/McVCQqUeBEEcGCgKC&#10;8g58rZ9zMEpo4tLCwNX8HRwcAPzyKBQkAUEQMDAQAKwathAEqTTiFInmzvXmNEEhtm3W9axllptn&#10;LpvHbNopLw4VKTgwSNsFhJzdZspsA4ss7qdBmJlQs2P5BAeEsPmHZQDgwUNl2rZJ5QOhYMFgE8xR&#10;MWJwQDBQEAACKPhAsFCwo5fDSWUXHTgoqKuq26doQc9OEBi0VBfUYkLIACKbkQKldft8BRtVmC6q&#10;wUXUKhR4TGneD5g/awsuOO8qGjyNWlCI1tjboR2jh3amXGbP2jshcCIN/ORj2uHktkeiPbfbUkca&#10;WAgaR+FY6iyC4MpjjsGNx7fHDe2PxaU0+FMZHbQ9QtGGgBDAh+9lJtCLNhnpvbVP69IRXFfTlGBx&#10;DE44/jS8+mpnJG1pYM1fXUxZG+dSNXKBwZmpFDX0OGotcjBlIXCEJVjIqDP5HlLYzP9vyXynyDfR&#10;ZLOfeG5h7iE5Qz+Y3HEtTDtY9yXzNksacTRa8AAgueYmCwR7rDneez9NK26AIJOmqUrGvINjw3Lv&#10;6RLRDg5SDAoxCDip3MmHgvsumtPIGDhN35i8Z/SHKwsNLQUUDyoa3RwAQe/RMkpwYAgpAICL8k23&#10;ck+6j23zUWK9AYK6mSpnEA8GYSmv0BiCQtNmmnwizX4zwZAUazLyIwW/zN+WDCziQMGXA4ADgl8m&#10;KGjKipi0zWM8hYHgIOGg4NabJUJAMIhCwTP2g8kdd7BjD8wpHEyCghcp0JQNDKQABL5k9JVZ+6Jg&#10;CPc8MoAwijUfOcOXSggEBwXJ5BsCRcHA85TwnFHz58UkIEgOECov4PaQQXNx3HGn09AVEQgKruZ+&#10;JLcFAxsdHNuuDa45/QQ8dtXFePqGy/HoNRfhzgvOwNUnHY9zCYkzjj0aZ7dvh4uOPhK3ntgej/HY&#10;l88/BS9dcBqeOPsk3HnSMbioHSMInksgaKP3kfGb97XvZWAhKBggcH+QqzjKwEPJ6/Z48KGXsHpd&#10;CY2ZUJA55+2zQAh0KCg4IITBoPVsAtcvi6f/N0AhLNeU5MvtOxwwOIDILN22ltr25aBgXifj95qQ&#10;tO3kyhV1uOPdOaPvxXVn1EoIG/P2QBBP0c/hlZlEc2D2DgStgUFyEYsiBQeBeJHA4SoKgQAKKiuN&#10;AwUXPRwKCmZsEQFgZkildL/6aqMxCZLpYurlEg5QQkNUal5SE5LLR8SgoOYjCwXf7P0owS+LBwsl&#10;mhsYMSg68GFwAAC89WhZK1CQ8bulDwTJLzPrbptAMJGBxiWYcQc0eAHCmfpBjP9g+5xag4IfMTg1&#10;e1AwvY9o5FEo0GTCYPBBYOQBwuwLQKDBanbAWkwy/jAUXH7BNh/pGEYJ2TwmgIADgIsQnFQLSUlo&#10;xDtv9UDbtkoytzHmHIUCa+9HseykdkfhgjOOx+2Xn4mPHrwdI19+AmPefBqj33oGQ19/Cr2fe5Tl&#10;f8Pb99yM1+66Gq/deCHev/4CdL/jCvS+52r0/OuV6HzHJXj3xvPw+EWn4urj2+JERQYCg4DD9xR4&#10;jgrgo5yDg0JUOobQUPPWvfc+h3UbK2mUaj6y0UK2lgEQonDwTN+tH658CIS3fSgoiR3PwP9vyECh&#10;8BuTV/CB4ORAEAaDM+M/K2fExoxpqm69hfmHYBAV31ufw/8MPhRk5gKCg4LKwu/ZmqJg0Ov4esEl&#10;DIHwtv/5JeUiwiYfVsz0DwSHv88C4Z+xcg8EYSi0CoYACqbi5uTu1ygUXBfTAAjbNtZjG40/rKZE&#10;K5MzEEAcFBI9KOiYOFCQTBMRzd7lExwMHBi2EgZqQrK9kLb+ISioKUmyzUcxMNipsQ8EQVguQnDH&#10;mjyCgQLPo9wBFQWDM3UavmtG8s3eyTQR6XWtwOGPQMFvPnJQMAlmmoemrLAw2NsCCmHVBFBwTUVh&#10;uUhAEDgUFMzxPJe9sBwQLCBikLC9G1YvK8Ljj79ppphQElhTYJvaOdfVLHTG8UfjoRsvx2fPP4Sh&#10;bz2JmR+9gqXd38OaLz/G6gHUwM5YN6gb1vbvgiW9OmJmt9cw+cNnMf61RzDl7ScwtcPjmPzWgxjz&#10;yt0Y8tyt6H7flXjxqrNw0yntcbLgoyYnvtexbdvyvU7Aae2P5Xosmd0CCm2OQtujjsVjj72JhOQG&#10;225PGKi9PSeo4Yeh4Gr+bnm4cjCQ9Fo/gvijUFBOwclth485HOm7GTDw/X0YCBJOrswHgzPjPyNj&#10;3p6JhqEQhUEABJe4Dp/D33Zl8SIF1eK137xXYPrmvXSsg0BQFl3qdaFIwZ3Xl4OCohcT2fCcglI8&#10;s3dqafoHHhsr13osUpDMALcABj4UnA4FBXv/Wii4CF9q0wIIjAC2bToQCFKzTFzGb3oZCQ4tZaFB&#10;89/cTLOPmb6TA4IPBru02pa8ldtb0WyajmJAcAAIQ8Ctu22jdJp0hhO3zchkLQ+UAOAgEG02Ujml&#10;AWtmqorA+E23VA8IxtS5z5m+X+7vd9DQuoGADN8pAEA4n9ASCnv4ur18/T6+P4EgCQo5NjoQEBQp&#10;WBjYJLPkRwVhhfMHvgQFB4BoojmOYrDQRWQvsOIse2E5KAgWevbyskW5ePLxtxgpHGfMWW37pkcQ&#10;a+2ntDsSj9xwJUa99zyW9v4Qa/t9gnX9Psb6AZ2xfnBXrB/SFZtGfIHNI3siaURPJIzogfUju2Pl&#10;oE+xsncn6kOs6PM+lvV6Gwu6vkSgPIlJ7zyIvk/cjJeuPQfXn3IMTmt3BI7m+57M97ryjFNxywXn&#10;4orTTsZxR9teTya3QLU50g5iO+mE0/D+B32QzGtDppxRsN9GCzJtiYYbNvM/Ivfag8kAIzB5P5l8&#10;MPnG7hv94coktHUeKgyF1lRQSGnpAUJyNXUnZ8JaSvH2xxUhYMZG8BgluzVuwsk/TueOdx4DBe4r&#10;oZHHltb0/WSyDwG3Ht0ORQIHA4IVt3VMIEGhlIpv9C0Vf5/KYkCQNM2FmepCr4kDhcOJFEzzkXII&#10;lMsluLxCm7hNRdQBUDBRgHoi0eSVTA66oJocgq+kllAweQIvSnDaRuO361ymbMd2PSyfaua6jN6H&#10;QFhRCAQy01NQzRk0XzNNhWTNP54cEJwcFIw0WE3J5SCH4Ey9NeNvrTwKg0BmGgsPBK1BoaU0ZoFA&#10;oFkLCo00e5NTEBRoyn7TUXW2ROPnMfGgIBi0BoVKRh1hKDiVZO+NKla2JyhjRJAdhKLZtmuqFcHA&#10;zxjhe61bWYyXnv8I7dqeaE2YtXP1IDqS65ecfAK6PfsIVvT6EGv6fkIofIp1/T/BekYHGwZ3Q8LQ&#10;z7F5eA8DhOSRvQwcNo3phY2jemAT923kMRsJj3UDP8HKLztgaa+3sPiL1zH34+cw7MW/4/17rsPj&#10;11+Cu6+6GH+/5mI8edOVeOu+2/HyXTfh0tNsc5YiibaEgXIN2j77zPPQp98kpOTsJhC+QobyCVQU&#10;DM68PaP/I/LN35d/jA8F6XCh4Gr6fwYMpqeTzkOZaKWVJiRfesJcvqT1AAjhY3yzdhDw97cGEV+t&#10;lfs62P6w6TvFKztAHhTiwcB0VQ3M38mVScWMUHwoHGj6McXfH4OBk33iGte9qMAHw+FAwSSa/fUA&#10;CC2gEC+X0CoUAgAcAAUTJVgo+BGCAOArDIVtBIHTVs/sBYB4cPCB4Ksp3TYb2aYjZ/rc5wHBSSBw&#10;UtdTt9ymqEBNRR4U4pm+FC53+1yE0KI8rum3lHodOWnWU1POSMFOe0EY0GxNd1RBgQbuVE2DFhRM&#10;j6LWoMDXtAYFv+moNSC0lIWCiRQCKJR6UCjO0jG2CSqDFYJunUfg5BPPjUJBbffqZXTL+Wdj6FvP&#10;Y2UfQoERggHCAIHhU4KhCzYN6Y7EYYwUCIYthMKWUQTDmN4GDJtGMXLgvkTBgRGFwLC6Xyes6vsh&#10;VvftiCVfvIMZnV/DuI9ewfiP38D0Lu9iWuc3MJHbX770EG4771QDJuUXjjpCTVk2crjowisxYfJK&#10;pPN3z8wnEAgDSVCI5RdoxH6ZZ+iHUjwgSPGOMe/lTD+Qv95CNHUHBAeJP6IwFA4JBkUJHhRak2/W&#10;Dhy+3HFad+bvyzf31nSoY/2av1uX3L4DQODrEFDwYeADway7MoIhbPgOEmH5x1gdCIWoFBkEag0K&#10;0RHMcaDgwKCluYcDtVHTkQCgpWtGckDwAeGg0MRykzfwYGCajNx2CAouUvDlyk0eQZHClm3cDpaB&#10;8YebjuJBICwHhZZ5BUUBihy8aCAOFKIKoOBGMvvm7wzflYf3u2PcGIYW5XEA4G+Hy/XYza0avEZz&#10;amRNtY6mLRho6aKDA0RDbhUKQZmgICCUeTBwQPDluqJa828JCTduoTUoGCAIDDyuKGcvJo9dhfPO&#10;sV1STT6BBqyupvdffiEmffAqTfxDrO3/kQHCRkUJA6TPsGlQV6NEwiGFUEgd1Ydg6I2k0b0NHJIU&#10;PRAYDhyCyJpBXbCaWjHgEywnKFbwfAnDPkc6X5M8vBuW934fY999Go9cfR7aEwZmZlbN0srPJShc&#10;d+3tWLIi13ZDzd0ThYIiBgcBV+aUxX2+qUtZBKK/3ZrxRwEQp8xEIzy/FY+hDIS0TvNWNOGD4X8C&#10;heiIbMpB4aBgCKCgJiRt+8e5dd/ofRA4uWOc3LG+wfvrrSne63z5AAgrLgh8xWk+8gGhXkBGXDfd&#10;Tz1jd+MMtB7P9MNlmg8p1lzkFAJBC3nn8qDgmpDcPEctwBCAQBGBmo785qMoFBwEtPSBcDAoxG02&#10;omw+IQaF5mTf/GNA8IHhoLAteZtZNgUQ8OVHCP56eLupRU7BKtac1BIKvlqAwUGBcjV+Gb2WMntn&#10;+G5bS5m+X3Y4UIgnvzlJOQgDhdy9qKcMCAK1BoXDaj4iWJzJhwFwABCy9tDcXVTAfXxfAUUjnH0o&#10;GBCYWVEdFJRbEEB28dh9WLEwG7fd/ACB0JYmzEhB+YSjjsRLt16PuZ++hbX9lE/oZCKFDYwSNvSj&#10;+hMKA7siYWA3JA7uji3DeyGNUEgf8yVSR/dBCqUmpaQRvbjsTVh8iaThfQiGHlg/+HOsGtAFq3iO&#10;dVxuJiy2EAxJQxlRMCJZ/EUHfPGP+3HLhefheE2sRxhoUj7NyXT//c9iQ1I1ofCVgUI6v6tkmpFo&#10;yMoxGGAwikhnWbqiiYNAIQwHJ9/8w2X+cdF9/O2N3Hqw1CA4Jx8QYdM/lLJagcLBwFDYChTC8o3f&#10;V3hfPFM/HCgcrg4XBC2gQfkQCKuFMQcmfyj5r2kpRhlqFooLgJYKT6jnQyHcfNQCDB4UWu2SGp3f&#10;iEsDhENAwW8+ioIgWDooNJreR4JAkDMIjD+2vjXY78pjEhSiCgy/hfFz6YPCrUchEYDAB4Jdlw4E&#10;gmQiBiWSBQIPBmGjlxwg4o1qdse77RZQ8Aw/HgTcttvnpCez1Uk8R63RHkJhXyD1PHIiCGjGWhcU&#10;DgBDAIVKloeh4MvtEwx8IPhyEYMFgJLMPD7TAcENYNvHKIHnIBiyk+vx0Qdfot0xNq+gUczXnXsm&#10;+r/8BJb3fB8re3fA6j7vY+2XHxoYbCQINg2yMNjMKCB5RA+kjeyJTEYHGWP6MGKwEYJyDklcphAW&#10;qaP68bi+jBp6Y+OgHljVTz2WCIMRffi6vkgf2QPJQ7txXxesJSgWfN4RfV9+BndedjHatz3K9Iq6&#10;8PxL8VGnPtic0kAg7Ec6oxw93MVBwQ1i09IAIZDLORhp3UjrdjueyTuFoaClQHJApBFH2SEoOKhI&#10;ZoQ0Db2F8Ss30YpMpBGCQRgKWvrKd8tgn4NAWL7xH0wHq+3/b6k1MJgyRQFKRHOpWU7NthQCgS/b&#10;TGSbjMoChQHgb7uyeCqNCAraHx8E8WVfG4ZCNDIIy4OCA8MBUIh1J1UUQNP3QBCGggarxYOCLxsp&#10;qEeRjN8uZfZhADQHkUFYDgiuGclXa1Bw2+FxCmEw+MllXwYMNC+/x1HY7H0AuP3+MdvUUyhY92Fg&#10;gMAyjWC2s6FaOQj4UAhLien6AoKgYBehsJPaZcHAGqztgioI2NHJvnwYGEBo3UUKNBLV9o24HoVB&#10;1OgP1MGhIOn1NgR126YJiccUE7IVrE0vnrcF1113FzSK+fQTT8R7j92Hhb3Ue6gTVvR6j2B4H6sJ&#10;hbWDumL9UFvb3zioOzaphj+qJ1IJBtX2U8yyBzYLGFQSj00ZoaYhRg3DeiFxaE+sG6hIoQc2DOuL&#10;/BljUTlvAoqmDUPG2N6EyedYN7gbVnz5KeZ0fx9vP3IvTm1/DE48ui1eeewpLJy2CFnphEL2bqRR&#10;BgpUtLmIkYJbd9FDFAhBuSvzE9S+ZPiZ/P+cWosmDkshGETFfVoaY1ftP4BEawqDwJcz/Hj7pDAE&#10;wooHgIPpfwMM7hzhc/ngcYCIgoJyUYFrJlIX1CgAgm23z2wHCsPAB4BbhtedSiPfB4oPhdZB4Z33&#10;MKGgifBMs1EAgLhQ0GhmM5uppHEHGsjm5RZ8KLQWKcSDgqIFyYfCgWA4MFJoDoDQGhScoj2OvDI/&#10;0eyg4MCgZWsD2KKRghQYu2/uWncA0LYPBVcePsa9zh3vA8GHwcGgYKKEQkKgUDDYSYWhoGYjGyG0&#10;kA+EkBQpmDmOBIdAPhT8CMEpDAR3jI0IFHlQISiY5qOs3Vzu4nvRpLY04fNPB+LcM87H1eedg8Hv&#10;vYjlfT/Ckp4dsbwXowXCYVmfj7Gob2cs7N8Vi7/sguV9OmMlI4cNSjgP+RwJNPMkwiJ5YHck85jN&#10;A7oicUA3wuFzRhbdsZ5la/t2wdJen2JBz88wr2cXLOzTDSu/7IoNet0owmN0H2wkVFbzvAt7dMRn&#10;zz6Gi088Hleffho+efRRLBs8AjmbIkjP3I7UrB1RMJhIIZBrUopGEJJXZsoDGTAENX8Hg4xsni8k&#10;Bwe3DK87xQNDGAgq07FaN3MysQIg5efTwFtRPLMPS+eLV+4rXsQgo/e3dUz4uDAYnP4MIHzj99f9&#10;bb8sCgatF9mBbj4I/PUW25Rv7saUtTwIFOLJQaGkkOekwhBoDRaHgoKZ/M7LK5htRQheTuGgkYKD&#10;gpnqIpRwllykYBLNcaDg1n0gOCj48mHglr4cEIx8w48DhW0ZrKFTDg5hKDjZaEFw0HpMgkF0nUAw&#10;U1oEhn4oORA4+ZDQfrfu9vtAcKZ/uFCIituCgnkAv4GCzS3Y3kdWKndQ8CUYaOqLChq2ayZyUYKT&#10;b/5ODiBu20FBy6JMmb+FQjinUJQpaOxGhFAo4vuW8j+aN2Y+7r3uRtx56cUY/O4LWNT7Ayz84n0s&#10;6tEB87q+i4kd38CA1/6BXi8/jUGvv4Ax77yCSR++gQXd3sea3h9j/Zedkdj3MyQSFkl9PsPmPp9g&#10;I0GygbX+lV98jHmfvIfJ772KwS8+jS+eegTdnnwY3Z54EL2ffRQj334B0z97Gwt7djJNS6sFn+4f&#10;4Ivnn8Q9l1+Gtx98AONefwkrun2GnJWpSGflIYVgSOO1k+5FDGlUqqIIbXsQcEoL5KBgwMD/JKx0&#10;/ja+4kHCLX0dDhj87dwACD4UNDtrWPEM/nDlv7e2fbOPp3hQkP4sFA51zOGcQ/IHux2ulGA2SWaZ&#10;c2DKzqiNWYcAIfP397syCwULhrD5/5lIQRDQOCGBwEnbDgqmAhfoQCiw9u+k+YxcDyQfClsDKFjF&#10;IgUHBF8uUpDimb66nbryaDdUb78PhXgRgpMPhW3/AyhowJqLFMJQkJn722HFA4K/7e83zUd6OL9n&#10;+pIDgt8byZWp6cgBQU1ItSxzkUIspyAwxEYzG0h4MJBMlMDjNN3FwaAgadBavAjBB0Ns24LgQCjY&#10;SKGIplZIRTL3opL/Q8rstej27NN44sa/oPvLT2H2F+9hTpc3ML7Ds+j/HA380fvw9p034x83XIV/&#10;XHclXryaZn3Ltej1yN8w8dWnMf/917C6y/tY//mHSOj1CTb1/ACru72FxZ++hanvvIwBTz6K92+7&#10;Ea9eexXevOUmfHjfX9GdUOjH9xr1/isY0/FVTPzwLcKAEOn1GRZ/3gmD3nwFnZ55FgM7vIt5Hd/C&#10;coIla3EC0hhZpvCaERTSsmxTkpODglM8OAgG6UpUc3/Y8H2F4eAA4QAgaT1cFoaCk4zZXw8b9v9t&#10;xTP7sNwxMn2/PAwEX/FMXGZ/sP1/VObZB57hH64UMdjcgpUfIfhAaE3xoCAQuMghXvRwOFBw0UEL&#10;8Z4tjt6nlAeDKBTM1NhqHgqaiYwIBDMbKvcpAW2mtTDRRCxKUA+k5qTA9GnyUShoPVDU6L311rRN&#10;EiA8GBwMClEgUC5v4A9e85uO3LYFg7a1DGAgKZ8gA5fR+6Z/iOjBmX5rCWdfjTnBMXydM/948iMH&#10;P1Koyd+BGkKlPn8vJSDExin4QAhDwTUbqVlJywoauExdU1k4EPhNRzYCULOP63YaBwo0PNsDyTYf&#10;KdnsLih3sSn5XMRzRbgsyFSUshv5y7Zg4kcfosODf8Onzz6AGV3fxoyPXsHQV55A/2efxMAXnmGt&#10;/hF8ev9d6HDHDXj1xqvx+o3X4PN778Copx7CpJeewJz3X8Tyru9gQ+/OWNfrYyz4+BVMfusJjH7l&#10;cQx86lF8/vB96E04DH7hBYx86w1GH+9h2icdMLtrR8zu8jFmfvIxFn7eGasZaSzv1RnjP/kQnZ54&#10;HEPefhULOr2OpZ99hPRFSUhLo/ETZplUOgEnpQWy6wRCsJ1Kw1Z0YBLTARAyAiNXbiKd15hTBq+1&#10;dEZPYSiYiCRYd3IgcMe5bckZfzxIuO0wFA4GhnC0oF5I4Z5M8Xom+TocIDj5hh+vLKx4tf1DQcHV&#10;/P0mISWQndx2dPTxIaDgmo/8ZiS9h5tC3DUn+TCIQSFs6E62acjJlftAcFK55j4qi/xsFT2HBrO1&#10;hEI0h+CBIbqu+zOQDwOnA7qkSooW9PQ1N8eRogjz0ByqWd1NE2n+gkMQDcSLFA4HBL4cFBQh+Ink&#10;1qAgubxCYwYjggACTvEihhgk+HoPCpoR1Tx8PzB1M0YhMP14MJAcALTujN/tc9th6XkMh4KCr3ol&#10;l5VkNlBQToFQKCAUCg4fCkY0bpeA1rMTokavpQNCsPTh4DcdhSMFq4NBQd1S9xEK+5GvKTBoaPlr&#10;sjC/V2/0fvEp9GfNf+5nHbDo0w8w78OPMLdjF8z/pDMWdv4E8z7phAnvv2WakAa+9AzGv/osZr35&#10;LGa+8xTmdHoOi7u8jrW9P8baXp34mhcJhUcx6Y0nuP8VTHztJfR78jF8dN/f8c5dd6LD3Xfik7/f&#10;ha4E0ZAX/4EZH36ARd0/wuJujAw6v4MJhMYrN92Ivk8+jOUfv4U1fXogjfDKSKNJZ9DkM2n4VGqG&#10;hYSDgpSqconfLRo1BEqj8ceMXssYGKQ0gjedv7MDQDwoSGF4uG0HBwcNLQ8niohn5pIPBZm/pPEO&#10;4TEP/mvCcs1Cbt2HQDzJzOOVtyZBwMnBQIoHDCkeFP43FAUCpfdxk/Npigs9SzkGAgsJW6OPGfjh&#10;yIdBGBgWCISD2VY5368VKLjcglGezSmYJ64FOQUfBk4tBq8ZEEjrqrmkCAQ3C6p9kpqFgjF/lzPQ&#10;uteUFA8KhwsIAwXqUFAIl8UDgJN7toIb0BYXClzXfEfqjmrGKGhm1IMA4WA65OvimH88KVpQDqIu&#10;fxdq1XzE1yrRXF+wh2V23MJhQ0HyIgUXIZRTBgqCAGVhEDT90Oy0LvN3sAgDwU2ZLQi4CyoMhSKe&#10;K4/rBTx3JKkMy4ePRK8Xn6HhP4fZn76P+R/T2D/sismvdUKfh59Et3v+js+o12+5Bf+4+hq8cu01&#10;6HLnzRj51N+w4KNnsK7v29gwsCNSR3yBtOGfI2FgJ5a9h3kdn8fwx/+Orjdfj3euvwrPXns5Hrn0&#10;Ajx35WXocNtN6PbA3Rj0zOOESEfkTx6GrLF9sLbPJ5j76Yd4l1DofudtWPzOy0ga2h/pqwSFnchM&#10;szBIZQSaki6TlzkTBixzUEjJ4DE06xQav5qVolDgddbS6PVabTupLHbMwaDgr7ttty45OBwuFOJF&#10;DgeDgi+3zx3bmv5I1PBn5YDgFIZCRMYdAOF/Ewq+zHsTCAKQYGGBEDPrmAJDP4hMFBCst4DCQV8f&#10;v/nIh4K6oerhOuYBO0ouB4lmN6o5rDau2chFCEbra9GwllDQZHmEgZnHKJBrQmoNBg4IDgT++sFl&#10;j9MMqUYBGFpAINVCwMlAg0sfAn604CIGt+6aksJQaCGG94ocTE8kGrEM2m9S+p/qcCMFjWvQxHkG&#10;CnkEQd5ergsIgoPf+ygAAU3bh0IVjdk0G3lg0HYljV55BacymX8ABStCgDXiYqqU62WuuakFGOKH&#10;nZKDgpLQEda0IzTQvIx9yFdSOqUWaydMQe9X/oEJH72J5PGDkDxmKI25Cya++wGGvvQ8uj38d7x/&#10;x2144aqr8fSll+OlKy7HW1dehB5/uw6T33gQ8zv/Awu7vkwQCAYfs7b/CuZ0fgmTGEUMfPRufHn/&#10;7ejz6N/w5bMPYcirT2Hiey9hynuvYPK7L2A6l+t6dUbhhP7IHtUDWwZ1x8re3dH1/nvR5/57sOSd&#10;V5E6pD+yViQhPXUb0hgtbKEEBCcDCf5mAoTffJRqoEBjD4xaxm2N3kUW+8x2Kq/DtExFCzu4vp3n&#10;3GHKW4NCWD4M3Pv4EcPBwODD4KBQCMzfjxAkQcGtHwoM/7ehEI4UWgPD/00g+FLTkQOCb+5/VtHo&#10;IJjnKDrfkZaFigy0HYDAm/vIjWYWDPR0tXgyQAhBwfRGCu7hNpoV1eQRfG0gINbVmMSzHsLf0AoU&#10;DgWEPyIzotlBwQPCwRQPCs74fTAcDArbg6esSRrRrCevaVSzoKDmJI0V+CNQOFSk0BoUXGQQzSlw&#10;XVCo5/FKLNfxRleEUMPz1+S63kcxKPgKw8CHQgwMe2NQYE24OHM3YcBogTVfQUESFEp5jAPCH4FC&#10;hBAoJAyK0nejIH0fCjL2oyipDhvGTMXId17HjE/fwYZhPbBp+JdY1L0zjb0TFn5B9fwQ87p9gGkd&#10;X8eI157FwGcfwOCn78aY5+/D1LefwMS3HsHY1x/C4q5vY8nnHTDqjScw7I3HMKHD8xjx4uMY+fIj&#10;GPXKoxj3+lOY1uEfmNnxOUx973lMf/95rPq8I9IG90DqwM5I6d8Zm/t1xYo+n2Papx9haoc3sf6z&#10;D5ExpB+yF29ERkqzgUBS6k5sCWCQpqVb96CQRjN2SWjfrK0CKGTu52sYUfAaTc0QCOzSQuLwoSC5&#10;93Ag8OVHDX8eCi0jhSgUqNamw4gn15zkFM/c/ycSENwyDAMDBCqegf9vKppHoCGbZzD7zTz/C3Iw&#10;qIj808CgLKoYBMoKaepmaYEQVQCBFkCgHAgqci0MfCBIbbbr+QmUA0Izo4TmdbUGDNsMAAiFoMdR&#10;eGZUHwzxABHP/OPJ9ELSLKlKNHNbeQV/YrwoBGT64bI4A9b8bV8xKEiCQAACHwrBuh2zYE3cQUGG&#10;3yJHEAcAbl+4PJ4cIFx3VV/1uTvsOj9HHT9PXe5e04RUw7KaHEUKAoB6H7UOBT1hzcnAgCZvuqXS&#10;8I0UCdDcSgUGFykEQIiKZebh/V5zkZMdp2AhILlyrZtIwUQLu5FPOBRyPX9jFTaMnIYF3TphcfeO&#10;1KdY2q0zlnT5FAsJhbmfvIs5n7xBSLyH5Z+/jwWfvkUzfwGzPnoB8z57DfM+fR1zOr6IWdTKvp9g&#10;/dDPMbfbe5j8ISHz8TuY0vFNHvcultL8F3V7H4u6dsDiLh2wpOv72DyoJypmTELV9AkoGNMfmcN6&#10;YVO/bljZ/wusGtofy3t8js29uiJx8JdIW7geWVuakJq2E0mUg0JYrjkpg+DMIDCttL6P5Q4M9ph0&#10;fn8DEsq+3jZHKWqwcLCA0DIMgVhzk1UYBPH0Z6KFsMxDhlqDAsvjvaY1ufcJG/vB1BpMXITgFLfp&#10;iPqzUDicJqciRgRFJTJuCwUDBrNsCYUWuYBQeTQaiLPfyUHBjwwcEGLbIRgEcs1HgoGBQN53USBI&#10;YRg4tZH5m6YjRgVSFAoEhR7YLwgICmEgtAaGBj2S8w9CwZcBA81eUhQghUHgS1GFDF8wUN6gnmG/&#10;D4Lw5HhOW3lzCQqKFhwMzNxHgVzzkTHuwPxl9m66C0lQcDLHcqljNAVGPGA4uddEAZATAMBTfV6s&#10;rI6fp5afz8LAAUGKQcEfq+AiAl8OCBYKFgxlNCvXfKRIwYiRglRE4zLrDgo0Oj+HIPlQCANC2xHB&#10;IH1PAIW9yFlfhrUjp2N5765Y2aszFn/RlWbcHSs+745l3bn+eVcsY9maPl9gfb+eWEut6d8DawZ0&#10;N4PNVvSg2RMaCz9704xKThjRE6v6fkoQvEcIfIRlPflaHr9hSB8kDO2HTYO+xOaBfZE9biTq5s/B&#10;1iWLUDtnGiIThyFz5JdIGPA5Vg3sQSj0Q8KQgYwi+jJyGYzMFamMFLYjJW0XkgMopPD3aNGEFEDB&#10;gSEsRQWq/VtAaDt2nF67hec1xwTnUgSRkr7NSFFEDATunBYI8SIKB4JwWWtRQxgKzrCj5h1EDQ4G&#10;8fRHoeAUNvg/qjAQnPzmI7PuoEBjj0S++1NNSAd/jUY6y7g9KLDcQcE+Ie3gzUh/DAqxZLKLCg4G&#10;hWg+4SBQaA0MbZoYHZiRzGZgGqMFRQ0ChZqQCIuGTQ2tQsHfNlEClyaqIBBaa0I6VNNSM+WmuXDT&#10;VrQGBjUfNRICJoLgzeLA4ADgoKB17XflAoIVjduDgpMBQ9AV1TwQh8bsjNyBwZ/7yI8M3DFu20nT&#10;YLh1d0wUAPGgwEhB5VYEA18jINgpsn2puymjAxqHkw8AXw4QajYql8kTIA4IRay5SqYZiWVREZx2&#10;cjtFCy2hcDCpu1skkxFD2j4UpO9HAQGTn1SFjRMXYnFPmnGfbljasztW9e6BtX16G20cMAhbho5C&#10;+sixSB09GptHjKTxD8P6wf2wYWAvbOjbFSu6v48VX3yAdZosbyjL+nfHkm4fECgfI2lIP2SMH46s&#10;SaORP40RwZSJKJ8xHduWLsGu5cuxbdFC1M4mFCaMQMZIAmDgF1hJKKwY3Aebhw1C3vhRyJ8zB4WJ&#10;ZUhPlXHvigLBAUDyoRAz7ZZy+zL4e9tte7wPE3OedEFC64oSlGPYyvfbatatwet8AosFgoOCA0E8&#10;IPjSPh8IrUEhLBm4mohaU9jszfGh1/v6M01IYeM/mAqpiGr3NGY9tF/rxQIDl4WF3xowxDf3+FLS&#10;2EULYTiYcQk0bMkllbWsKBEIWgeCHx0cCgYHSscH8Alg4MsHg0Cg7qcOCn6T0cHkmpLMg/vrA6nr&#10;qcspNCvhTCjoqWqHAwW3rR5JfxYKJkqgHBRk6MbkKW1Lfq7B5BQoHwJO8aDgFIOCZLe38ebZzlrV&#10;dhqvixSMeVONNGUfCk4OCir3ARCWe234HFEABFBwENB6HZe1WdsYJTD6ISBquW2bjnYRArspAUKR&#10;AY1ehu8pHhAkAwSCpMwYvLqh2kjAh0ILIGgffxvpUFCwvY00knkfz2dHOpucAs21II1ASFckQsOb&#10;vwmL+/TB2r49GS30xLoveyF12BBkEQI5Y8fSsCexJj8JOePHIXUswTBqGDYN6Uvz/xxren6EFd3e&#10;x9renzIK6IXEYQOwYUAvLOneEfM/egMrunREyqAeKJk2EpWzJ6J27jTsWLoQu1csQvOcmaiePB5l&#10;NP6ckYNMc9L6foxSBnyBFYN6I3nkYJTMIESWr0Jhci0y0mjWBIKDgjN7yUHhUGCIScfY5iJXFoOC&#10;lpIikJ1BxLCd664ZSa8RRFrmHQ4FBBclhCMF37gPprCp/0/1Z6BwMMWDgjPvIgIgEkQH0p+BgiKM&#10;GBAOhEJp1Kyd+QsEP8eFgdPhQiH+voNDQYoLBZp9NFLIPRAEYRko1G2qRb0kKCQSCALDH4SCooTo&#10;emD64eVhS0nmQGoKqk/bZqDgysK9khwUnBpYLvllDgYODj4U3D5BwUqAoGnrCWxcCggm6XuYEFBE&#10;4EcF7nV+VOHkQ0ESACRT5pXX52wnFLYTClZVPKaCNckKGkklzeVwoSCVy9wDw9cgNcmYv5Y8lw8E&#10;U87fyErNSPGh4ANBzUWSeh4VEASFKTtQkEIoEAwRfubs1dlYM3xEECH0wca+vZAxYggKx49G4biR&#10;KBgzBPmjByNz5EBsGd4fCYN7YQ0hsOjTt7Hgo9ex4vOO2Nj/C6SNGoK0caOxcUh/QuFDzOv0OhZ2&#10;fB2LOryIVZ++gcTeHyNt4Oc81wAUjOqPLJp/xpfdkPZldyT3+5xA6IpVX3bFMkYaKwb3JoCGoXbB&#10;DFQsX43CpBpkpNKIvaYj3+Sjhh7IL3eytXv3GmvUDiJa2mYop9i5rBQ1uLEMAoF6K9lIwZ0rLB8O&#10;WhcIWkAhf7+ZtVVgcJBoDQam95HWNT1Gvk1CO4XN/o8qnsH/WbUAQwACmbaWUhQSUXP3TP8gcseH&#10;X2O6nXJpk8u2WUdLZ+KH21zkdLBjDtz3B6GQ/8eh4JqSzIP7JTNwTTkFAmHrertUs5JAUU8dCgrR&#10;8iBKiAeHeDIg0MjoZB7DdZMjCADgQyBaHqxbKChiICA00R2XDQYCaibaZSMMboejBMmHgpODgumS&#10;GoxXaCQYnKH7xh6Ggh8F+HLm77/ObUsNUdM/UIoU/G0bKVhVc72KRlGZuTMAw25uq+koPhSiiWVP&#10;5aydltKANGmdA4CDhYkeomoZKcSDgS8BoSBtt4FCYfpe5KfuMtu2bDey1xZizYiRWNmbUUI/NeH0&#10;RNLAHkgd3BM5I/ogd3hP5A7tgawhXyCl/2dY/8UHWETDn/fBq1j82TtY0eMjJLCWnz16CHLHDUPy&#10;sL5Y+nknLP7/8/becZYc5bn/KhCMs32drgP352xsjO17wdkGY2zANsE22QQJJBAiSQIhcjQGS4AE&#10;EhJIWsXNu5NzzvHMOZNzzjnnmd3n9zzVXefU6emZXS3gP55PdVeHM6HP+62n3qrqD9yAkywff/e/&#10;44n3vB5pH70BeZ+6Ffmf+TDyP/UhZN31PqTdeTMufPQmnNPEt0/ciieoxz9NKHzuo0j7yqfR8N1v&#10;oeb4aZQSCtmEWQ5lcwjBoG+Du0p7TOe6x4NyA7+bm3DrvHrPOdihq5KXZxAovNKCwpVGP5llNSjB&#10;wDqJfEJAi/ZpcT5tu+4hFAoszXHK5hcOU4mveK4hpIvJnmO2f4huQVI+Ib7tgCEoOwHtMNkZz5Lt&#10;KjoYqJOD+OWgcKX6QUChuoxgoLStgC8gNFyBUwiFguYoyCmYpS64r+4ls4pqCBSsbJLZwMFPMkvx&#10;1r8DhdD9NG9bwT6W2YGYksUOBGx3katEvUo6Bm5bCLTmsgWuOm5bhUHBrbP1mqMgIJjuI8oG9mBw&#10;d2HgBnp7TnA/WCe5QT+ow6HQQ9kupAEDBE/9lAcGBf0gFASBJDF4x5PMlAVDfJ/39uRt26GoCvxy&#10;BFZBKHhzEwQEOoYcugUfCGVsdasLKe98Lc7+19048dEP4ewnP4bzBEIag3bO5+9gq/7jbNV/FBVf&#10;5vYXPoKcu27GmQ++Dcdv+Dc8+f7/wOmP3oxTH30vLnzyQ8ikg0gnSM596sN48rb34MQdDPR33Iwn&#10;b3ojTr3vDUj5yNuReccNyProe5B15y3IvOsWpNx5E85+7GazsN4ZDUclFJ6km1D30anPfwL537oP&#10;pSfzTZI5g0DI5vPnQsEGbwX4hAtIuAQb1I+SvUdQOqbkc+Icld5oJHUnJaDgKuAcfCjY/Twr/g8t&#10;LOKg8MEQhIJkg/nlltSWbLC3o5QMELTtJKKDUDgMDFfbxWQAIJWPGRBUOLJQCIODW5d0PHDuUVC4&#10;GlmQhAf/ZIUlmsNkcwqeOxg1TqHKdwrKKQgKV+wU7FIW7tpHGqKql+2oK0nJZ2/BvHCnIF0JFA6T&#10;lrcIg0KLEsgM/EFZKFhgJNX5ULAKdh8F5cIifh2/fOo6Mm7BD+ZWFgKuS3CDvZt8tnWudNyeI9nu&#10;IleXh4ISznIGkpdXUOk6hSAUJIEgCIcrggIDSTz3wPsEoSAAuHCwdRYK1imU0tWVMOgVZ3cg88GT&#10;eOrjH8epT9zhOwW25D/7EeR/7kPUB9iyv4XB/EakfPhtOHPrm/Dke/4VJz7wH7jA1v6Z29+Dc1Tq&#10;xxnkP/Y+1r8Tx9/9Zjxx01uNnrzpDTj9/jfh7AfehNQP/wcybnsXXcPNSL/r/Uj5xC04y/Lcpz6C&#10;M5+8DU/fdSue+vRtdAt34uR/fhk5dAn56S3IyB4gFLriUDgqmAdlz3cVdp6VdRA6z0IhcZ3KbtZL&#10;AoR7bXKOIah8Ko/nGPG8PDYc4vs6zv9pQcAxKGiHweEouVCQLucUzP4PEArmfDkDAsBAwc8fhMkE&#10;eF/KO0gWAIKCqzgQJAbnRA7hcF1JkJeuFAjSlUDh8CSzZi9LHhgOA4GVgGCgYBa9Ux4hxX9J/wVK&#10;I5Ds3AWtkEopt2CgEHg/8/cLBU1YExTUfaTuohbJdwouDFwlHIIHg3Z+YSwUWtmq0nsTLBBcKNjA&#10;b/eD9ZLWUbJQcIFgIWDBYOGg0p4TFvztttScz9/Nr786KMglaGiqhQIDPoOKks72vQqHQcFKx6zC&#10;oOCuheSth2SBkIBCFT9Hpc0dHAUFDwgeFIrZ+i5hwC2/0IT0bz+Ok5/9FFI+dTvS2fJPZas94xPv&#10;QxbdQfrHbsSF296Bsx96C859hGD40H/gkRtfj3v+9aX48j+8BF975Z/he2/7Jxx/++twzyv/Cl95&#10;+Utw96v+Gg+86Z/w2M1vwokPvhUnb30zXcZbcOEj78CF22/CeTqEC+qOorM4/ak7cOITt+Opuz6A&#10;p7h//NOfwNl7H0ReSjUyMxlwM9kKZ+Mkg0BLBGg3IP9wpMAfBIOrbDot93wv35AMBrkLBf58BwL5&#10;VCHPV6n6Av4vrQr5Py6iC3RhcJhsUHdlA37SnAYfDsFz4vt+4L8SCBx1vKTCv/4IKLj7CvahUHBg&#10;YM91AWID9FHBXPV2naKw41ero6AgGIQNR7VQUGm2GfyVV5Dsmkcq7bYLBZVmSKpk35sQh4KAIJ33&#10;FsxrY30LSw1RdR2Duy0omKS0PwLpit0CgaDJa3Y4qtt1FC5BgIGYpZdXYJCm9I7mo6BwReKXrI02&#10;XWshmaBOWSi4AAjKBnrJDf4WCHY76Tzuu4HfVRAK2rdQiLD17rkDOQMLBc1V0H4yEAw4fHkwoEuQ&#10;GCRqGSCCULBKgMBLMidBQQvcsVTwP0weFJRf8HIMpvuI/6/SLN4jm8HoTAnOfu1unLnrwzh35y24&#10;wJa/3o+QcedNSL39Bpy/7Z04f/s7kXLXe3D+4zfhife/Fd968z/inte9FPe85q/w3//05/jvV/8p&#10;vv7Pf4l7X/93+PabXoWHbvhXPPbBt+Pp29+Fp+gyniZUTn3o7Tj94Rtw5o73mLWOTinB/Am6BOoE&#10;YfQkofCwoPDgk8hMjxko5BIIUgZhphFISUFZJf92Nk9g5QbrK1FSsHfqDkKB9fz7WZnRSpK5Rtd6&#10;3Uha3ltQMC6A/9cDwZ/7hfw53bq4CIYrGZlkg7orG/Bdh3A5KLgKgkFdQfGg7x8rU32I9DpQSdsm&#10;+FOVvqr8oF+hUoGfwd0N9BYK9hy9a1qq4OdXVTK485zEuxIU6C8f7J8JENz8w0Gg2M9z75eo08xp&#10;QSEZBoIDoUcYxBfACxMDf2WhNGwUXDrbQMHkEnyZriOCwQLB1pltSqOUWtSV5EMgCAVtW2gIDAKE&#10;m0dw5eYU7ExmUy8g8AvZmtEeCoZWntua1ctz+j1l9bG+n2Idg46XYJY8IEjWBdjAH9y3dS5A5BYU&#10;xBWQ7eqph0EguO+CwK1z9yVBIRj8j5LcQoRgiBT3o4Eg8NxCohtJcEjAIlkCguk24u/mqpqq5D00&#10;8ihpZnNcXjJacxUS3UcBR+BLwd+WVnIJZQS2nILtQirL7kB5ZgNSv/0Ig/NHzIv6Uz/xfqR9/L1I&#10;+eiNSFXX0e3vxhmWekXnU3fejCfvuAmPf+RGHP/Qu3D81rfgoXe+Gg/8xz/g0Ztfj+O3vAWPvv9t&#10;OE4gPEqgHL/jXXjkg2/Gw7f8G46/7w146ta34gQdw8k7bsRpwufUxz/Ez/0woXAbHv/UbXjoM59B&#10;ymMZyOTzlmXURXUb5fCZyvaltZCyKTdoKzi7+QYr9xxXCvoZ/DtYV3CUMzhMYZ8jMOX6MHCBYPfz&#10;/X1J7sAco4zD4HMTlnh2920QD+7/IGSDv5WFggWDdQCXk6DgdZsQCuVesLdQCMrU+9J1ykUISJrb&#10;4IEgTDZAX70U+IPwOFh39Gdap5AMBe0TeKX8/YoFBv496Awq6BQSUNA2f1cDBH6H+T+vNqsfe0DQ&#10;4BGVx2zwv1oohAJB275jCIOCC4Sg7Kijwx0DAyqh0JY1wG0fBtpXyS9YGAzcOveYgr+Sy/Y8W2eu&#10;ERTY4lfgNsNS/cB/JVAIk9yDlFTHIO92GV1OHhToFPjPlDwAHJQSzlYCgkoDBQaOIBRq+LtWUt6Q&#10;VM85WKnOzl+o0Davr+R9KggXTwehkICBzSUEoEBgl7OuUoH20RSc/tynkPLJW5H2SToFAuD8He/E&#10;2TvegRO3vQOPfeStDPBvx2OEwxO3Ew4feTee+AChcNOb8MTN/44nb34DHn33G/DIjW/C47e8E09+&#10;6N14mGB48JY34oH3vAbfftc/4cEb/4XH3kAo/AdO8T5nBAVNgvv0HXj6s3fikc/ciYe+/DVknC5j&#10;4BcIEkCQBIOk/UAQdwO0G6Rt8Hfl1l0NDI6SPjvX7x4KkwVCkggH2+2k5LMFg5X23WR0WED/YSgI&#10;hjAAhEnBXSNuJLkFU6egf4gEBNN1pG2VhIHmJPxPQ+Gg3M9MOASrw6AgIFgoVBSNHgqFCgb+So0k&#10;5P+4psRzB66OuRCQgvtWgoLe39zsQMECIAgIc8wHQlAK/LYMk4EBnYILhWQwMCjTHbRnD3K7Dy2Z&#10;DNr8IpvuJNN9xIDrBH7JDk9VGTZU1d3Wi3oMFPJ5D3Uh+d1ILhTcwH5YXUL8fAJGQIjled1KVsE8&#10;wuXkQaEXjeoqKlL+QBBQ4E8kmS0M6hm03W0vudyXBIRa/p41/FtU8+9Wxd/bBcIBKMSloaUsGYjK&#10;jZKhkICBQGCHoyagUMa/f6nmLWSyFXq6Eue+ereZM3D+rvdR78bZO9+Fpz/yNjx6y7/joZtfhwel&#10;m/4ND7zzX/HAm16D7/zrP+Oh178a3/23V+HB178S9/3TK/DNV/497vuXf8J9r/9nfOWfX4ovvPLP&#10;8V+v/Ut8800vx/dueA2e+sBbcOZj78JZjWb6xK0488kP48wX7sSpL9xFKHwcJ+hYslMakZnJYE0p&#10;+GfyubIg0HZ8n8+f28IPQsEec2GQzuczjc+25ELh+xLvYdwLf4bc3D6/lLycgs0rHAYEU08Q2NFI&#10;LhiCslD4n4KD6W5ynEMw+B8mQaHSh4K24/UOCFxZpxCHAiVIhL0yM6ijXp/5/SvxORYAQQVzCfo5&#10;qsr481MVhEE5g3u5cQsuFDzZ13RWF9MZOFCwyWfjFKxMTuEoKPgzn11HYKFwABBOwtnqMOfgysJA&#10;ZQvhYJUAg+cSBIX2HDkFBmXWa1lt+zpOFwIqD5MJ/s62oJDY52cRDHq3goK7Av9hwd8GebttXYFR&#10;HgN6khLHm/I7zKzlMFlguNCI8vMbC3tNq78hXxA4CAMLARcKUhAKcggCQm1ON2oYXKoYaAQBFwju&#10;dgIKPb68/XIGpKBLcKHgqQcl/P+VMDiWMrgWZ/agkGAoy2hByn2Pmm6cUwzWZz/BoP3xd9MRvB0P&#10;v/d1uP+GV+HuN74Un/77/4tPv/T/4at//zf45steivtf/ne452V/ha/81UvwlT97Mb7yp3+KL1Kf&#10;/8s/xZf+/s/xjX97OR58B8Fx4z/jMcLl9MfejXOfJHQ+8wHzAv+UL96FC//1WZz8wmdw/ItfQvoT&#10;2cjJUPBnq5uuMyuLAZ/Pk4WCq0zKDfhXIkEhlc+9yrDjl5N7nbbT+byb0VH8uxogELqe1MXVRXUb&#10;OFgouIBwpRFJFgau7KQ3yXUOUhAMLizc+uCxYJ17nqvg+6SfqSocl3AUEKQwKGi7ppzyX5HpBX8F&#10;3cMkQBxs+VtHEO4MDp4v1aks57V+oHcDv7br9Fn+flAWCpWl/N18KHhlMhCs9KId87IdynYfSQYK&#10;bteRC4D4to77dXIKFgguGMKgIDchCEguGGzwD7qHeL2gQAg0S1kEAiUgWDC08gurXEJblgcFM/oo&#10;l84ihzIJZgZoli2aCe0H+KNk3YMFRGJf+YUeaBkMb3gqYRSAgQsBAwa6imZfcgUGAD4MYvy54mDw&#10;z4nynJjO5fWxEDAE4dBEQNXzS+x1A3ldQhYAYYpDwkCB11FyB9Yh6GX6tQwkFgrWFUgCgWT3y3mu&#10;p26qyy8FBAuFg91HCXWjiP/nYv5/SzI6TVnAoFaS3Y68p3Nw8osM0He9H2c+fTNOM3ir7//RD/47&#10;vvv+1+H4B96Ah258De590ytx72v/Efe+4u/wrb97Ge79u5fivle8DPf/w8vx3Ve9Et/5p1fhfjqI&#10;h97Oa27+dzx26xvwyK0sP/JmnKIDOfepD+D8529Hyn9+Emlf+yIdypfwxJe+hFP3P4qs8/XIzBhA&#10;RroPBMrkEsx2cneSoKBWelLQJuiMG/CloO2VfhCn3PPDZM+z5wb33Tqz7/xMNt/hQUGgSHYMgoTd&#10;trJQUGJauQhvmCpBICgo5+APVz3MNdggru3DwOEec+skFwRWxiF8H0CQysvYQqbKHFlAhEEiDgUG&#10;eOUhpGoTZBlsLwsETzVquTuB3oWBhUZw3ztP2wlp9dPasoQLCLqB4L6Vft4qBwqVDOxyCEYhQDBQ&#10;kEKgYLqPXCjYbTtvwe5ryKpWTNUkt1YDB41E8mRhEISD6WLy3YELBQuBw6BgwSAgmPkK3DYOgaVZ&#10;JM/kE4JQ4DGBwUDBSi7haKcQdBIWCNq23UrqkjLDUwkAs/SFleMcWhiwBYQWBnwpHvx9CQiu3Hpv&#10;W5A4HAwJaSazWvo9qCvoCwVAHASqFwwkbscdAn+3av6OBgoMJLW+qhlIXCiEyXMGFgwqE11Hmr2c&#10;AIO6jTTayNsXFIoJdakksy2+XUgoFGQ04vy3vksYfBCnP/MenPzULTj5sZtMMJdO3/lOnPro2/HU&#10;B96M4zf8K77776/G917zSjz22n/G46//Fzz6ulcbHX/z6/D4e96MJz/wFjz14bfiqdv+A499+G14&#10;/Pa34+m7bsTpT9+G81/8FFK+9gWc/+qXcfo/P4tHv/RFnH/sArL5M6X5UPC6j9gKZ6mhqUEoWFkw&#10;mFa7A4VUiXVG2ubzbABB2eB+NbJAsPfR57s/j3ULcg6eBAjPMYQ5BxcOVm73kpLRcgrmXdP+pLfD&#10;nEPYtt0/TC4MNElOS2goqH+/UAiTCwUpDBjqdlKC2gRZBnqBQoCIB14HAp4mffE6SgBRoLctdhv4&#10;LSTs+TqmUhAI3lOfUysdEvyDcq+t9O9dxXozcU3dRn43UZgEC+myo4/iEPCdgdmmWjTBTd1GRgeh&#10;YMskx5CWAMJRAHBljqfzPG4bd2CcgSevi0jdRwzGSjCbRHMfjzGA88tghqRSrVQLz/HWQDoaCkHZ&#10;821XkoGCpCGqcgIM3i3KC1Ct6l6SCAMz4U2BXUE+JPAHdbVQkKto4mc18JpGtvoj/PI3GPX6JcX6&#10;Bh8UXpeRLx8KCZcgKKjryOtCqua+Es4HQMBgImk77hb4+VcChYRrUD6BzoCgL85s9+HQgaKsNjqG&#10;NuSeKsYZttq1PPZJtuif/vj78MTt78ITd7wDpz9+A858/B04+7G34+xtbzcT2R5+06vwvX/9B3z3&#10;X/8e3/23V+D42/4ZT773DXiCMHjy9rfiBCHy5EffieN3vBOPfPQGHP/4zXjiU7fh1Bc/gVN0Cqe+&#10;rK6jT+HhL3wJF57KNiOK0jJHCIYhZGT00zUIDj1G1jm4AVhSUHYDtXQAChKfXYFBsgH9KAXvaWVz&#10;EmZf57J0fx65hUR3kiRQeDCwciEQBgXJBUNYt5Ib9K3kIMLqpTAghMlC4X9CoQ6CMklqBVjHRdhg&#10;7QZgz0HYFr72bZ2VnEOiW8iFgj3ulQKKc18/2F8NFHRPAwV/foIJ/ISCzR8EZY/JLbhQkJJGH1nZ&#10;riPNUdArOZtTNOroIBQsACwQkuRD4TAQBEGhUu991rXtchUMGupGSsonMGh7UOjzoJAlKHiQ6Mjh&#10;PtVKtXC/hV/0Zn55vMXxrhwOFggWCu62Bw17r8Q9lctQd5NxCawPQiAoFxYJKNAZBSAQzDmoSypK&#10;KKgbqYkgiPJ3jFCNviKskxoZpBuoegaIOBz4O7hQkFuozukkFOgaqCruV7DehYDdtnKhUGa2HSj4&#10;E9UOg4KXU1DXkYDQblRE5fL/XsAy69HzePKzn8PxT96G43fdgodvvxGPEgwn7iIUPnkDzt5FMNz5&#10;Dpz48Jtw/KbX4KG3/iO+8+9/h4fe9Ao8dsNr8eStb8ZTcgV0Fk8RJMfvvBHf+9h78BBdx3fvei8e&#10;+dSH8Njnb8cT/3knjhMO3/rYR/HI1x9g8GtBAVtWaXyeUtP6kZbeTzD0ISuTYDD5BatkKCgox4M2&#10;n19vuzsJCimSD4XLuYX4vUJkgRCHAqXPd5PhVomupAQUgsH/MCAE6wwc/OGrhVLRwe6ko4AgBc8J&#10;A4LrFP4nZIHgwkEQsHMbzDyISg8MNlgnB2BJQJAbULdQotVvHUOii8gCIXGtHSHl1klJAd8fWuvW&#10;JSRouBDyQGNcSKl3rQXD5WSdgh2OGoeCKwsGTWLrotR1pLWPJG+J7cSSFy4QkmY1CwqB7qLDYBCv&#10;Z7Aw5/N64xZ43MxX8HMKgoKCspdYtlDQPAUGbD/x3JYzSChIAkMfpYXxeggHXas8gxfIn6mDkOKu&#10;gV8y7VsA2C4jV808LkX5mZLrDBIgcJwCHcBRUFA+IZLXzoDfxjrWCwr8Asf45W9KEt0Dg4Kg0MiW&#10;u3UMBgwhUKjK7kQt/zaSB4UuBne6ACoOAme7jNtGPE9lEAoqPRCo64ggYGAtIbSVYDZAoIr4Py3O&#10;aEVJegsKMwiF9E4Dhvy0Rpx/8Cwe/PSn8ABb9g/cfgO+c/s78Pgn3o3Tn7kJ5z79Hpz9pOYtvBNP&#10;3kZHcOsb8NQtb8DThMGJD7+d7uDdOHHnzQTCe/H4XTfjUZYP3fle3usWPHTXB/Dwp+/A8S99HA9/&#10;+S588xMfw/3/+XUG8wpUtdDytywgk/+D82kddAt0DYRCurqSuJ2VKUBQcbfAQJzJQO4HZxOgQ7qP&#10;Uvj3vEAJDBYS9nxXVwIEJaldMBg4UGFQkDwweFAIgiHhGhLdSS4EwuqsbJdSUC4EgjoKCvH9/2Eo&#10;SEGnYMDAwCwglFSOobRq3MxdcHMMyfJa/gkwKDAzYPtQqNIQUf8cL2iH3SNZ4QAIEz836f7+vhmS&#10;ynsVjxoHYAN/RbHnCuKl7x5cp+AudHlML+p33YEZgaSSQFCpbiStfRR3Cuc9pxAEg+SCwbT2FeAV&#10;/P33L7tQ0LZ5DSdlwMCAYerNuZ7kFtoIBeUTBIVWyjgGBnwDAcLAm6PAfZNfICR8WbcgADRn03Fc&#10;MRQ8+GhRPU/e+dY1GEfAfa3IasR6LY1hupZyBQCNLFLwZzCnrggKxinwGEspym0XDh4gCIW8DopA&#10;yO8xUEgGgicDBcLQOgh1LWklVQuEpO4jqtZXNX+WSpYWAAYC/FtLFhRxKPD390qBQq7Ak5LOnjOw&#10;IFDpbZs8gg+FovRWFFMF6W2EQhtyVPJ/n5/ShBPffhTfplu47/b34Nu3vxMP3/UePPWZm3H2s+/D&#10;2U9pRvJ7CIYbcepjBMRHb8SJj91Ad/BuPHXnTXhSQGD9w3fciAc/9j66gVvw7bvej+9++jY89oVP&#10;4dEvfQb3f+7TePTr30ZOdg0qm0ZR37OEjpEN1DYNM6i34UJaN1LS+wiGHqRTGQSC5xgYcG13EssM&#10;gYFB2Yi/nwngvtRlZFwC/04WCEbmuBPc/euCit+XSuf3II1/GxcIkqCQwWNBMNh9m3R2k8/5+f2E&#10;gcDgDV9V0LewsIHfBYKVCwYNYzVJaDkIX0XFDO5+0L+cwqCgBHNY4DazoHlcMknoQ867WoWBwcyU&#10;FhiqPLdgcgsa0STxuNyEVKNA77fWrVswyWIzXNXtLpIOQqHmGUEgWa47iItQsE5Bgd5AwZeFgNku&#10;HEI5ZeDA0nUIcadgh6EmgcFZ5kLrHsktmDe0mcXzwruPJNt1ZMFglsR2xQfZgsEtg/XxfcHAl80t&#10;tLC+jV9SMyQ128sruPIcgoWCArgHBDfwXx4KOl/dRX6XEUvlKrQkdxu/VIJNK4OfBVArP6eVABAU&#10;YgzcavGrNHmCUAgkQyImcPCz4/X5dBkGDI7kEFhnYMDAru4jBf6gGg0UegiHbgOIBv7sdSEwCFM1&#10;f484ABwYxOsuKzkEb7RRKBR8FRICVvmEg8CQx+dDyj5Xhqe++W0G9I/gvttuxrc++j58l63943e9&#10;F09+4n14jEH/0dvegeO3vROPfPgdnm5/F753xw3UjfgO679927tx38c+gG994iN48HN34JEv3YmH&#10;CYUHPvdZPPWd76EorxYV9QwI0QlE+hfRN7GOobFVlFX140JqJ9XD1jlFt5AuAPBvYWY7Gyh43Uka&#10;vqoALAWhYMDgwiAgc5zP8WFQsPe1MmDQ+Y404ukoKEhenqE3nmvw1B/fVsA/rCspKAHBzoRWaVVU&#10;OIjioquDglVYsLfvbrDn2KR08LyrVRAGQZUIDnQMZpSSU28gYaBgA7QXpD0ghI8+CoVCINC7ulxO&#10;wd7DSyx7solmAwUCwILBlV3awkIirOvIQMEGfwMDAqArtTUOBTNnQS/vFxR82YXxgiAISlDQmkaC&#10;gVnbSNt8mJOCPiEguctcJB3nF8g4AwcKnugAaPFbNQqJEPDmK3A/AAUvp0CnwUAbDoAwJaBgAj+D&#10;r+c8lLOgO8kd4ucod2G7qiQ5CoFGLoEte3UFsTTdQn6gD5OA0MTPitLJmCS1rTdQOEw+FAQHfrHD&#10;wCA1GTB4ULAOwcsjJHQACr5DCMLA6iAEgkpAwMshXB4Kcgv5dJUFfF5y0jsJhijOP3qObuFTuO+j&#10;H8TXb78Fd1P33XEzHiAQ7r/t7fj2B9+Cb73/LbjvvW/Gt255G+679W2490PvpLu4keffhG/eeSse&#10;+Mwd+N6XP4nvfuku3PfZj+Lez34WJx95GoXFEZTWMcA0TqGseRotI2sYmNrA9NIuuoeWkUsAZ2S2&#10;I4U/z4VUBu90BmXjChhoHSi4yeek/ILE5y7NgUBQFgoGDCFSsLcBX5JjCJ5jnYJ7nqsEFDwlj0w6&#10;CIUwMLgOwULA1hsgaCE9qvgKnIILgWCgvxwU7HlS8LyrkQ3wbk7BlerMTGoBgZJjUJdSOevCoaD8&#10;wMSB9ynYfTfnYBUM9K7CJqe5sjkJM9LIgsGFAgO7pKAflEYkmW4jQsGukqqla5KgIIfgdiEZMDDY&#10;WwfhQsE4BQcK1i1YEARBEe9KsoDgg3yUbHdSvFuJgcaAIQQK3tpHyS6hjcG7WcDgtskr8PpWBmo3&#10;KXx5qZtJ7kIwUPCXEwhCQErUxR2FhYLcgi8XAkEJCupe8pzC5aAgt6Cy1xMdi4WCdQfGIQSgUC8o&#10;8PdS91AQCkEwCAp2lJHtQrpSKHiji6w7EASUVNZQVMlLMFsVZbQnQaFAUODzki0o8OdMP1uKb33h&#10;S7j3Trb2P/5+fP2O9+Kej9yIez78Ttx961vwtfe+AXff/Ebc/Z434b+pr930Ztz9/rfjGx95N6+5&#10;BQ9++sP4LvUNXvuZ99+AL9/5UZx94hxKS5pRWj+CwoZZFEXnUdWxgJ6JHYzM7mCSUJhY2kPPwBKi&#10;sTEUFtEZ8PfK4N/QuIWk/EIyFCR3UpuBAq+1ulooxMU6wcY9x4WCFASC+Zn87YPDVRNQOEpBUIRB&#10;QtvFgkMICFwFgeDKQsEEY5ZmApuO+VCQfhBQsPcPkwsHuy2HICjoXQ1XAgUXCEEoKNdgZaGgwB8W&#10;/C8HBV3vQsF2IXlQYL0AENIt5EGB8pPQScd4vmSGpAoEbteRtk1OwYFCuwUDodAWAoWgXCCYbUqO&#10;wToDq8PAEC/5BWrTexWOgEILv7A2r5BwCh4UvJxAcj4hKJMfcI61mPMl3cMFgO0qstLoJuUs+Hnm&#10;+g5KUPC6jwQHIwcC8aDPwGdl9n0w2H0v+PfE1cQ6KQEFr/so6BQsFFQvKDQyIMShwJ9RiWVXQTAY&#10;p0BHYWEQBEMQBFZ2VFECBAehoHNcGMShwLp8Pgv5aS2EQpuBQklhG04/chJfv+1WfOODdAe3vw/f&#10;+sjNuOfWd+K/3vsmfOXd/4av+jD42s0sb34L7n4vofD+d+Ibt96Iu296G+7455fjP/72L3HXze/F&#10;+afOoryYQKjoQ1E1A039HEqiC4j0rmFwag8jMwTD/C5G57YxOrmC0bFpjIwvoqtvCS2d86ioGWMQ&#10;VeJZwVcBV1AQHBJQsAoDg0YgmVFIVwmFdP59guc8Eygc5hSsQ1Bgd4O/pPqwkUtWLhgEBb2lLZhU&#10;DkLhsH0BpdSfnyAg2O4oFwbfLxQU6A+DQhmlCW+2m8iFgskn+PXSUVCoLleXUTIYPCkZ7eUb4iIc&#10;6niNnaXsjjQ6DBZWh0HBJJrZ+lfwtxBIUqHflSRwON1HrgwUbPA3APDB0HWe0j5lgMAvrJG2nfc1&#10;B3ML1iEkQSEwec3KHa5qQRAmdzltb94CAzBbaVod1etGIiAECW1LBILcQjO/CHIObQzamr/QFm/N&#10;H4SCeRc05R33yhbeX11G0kEgSH2I8Qsnl+DdywODgQphYGcpq9UfY0CPQ8GHQVM24eFDwALCiPvK&#10;HSihrOGlXvD3nIErE/h9uVCIuwWWDfxb2TkIBgpZHahi8K7m37GGqqKqGaQsHJRTqOJ1VQxolby2&#10;gqUFgqvDoWDBYNXjyzt+AAhprV5OgWDIExSoXP7spRX88hY148lvPoAvvPOt+PK/vxbfeOcb8Y2b&#10;3oh7bnw97n7Xa/Df73odvvZOltTd1Ffe+gp87nV/g9v+5kV402//Gt76J3+Mr37gDqQ+lYbC/HoU&#10;lNCNlDOI1Y6jqHEWpa1LaB3eJhD2MTS5TTjsYHByHcPjSxgZncbqyhZW1/Ywt0wXMbeD1s45BioG&#10;Wz4n6RldyKCryWSZlaH5DF5eISOzl6WndP4dpTRCxFOvPzKJMGCZxmcnldcFg70N+K7CzpHcc1wY&#10;uHLrLRwSziG528hCwt0OO27rjFOQnJFIFgpHAUKyDsBI+5R59afRQRhYfb8JZ3u9uZ/qnMX37BLc&#10;JvjHu2h8KRD78kAQJjkBBf0EEOLvQiAIzLpF8ZKB38CFQZwQqubPo1do1iTJG1Vkh6DGocBj3pBV&#10;QiB+DqHAcxTw9d4EvVTHvjPBvldBsu9VsC/dMSXPsV1JAkMSFOIiFOzIIwMCCwWqlfsuFOx2EArx&#10;fQb/VgaA4MxmyXULR4FBUDBrILHUZDVPPgjoFsKgYLqO2MJvM2skCQwamsrrHSBYJUPBcw4xBrNm&#10;AwY5BuUUvNLbVjeVPsdLRnvvhVape/DnNCOQ/JFDyiu44jkK/u5wVQ8GrPcV4XWNgoI/iqgpt58g&#10;SEj7YVBo4N+lgT+TwKDtOgYEE/z5uxkJApTqavh3rWQwVl3cORAQVbyu2lcloXAlCWcLBTmBZGl5&#10;iy7K7TJKuIW89GYjve2sIK0ZuXy+NDqmtGoalQ3T/HK24vFv3oePvPrvcctf/AE++eqX4Muv/VN8&#10;5TX/F1989Yvw2Vf8Hj79d7+Hz76c5Ut/HXf9xf+HG37/F/D2P3sh7vvkJ5F/PpMt2jrkF0ZRUNaN&#10;Arb4i5oIhLYFVPWsoWN8F0Mzu+gf30TPyDoGxlYwMrmKUYJhaWEDWxu7WNvYxtL6LmaW9tE3vIqm&#10;FrYG69iqLWMLu7AbuYR7RmYLA3wLA3UXA7TX3aREcBr/Jqn8fdP4N0jP6CcMvK4k5Rs0CimVx8OC&#10;/TPV5aBgpX03z+CNQvKGpwYDfph7kOxxyULBHZ56VVCgVGcDv607bF8KC/hXIguEEgZiDxAsCQN1&#10;D7nvZUgCgoKwFAqCZAWhUEv3oOUr5AgMDHzVUjUEhNed5MkDAQMzfy6vTAT8JCgYIEjaVj2Pl04S&#10;COOoLKETUNeQDwQDBcmHgvbti3VUmm3fIVi3cEzLV0jxnMGFqJnF7HUVBaGgoalKNicDwFUSJPy3&#10;tGnJC/flOyrtthv8D+tSOgoK6kIKh4IXrOUSNNu5lQHOBn4v+CeDISEdpwNQ1xAlx6GEtZe09gHA&#10;+9n6BBQk797x+QqS7Uay0vBTfrGa+UWM8nNi/FJ6UPByEMpHNOa3o4Hnad6Bgn4yEJJB4EogqDfq&#10;Qj2DgFTLv591B9Us7XYVg3QFA3Ml9yvlIBjcqhwoVLF1W8H7XCkUkoO+Vacvu9+GIrpHu22hUJgW&#10;RX5qDLmau1DUh/Jatnqa5lETnUVtTTeevve7uOUVf4c3/OYv4JY/+jV85q9+HZ/761/FZ//mV7n9&#10;a/jcXz4fH3/xL+Pm3/l5vOv/vgD3ffouFGTlsPVZjbziJhSWEVo1wyghEMral1DRvYz6gXV0jssh&#10;bKNvfAO9o2voH1tC/8gCxiZWMDOzQTBsYmNjB+vb+1ggIGboGuZWdrCwuoOJ6XX0DCygrXMGDdER&#10;lFczSJYy0BZo3kEbcgo6GGj6UFTeh4zsdqSkExD8u8odpGZ0IoXPuhQW5J+pLBSOUhAWFhCax5DN&#10;//FhE91cWVCotN1Hh0HhSmSDfTDo2/3Dzg1C4ZnOcYjnD2zpyOQRqCAUDBhCIBCUN0/B6yIyOQQ/&#10;kKs7KBkKGpmkZTGmeG9tS/oMOoYKig7Gu6ffNWTA4X9OAApWWhpbcxHMstgM7pLpLipU3YjJI9gE&#10;tAWAjtn8g80rHIvnCwJqTQ0CwcoDQjzwc9vuH4CCfywos1geA0MYBMLqkruPGLiNPBAcDQV1IWmy&#10;G883AdwP2lcCBV7vwYCBnF8a7du6g9v6vMRnmjqVCvi8lwK/ICDFJNU7Ehyi/Jli/Hx1HzXmU6y3&#10;UAhTEAjWHRiH4EOhkarj36+Gf1OragZvOYRKblfxmBHP90QYUB4UugwUgkCQvKSylyewLkGBvoCg&#10;TwBA8urtMXM81SulPD5LOXzO5BCyqIyMNuSXDaGsli2mRn6pIrOob5xBU/UEUh5OxS3/9Dr84//+&#10;RbzhV38SN/7WT+M9L/hZ3PLCX8Stv/+LeOtv/C+85Q9fiHtuvwt5qXkMVvUMUo10CB10CAQCAVPe&#10;toKKzlW6hGU0jxAEU3QJk1sYmNjC4MQGeobnMUwgzC7sYm5hH3Oz21hYWMfa1kWsEAzzK5tY2dzB&#10;xu4+Ftf3Mbu8h9mVfUwubGF4ch3dg8pBzCLSMoHWrmn0DS1heHwdbV0zqK7TYnIDyKQ7TOHf/wL/&#10;/imEQzyw8+/oBnpXwSRzUIKCm1+QwiAQrk4DhOBEN0nbV5JXsJAIguJybiFMbvAPO27lnic90y4l&#10;k0egKktHTc5AIDBzEQIgOEzxAB2iOBgcKLhAMFCgi7BQSEiBnzCoEBD0GRYICSiYzz4MCiX8PQwU&#10;EkHfBH5fqg9CQdvWJQgIGol0TGsaWRlAhILAVSL4u6OP3NLKQiCow6Cg/R8MFNTtwzoG+DZ+CT0o&#10;KFhfDghSAgpeSYdirlHQFyS0reDvbasunmfwHYN3racYf54Yg3uzuoDU7cMAfhAKEs/zz9G6Ro28&#10;T9QBwFFQMA6BQTwUCgwQNQzOtZSBAv/uVZSgUE03UJ3VE4fBFUOB/4dEDsFTMgwOyoKggM9XvlEr&#10;clOUZO5CXn4/W9O9SOXfMJ9fpuLaaZTW8iGv48NeP4WK2lmU1ozgzOlc3Pmu9+GNL3ohXvWrP4t/&#10;+dWfwht/7X8REj+DN77wt/DlD30MmWllyC6IITu/GQWl/Nw6BqroNEoIhPKuDQJhHXW9K+gY20Df&#10;9A56JzbRPbKK9r4Z9NIlTBMI80uXCIVLmJ1jwJ/ZxOziNlY3L2Fjcw/r1PLGRYzPbmKIIBid3cAE&#10;HcX00jamFnYwOc9ycQszC9vUFhboLFY2L5p7DI+voL2HoIuOIqdQYIjRNah7qTN01rLVUcekMChY&#10;GafA/2c4EOQiOlh2xt2CBYNk9y/nHoLSG920kN7VQOFKZWFg980EN41ausIF9cp4XjkDqBnTHwj4&#10;z0RBIFhZMARhYKXkczVL23WULN2DZZm3wF4YFDzYeF1Hl4OCl18g8LjtvoLTlOo+crqODBSaLzSZ&#10;mcpyBq1pzYjRwrcw+LdaCPDL6yaX3WBvt8Pqw/Yl241ku4/CIBBUOBQYmC0YgmKAse9v9mZAM3jz&#10;Wps7OAgCBX8PGAfldTkdvMY7btwCA/9hihFQCvjxgM6fTSODtG6RYBBT8DfbFgo6LzxnEJRNLFso&#10;WAkERulSF4FA8e8sCQzqOjK5BF4XpmreoypD3Ufe0hbWEagrqYyloGAdgpc7aEORuoaMuJ9GSFB5&#10;aQz4VEFaJ/cpQqDwQjNb8q3I4s+Rzb9PXtEo0ouGcEYziAvGUFgzj+L6BRTVzBAM4yipHUUenUI+&#10;3UNJRTse+87j+Obnv4j/+tjH8LG3/wdu/PuX4Z1//Zf474/eicyUAhSrq6i8H2WESHlkCqUtiyju&#10;WEFZ97rJI9T3rCDav4S+sS30j2+hY4Cte7bkmztGMTqzjLllQmGZLoBOYWb+IqZmdjFJAMwubZnc&#10;wvwq9xnsx2c2WL9Np0BXsU7HsLqHmaUdTM1telDgfWaXd1i3gfn1TSxtbWN5E5hb2cPI9CraeqZQ&#10;Vt2DtKwYUvidS+H/SrkH5SGCQf+wZS4U9IP1VnEomIR4Iueg1V+TwWBfQXrQMVzOKRwm5YW0LHd+&#10;AaERWC/JDeyHyT3/sGtcl2CkUUvFQ4dCwQCDbkIOoaIkITkFBVrjGPzty8me50LAVVh3kXUM8ZFF&#10;/nkK9t4oIsmfc0C5DsAEfoLBzkWQVFdbqvt61wsUdukK002kvIIf6A0AjAtgWUAAFBIqVvz+CQpJ&#10;OYXIhShi6i4y3UYWBOo6UhdSciLZKizYu/X2mEqNQIqfQxAICjbRfKVgSIYCAzQf5iS3EJB5EY+B&#10;ggcGe62bU3imcoHg1QkuKo+GgoatNjH4yyF4wT9ZMQb9+L4DgssBQXIdQhgUjDtgMBYU4t1HDDoa&#10;hWTyCrwuTBYKlYIC/34WCgYGvN4DgvIIbgJZbqGL6kQ+PzPPQKHVACCfz0FeartRDsGQxeCXw4cw&#10;p2IGKXwon8rswfFzrUjJ4Ze9eg5lDQtGRfWzbOnTOVBn02vxwfffhfe++wP4wpfuxme/eB9u/dAn&#10;8IFbPohbb7gJH3zPB/DZT/83vnf/ORTlNKMhwi9f5zKq+rZR27uNup5tAmETjT10BYPr6BvdRmf/&#10;Mtq6Z9HRM22Gos6vbGGRwX1+mQF+fhczc3t0CtuYZut/lkF+WiOR6AAmGPhnF3exvA6sbF/E3MYe&#10;pgSBRR6nc5iiK5jhPebXLmKJDmN+bQfj8ysY5meMzawbaEzz+oHRdbqGCbqaTqSYdZcICQOG8EDv&#10;SlAw4v/ZyD3GfQMFAcGBgpQMBYHCA0LcKaikcvmcXz0UEklru7rqUausXo2CUJBTOBQGDijKHSC4&#10;UHCD/TPV5aBgIMC6MHn3SMDAyoWCJCBUUOUGIny2CYRaAYMw0IgjCwVXcgJJXUWFgoIHgzgc+P1L&#10;HPfnKbTyDxZhcIukt6KZUGhn8PbyDBYICvDJAHADf1i9PRbcthB4JkCQkqFgZcFw0DGYOQtm257D&#10;4M1rrhYK1mFo24WCV14eClHCKeEOkpUEBcoG/MsBwc0hWFkoNFAuFKoZGNRlVMV9L9GcnEMISscr&#10;eX0ZpYlopRLvqRfkmJfkUEX8vxSppDQbuTiVsGBgUyI5nzDITYsRCk0so2aoqZyBmfCVN4Kskmlk&#10;VS8ivWYZp0sm8XhmPx46zRYzH8ri2jmUNsyhvGkBpdFllMUWcOJ8FV7zmnfgJ3/05/Crv/T/4Td+&#10;50X4uV9+AX7mF34Hv/L8F+D5v/Zb+Omf/Hn8zM/+b/z2/3kh3vFvN+IbX3sIZ84Vo6JhGNHuNTQP&#10;7KKpfwcNvetoHd5EB8EQaZtEV/8sW/cbWCYMFpa3sbS6j7mlPQ8Ei4QCATBHB7C4yuC/xGPLDPIr&#10;FwmES1jbBh0AHQXdg6AwPr1qpFzD4sYlAgHGMQxOLFHLmJjfwhzvL1jM8R7TCxcxMsmfq2UOmXyW&#10;Uvi/MmDg39YEd/7d7fZhso4goQ6jTP29+f8OQkFA9t4VIXGb3wsplyDI47MclwOEZwoFVy4UrNzW&#10;vx2OauUG/qMUCoUQl+BCweQRAkC4WhC4OgoKKm0OIAgE1Xn3SAaClAQE1fE+gkKZoFDK+/N7U1di&#10;oTBq7uUCwTgGX8oj2MBfo7kKBQfXPLJuwYNC6xKao3OIVI14I14yPDi0KNAzkLfxy97K1p0b+N3S&#10;lVun7aAEAguDMChoOwwSgoJGHzWzhWuX0k4GQzIUkiVoMHDzC/b9QsGVCwU7izpMMUIhxp9BQ1yj&#10;AgQDuqs4FHxohAHAyu0uCpOFgnIJDQwEtQwI1QIBg3UlSwX6CqqSxyUXBLbO1PNvXsFrS3lNCYNI&#10;KQOIpG1NTCvidrEZbtrtuQMGs2I2HIr53BSmtyA3PYZsKjOrHen8G2UVMihUTiG/Zg55dSvIrltH&#10;ev0mUmpXcbp8Fk/kDOKhM1Fk8IEvalxCYeMiSmOLqGtfQWp2E17zunfh+ut/EseOPQfXH3s2y+up&#10;68z+sWM/4peqP4Zf+qVfww1vuwHf+PLdeOieh3D8vidw9kwRKiKjiAxsIDK0jqbBJdQ2jyPaMYbx&#10;2TWsrl/EOoP8EoP/EoP1wjID/cIOZpfoDpa2sbi+Z7qOBIKlNWkf69uXsLJ1yQBhkhAYX9jE2PQy&#10;r9vk+aAuYZyw6Rudx+jMGmEg18B6wsJAgfszixcxMbuPwbEdVNdPMMi3e0NY+fe/nNSlJAkECvxZ&#10;JvgLBu1GWbxPNmXAwP+bC4Uc/v880REICPxu5FH5dIUFfL6M6G4FBhPYrwIK8fyCDwUXDBYK6u4J&#10;Khj8LycBwZSU6whcKAgWQSC4UAhTMPAfpcOgYB3CkVCQAkCQXChYMFT6qi7xoFDP+lr/3kEoJIlB&#10;3ySUVZpupHAo2LkKx+p719DI1lO0axktzbOIVQ4xOHUhytZesyafEQpthEJbINC7MDgMBOo6stKM&#10;ZgsFCwQrC4LDXEPcKSggM9DY5bQTXUlhMEgkoF0oJAf2gwC4ciWgYIaumnkLHgBUWsUokwDXdggU&#10;rMwy2PwyWgBYpyAIuFAIg4ArOQQBoYF/S+MUGCyqGAiUOLZQsHLBUMkgoX1TT3k5BcKAZQlbr5KZ&#10;iMayKKOXZS9hwCCSSiikdtMddCCPn5nDv3Mm/yYCQU71LDKr5pBOZTasIrtp3ZRnKxZxpmIFKdWr&#10;OFcxh6dyB/Hdc83IqJpGQWQN+U1rKGtdQX5JBz7+0S/hV/73bzHgX08gPBfXKfhf+1xce+2P4rrr&#10;fgzXXvdTuOaan+LxH8OPP+/n8KY33oCHHngcp548h5OPncWD9z5CQNyH79z/NIpq+HfuX0RN6zBa&#10;++YwOruOhbUdrBEKaysM8gTCyuolLJqcgrqAdjG7uoOFdcJiY5vOgMBY2cIytzd2CYeNfUzKTdBB&#10;TCyoS2idwKDjIDhGptfQN7aAqcVNwoDOggBZ5PkL655TmOfnzPBzJuf2MTq1R8eyiuLyPqQQppeb&#10;vyAYpPB7IwkKAoKWCDFujHWCQY5KfgdNPf+vcShQufxf5/H/msfnIo/7BYIB/9dJ4rMmp5Ajx0BA&#10;XE03koGC03UkuS7BhYFWWj0KCoflFqxcKOg+JcV0CIKCHISAQBkQBMBwmK4UDEEgWChcqbz7HA4F&#10;d7ummBCQ6BDqfCjU0TVoMprmIARhYH4XJZ4JALcb6XIyUGjoXUWkdwXRnmXCYcHAIVoxxEDUaeDQ&#10;whZghwI/g3lzehtaFNS5r3q5iiAMrILB/3JQsAo6BvPeZh8K6gZqERiyBQfVu91Hnis42KXUw2vs&#10;8NJkKLjbz0SJ++i+3vBUTWYzMvu+nJ9D22FAsAp2MRlIUFquwoXBUVAQCJRQFhxqCGMz2oj7mo9Q&#10;wRakAQL/puWUC4YKBggPCDpP9R4UyliWMIAYONAVePK28/l/zCEM8jVqKH/IJI1z+cDm1yyiOLKB&#10;zPpVnK9axrnKFZyvWUN6ZAtprDtZOoPTpfNIY92FiiU8nTeM4/y5s+vnURBdQ3FsHUXVg/jv/7wf&#10;N77hBrzot/4I1xAG10rXPIfbhMG1P4Hrrv1JA4Rrr/XA8OIX/wO++c0nkJZaxeDZiNPnq/DgI2m4&#10;/1sn8Z1vX8Dpk6VojAygvXsCE/MM+is7WGQQX15lsGZwX2aQXlFQX1JOYQdzdAqLdAJLa1t0BoTH&#10;LvfXNwmHXaxuExyEyNTCRYJhG1NLW5hTsCcQhqdXMTCxRJexQ4AQNkZ0CgTCIgE0L5dAkEhTi/sY&#10;o1vQrOrmznlk5XXiQkYLHUMb0vk30RIXqRltZk6DSTizLoNK499dUNA5WXRqCv7Z+huyziqL/x+B&#10;wjqILD4DUg7/97m+BAW5hDz+r/P57JqSz1welc1nOpf72pZyCYWcfE/mvc5BCPjSdm6B13WUVzyA&#10;XL3Ok2VeiQ8Fu5CeSjYeNIzVLK7nB/iC0oQKBQpBw17jwyMo1yWU+PtGhIJNLscD5RUo6BwOg4Qg&#10;YMsrg4IT+Mv9BLK/X0HJCcSP+zAwQCidRF3xOBroEupN15HXfSRA1LA+DgO/y8gsjS1pmWw6A+sO&#10;gg4hTMc0GkNqIBAaeqUlxLqX0NKxiGhkAk0lfWjKaiMcWhATIFI9KLQIDqleV5NmLWt9o6OAILlA&#10;CAv+Vjru1nsv2/GAYECQzf1QKNjuJDkI/1xfNqfgyg3uR22HScdidCwx40AEBq8bKUzmZ8tkoFcX&#10;khP0j5KAoG6gCH+fKwWCZIeeevkEAoF/70r+rzRRzYOCF/StElBI1Fkpp1BGWJQRAl7ZQbWjmPfK&#10;S29BDv8GOXzICqsZzBuWkFk9h6y6ReQzqBe0biGrcR0XqpZwvnIZKTWryIxsGiicKV8wsEiv26Bb&#10;WMGJgnGCoR8FTQtmLkFR3STuvfck3vuuD+H2mz+OV77sX/Fjz/sF00V07TXPxnXX/LgBwnU+DI4d&#10;+wn8wv9+IW79yFdwOqUemQW9SGHr9mRqC55Oa0JqYRcu8P9/NiViJppNzO5ikkF/ZnGXLX8CQbmC&#10;+V0sc3+dUJgXEOYEiT06h22s0yls7ewzwDPIb+4RDgzwW/t0BnuEgaCwSQBs0iHADFXtp0MQENRd&#10;tLQBHwoUgbAscPAzpwicKTmF5YsYm7+Ioakd9IxsoKJ+AhfSm5HKnz0ttZ3BX46gjXXtuMD/5QU2&#10;xtJSCAwdo1Lp4jNYBqEgIGTz2iy/O8mFQjafAQuFOBz4HKv7KF5SSjirjO/n0gHm9xhl59FFKPDL&#10;DThAiEOBABE4cgs9OOQWS55r0DlFkmAgKPAeFgwK8HEwyAH450jFBQMoZZArK/LXSrJia1hDTBX8&#10;jZxtQeJqoBCmw8Bg668ECt5oIyfwO1A4DAiSksr1dAWSXu7vDkWtIijsXIQwmYTzFcDA6lhj3woa&#10;+1bRINHC1mm/Z4l1lADRPodY7QgaC3vQxBZL6wXPGbTyIdNcAxPg+TC28wF0oWBB4MpC4TAYWOnc&#10;ZwYF6xAk/5wcHs/mz2HKdroMKimYe/MPbF2Yws5x9y0UYvzyXA4KWrgvylZ3GACCMg6Bv4vV5aDg&#10;1nldRlK75xT49zZAiMuHAoOISkFBKjf1nluwMnV0BOWEQjGPFbKumL9vYR6DRBG//JV0BY0ryGna&#10;REbDOs5VLSC1bgm5zevIa1lDVtMaUmuXkVq9jIz6NeRGt5DZuGkAkVG/QWhsIZXbp0umcZYWuKx5&#10;CXm1o/j2wzn40Af/Ex+747/Zyr+Az33he/it3/kLBn+5hOcQCnQI1/4srr3+f+HYtT+D6577K3jZ&#10;q2/E1+5Px6MXmnGuYBTn88dwJn8EaZXTyIosI5M/l9Y86hheo0tQC1/rGqmrCJhna39xYR9rDNLr&#10;dA2z09ve/to+NgiETcJgY4Ot/GUNSWW5qRnOCuzqOhIYtg0EBISBsSXef9O4AXUjCQqrhIMRobBC&#10;KAhEunaKTmOc26MLwKCW25jYQqyTcM3tRAp/j7QLbV7g5//SQIGNsJQLrUg1optggyyNkMhMFQAE&#10;BA8KxiEICtx2lcPvlKswKFhZKNiupSQoEAiCgpRL12C6laiCvD4U5vby+eA26y0sNDRVzkGAKCAU&#10;BIRinlucz22CQFBQV5O21cq3YDBdSqojDEp4bkn+AMoLBs1LYgQGK803MGLgdvMG2hYQgrmEq9VR&#10;jsHUmwlnh8DA9v0HoBAqP9i7slAw3UW6pwDk39esaRQS3CWTPA6pP0rHGvrpDvrpFAgEA4delr3c&#10;Jxx0rKlvmc5hEbGWaTRVDDCwMbjy4RQEbKvfvGWND6bqrFwYWLlLXUhhYFBd8LibUwjvPgoAQdJx&#10;wqMtx1NrPAeQgIIN7PqdbNC3ssHfhYCtd88TDOJugT9DXNpncDdgyOA21UR5E9XCYWDlAkFyA78r&#10;FwySHYpqoOADwTgFo1ZUUOXcVrD3IBAAAAN/Oe+TqNd5nShK60RBLr/wfBDz+AXIrZpEfv0istnq&#10;T2vYQFp0BxlNO7jAAC8nUNS+S20jM8pjdAvpBEAmAZDXvItsnqf9jIZNQoHOoXYF58pmcaZwHOmV&#10;U3iCDuSeh3Jxz3eycN/xMjzBlvAp/r9f8U/vJhR+nE7hR3EtgXDsul/CNdf/EqHwi/jV3/lbvPuO&#10;e3E3zz9ZPIichgWksPV0oWQK2Y2EU2wDOXQv1d1r6J/eoVPYMSOLFgiEhSVgjs5hYWGXALiIVQbp&#10;GUJhmcBYX98nEPYouoQVrX/E1j1hYnINdBQK7BOL22zpr2N8XrOiV005o3PpMuZWCJ11eENX5RgE&#10;BZYLq5fiTmF8ZQ9ji/AX5ttC9+AayqtHcOFCDKnn5Qq8rqILBHoKvz+pcgkSoZB2PoYMgiEMAGE6&#10;Cgr5fJZdFeQQDnzWC/hdssrjvpLPdh6DyTco10AJCkU+FFTa7QIDi0QuQgAoYoAXEIwY8ItUJydA&#10;AJQyyLvdQtovNfWDKCv0gBAKBWc7LKD/IBUGBgsMzUQ+FAiU926FhDsISovaeWsZqcsoGQoCgpLB&#10;GnFk7qe1jEzpJYhtstgmjGsLCQUqLPBbBbuUTKLZg8KyAUKEaupdJwjWWHK7h/V0C/V0DQ39i2jq&#10;omuoH0NUa/owwBgAMJio+0ijlYxDEBBU8iEM05VAwcrWtdCVNEtqudM1uFBoYeu7hYEs0WUkF+E5&#10;CytvRnMwmHuycJCCwf8w2XMkASHKnzHGzwkqSgkKcgnNxikcHJqqfVdBIEhBEAShYIefSh4UCAS2&#10;MKtTHSgwoFRQgoJxCwYCCSjEZaDQhTIGonL+L0upYn7py+q0sugGctn6T2PrP42BPa1hG+mRXWQ2&#10;7yG79SIu1K/jbO0Sslu2kd+5j0yWGTGe07TLwLyH/PZLyI1dNCOPMgmF7IjAQGhUL+BUwQRO5I16&#10;cKiew8miMTyY3ofvpPbjMf7dbrj1q/jxn/h1OoWfwPUEwrXP+j8Ewq/iR378d/FXr3oPPvH183ha&#10;QaRnE7mN0zhfNIDcugUURDcJhDXkNy+jZZQBnMF/em7bjDBaWL6IuXkGb0JiYUFugI6BQXpiik6B&#10;AX2VMFCdV0+Q8Nj4HKEyv4NpBv4pjTpa2sTw3CqGptcxTKcwoRFLq4QG4SIoCAAaziotbXCf7kND&#10;Vk1OgZ+v88fmLmFkag/DdAoDI5uIRGfpEOgUztMpEAqp/F+m8H+ZSpmuIyqDbiGDYMjk/9Q6A21b&#10;xUEg8X8o5fJ/LoVBIZffqzx+F/L53fGg4IvbhUYEBJ/9Qj6jxk34o5Os8ikDAdbrnKJswsEFhC+z&#10;L4dAEAgIcgAGDIICVcrAX+I7hlJKgd7kCJx9SdtJUp1fb2YrO11GVsHgfrUKAiEJCtw+CgrBSWqu&#10;4s5AeQJfGmnk7XtAqFfQVxeSAr8VA3l8ToK2KRPgnwEULBgMFCJ9C4TBIoO/tMztNQMHI+436ljf&#10;PLWApv4ltBAgLdEpRIv70MYHq1Ojk/iwKt9gA75KN/gfJjfwh8HA1it/kQQFA4bkwO/KvIOBD7Hc&#10;QwudhDcySHMGCDMGmBhBoqDtAiAR5JMhESZ7PFm6To5DStzD7UaKSz8DSzsaKQwEVnZ4qUrzfgTt&#10;s7RQsO7AQsF0H7Flb+Yn8H8TF6FdxWBSyQDjQsGOOLKqVBeScggaaspzS9nKq43MorpnGyWdu8hv&#10;3UNqhEBoYsBv3mfQZ8BvIRjaLyK1aRPpDasM/vvI676EzLY9ZLTsEBo7yGnbR0EXkN3M8xq2CIUt&#10;ButNFLRuIi+6jvMV83i6YBrnypeQUbeOc5XL+F7OGL55rgtffaoRH/z8U/jl31AX0k8TCL+Ka6/7&#10;dW7/Cn7+1/4cb/3QPTiex597YBeVdAOpJX3IZIutuHUdBS28f9MKanvWMEhHoIlnJoHMgK31jWZm&#10;djDP+lVCYm1Tyd89DExsYJZBe5VBfH3rElv6SjhvY56uYZSBf2x2G9Nq5S9tY2RxA/0zciAbGJrn&#10;MSWdNbt5VUF/j+d5k9gW6BbmNJ9hcdPUz6+Cn0UozBMKM7zv1D6hsIvBsS00dyyyNd6JjPPtyKQy&#10;BIGA5BTkElwQuIo7BMIgDgh+l1wJBsn7PhRy2qk2o4LcDkqA8KBgHAS/Rwr+BTl9lAeCoEw3kgOF&#10;oyTHYLqIfAkMavGrNPJBcDnFHYX2CQcF8Kt1DmGBP0xeILdBn0GWYDgIhYMgUP5AiWUDAwb82qJx&#10;1BdrVBGlMkk8zmBtXUBQOhYM9s9EFgq6j4FCY98cIv0M+r0LBgyRPoHBh0LfCo8tEQZ0CVTj4BIi&#10;wytoHlhGrG0GscpBE4RNkpmBW91IFghXAoYwALj7tq6VsvMTbFeSZAERtm+h4EHAhwL3NV/AiOe4&#10;AAhTGBCsks/VvtTOe0rqnqJT4M/vLcF9EArqSmoinA4Dgat6BnAzzFTbjiwQLBTUZeTpECikHoSC&#10;ZLuTyvh3VjK5IrWLDoFQ4Je1PDKHqr4tVI5eRGnfLoq79+gANpDOgJ7ZLCDsU6xj0FddXssWW+tA&#10;fhehQFBksF7HsiSel0GYpDVuITu6w3O3UdC2iaKOHeMYThZP48n8CZwtX0BKzSZOli3hoYxh/NcT&#10;jbjtvy7g1//wn3Dsml+gQ/hlOoZfxrXX/xr+8C/eiK8/WYbS7k0Uty8jvWoEaUpSNs6jsH0D+S1r&#10;KG5ZRsfERYzO7zMAb5i8gFrx6goan2aQpnNQf/8ag/40HUP/xLppwS9u0i3sgEF9hwF9G7Pr+xig&#10;IxihW9DchImlHbqEdfRNCQpbGGT92OI+HcRF07WkriRBgdwwLkNA8CavXTLQmaJrmZjbJRB2DRCG&#10;tGrr6CZau5aQX9B7AArpcgdJ28lQCOYSDgAiIBcIFgq5fH5zs9qQly0oCA4+FJLA4AIgHApWzwQM&#10;VhYMrmz30OXknevnGHyFBf2jjkm25R92LBkKrhNgK92Hgtk3x71zglBwlYDCpDey6AAUqBAYWH2/&#10;ULCy9zlW3zWFhp5pAoFwIBgiPYRA74qvVUT7VxCjmvsIBLmGoWU0EQyxIaprER2142ijdWzmQ9XK&#10;gGKTz2EKQkIBPwwEYRIM2vjQ6qU79oX+FgZh8qCg9yIIBHYOgfYTUEgO7Mlyg/9h2554T93XyHYd&#10;qUupC03p4VCImvxCFyI85ygYuBIU6n0ASBYMrkOwYFC3kasqAqGagaSKAaKS++VpHhQ0H8HkEnwJ&#10;CqWsKyNECvlzF9VMo4zBtqR/BxWjl1AzeBHV/Xso6t4mGDaRJQfQfgnZDP5ZAkDzJvI7t1HWD7qC&#10;S8jquIR0uoV0Ook0npvWvI306BbBsIWs2A5y1c3Uvo3izh0Utm0jK7JGpzCLUyUzBMMKUmvkGBbx&#10;RP44/vuJevzpK27Ctc+mQ7j21+gSfhnP+4nfwzs/8FUU0MkUtrJ13TCJtMoxZNdwn+DKb9tAXvMS&#10;6nvXMTALjM4xUM9uEQj7mKbG9KY1QkKT1FY29rHCFv7U/A4GpzYwqm6gjYtY3mVAX1d3EQP+yi76&#10;6DRGGPhHeJ5e3znC6/Xi//7pXdZdIngInznv3lOExqxxDHII2wYIkpLSU4u85yI/g/ca5bVyCAME&#10;Qv/oOtp7l1BSMoD08wzqBgqtxhm4EhCsXCC4uhwUJA8GiS6k3ExBoZ1Q6EAegSAohIPBuoWjZaFw&#10;OefgQkH7Cu5hQf+Z6HKB/2olWMTBUMJt27efBACVrhIQqBRInH0zQ5luQECwEggEiqOgYFv23y8U&#10;3O4jlccaBIVOQqF7Dk09dAQ9DPo9BIKvKMEQo1pU0jk0DRAUg2uEwjqaWXZ2LqO1bgINbNk0KWjz&#10;QbPBXgoC4GqA4Mq+6/kwKHgwsNvqPlIgdrqPuH81UAgeT0hdUb4DIQy8RLMPnsxkGFjFfohQCAJB&#10;qmQQqaIqqHKqjHVlDBqCgmY6x50DYVFKJ1Gc3YPymhmUt6+z1b+Fkt5tVA3uIzIE1A9dRHn/PnJa&#10;d5BN5XZd9NRxEdltWyjkuSV9e8jrIAxaCQPlFdSFRGVRGc1byIxtI1v73DZQ6JAIn/YtM3kts3YV&#10;6RqhVLOEjNp5wmEeT+QO4GWv/TCufc5v4tj1v0EoPB8/8bMvwgc+/m0URaaRG5lBcesK8iLLyGlc&#10;JRD4sxEKpazrHGdrnAF7ZFqBWC7hohk1NDKzaSChZbCX6RLmGbzH57ZMbmCYAXuU+wvb3qzlieUd&#10;jBAUA/MM/mzlD9EVDFP9kxtmpdV+tvaHCAONIhri54wp7yAY8BotoCenMM3tcbs2kklGq+tIMCC0&#10;BISRNfSNrKBrYAWVlcNIO8eAH4dCc5KCUHBl68IgEKYEFGxuQclmjUbyQJCAAss4FC4PBhcCYVBw&#10;QRDU9wsFC4RnCgUb8K1TSAJAmEqGA1Bwgv0REhQsGPT2NK1lFISCldkPgUIwuH+/soA5Vt8xC6mh&#10;cx6NnXQCXcuIdCfLgKF/E039G4hQTQObBMMmmgfWDCyaeV00MolIUS9aM+gGFPD5gCl428B/GBSe&#10;iSwUOnU/BX0/+LsKQkErpmq5CRcKRjwvLMhbGFweCrbryXZJ6b7a7jZOQPueLCAS+mE6BRcGcghG&#10;IVBQErmSTiY+y5nXVtIhlKfSKWhoXcc6ynt2CIVtFHWto6hjDXUD+6gfu4SqoUsM5rseFDr3kNtN&#10;EQIFXbsoHdhFYfcWAzKDvuYqUNlmW+6CQKCyCQspU86CDqGEUChp30AZVc4WfnGULfzIKnLr59nq&#10;n0ZG9RQeSW3GH//1W3Hsmufj2LN+h+Vv4cd/5o/wng99FdnVtPmdmyjt1NwIQiHGz2/fI7j4M3dv&#10;YGTukhmGOjK5hXnlEgiFiYU9DE1peOomXYImlml4KQM9W/6jCwz8hMLA7Drm6SDm1ugwFuggZqk5&#10;HtO1BELv1Ca6x9fRQygMzuyhf2abgNjgPegi1DW0sI1x3l/OQGAY4/20LUBoHSSthzQwtorhiW06&#10;hU30Di+hd2QR3YMrqKoSFGKmC8nrLjocCnGlekr3t7PSLz8qSY5CpWDgdSN5cPAmtPmjkQwU2n35&#10;gOB3woIhkWMIB4IUhIILAHvc5hQsFKzCgv5RcoFwNVAIKhQGVgYKyiV4LuEwKCTmIHjOwYwwMi/X&#10;8eYcaKSRmaUc15QvHxI/ZCi49z1W37YIVw3tS4h0LqGxg4CgmgiJaLccwxqa+tYRHRAUPCnv0Niz&#10;xmPraO0mHJom0VTIAJfZZuYWKIiH5RYul2s4TAYufFAtZNp0fx8A4dIwVc0T8Gc0q5VukswK8tzn&#10;A39YXsGFQrgSUHBBE+WXqildJeHAoG1KX6qXIgSCcgoqwwAgmRyCLwuCK5ELBjkEqwNQ0HGNMMpo&#10;RxmlLqXyCwRCTj+qmldQ079n3EFZ/w6KGVgL2lZRyrJuZBe1o/so7tGIIwbe9n3kd+0hv2MHZT27&#10;qOE1lX07BMoeygiLEoKiQDkDBv/0lk1kEhDZBEgmIZEVIxQIjWIeL6VjKGXLvqxlFSXRRRQ0zSO3&#10;YQE5tXPIrprGXV86gZ9//t/i2HV0Cs/+PRy79nfwMz//EnzgzvtR0DCHmm7+HM1ryGhcQq5gxc8p&#10;bF1G29gWJhcvsUXOlv7UlhkNNLd8EaOzDPpTqwzcG1heg0k8j9NFDMxuY4TQkBvo43F1Gy0QGBN0&#10;AX2Tu+jjfXRO/7SAsIZuvZdhcociEAid3slNA4xRJZAJhTHef2Rmzbzmc47uYJ730lpI/aOLGOU9&#10;tPbRCK8fGFszUOgZWjJOoZqgSz3bhLSzdAnnD0IhVIRBml9myDEQDHIMNvCHyR7LYWPO60rq9h2D&#10;QOHJyy3Y5LOXZxAsBI4gDKxcAGg77JhK9zwXFJKFhBQM/EfBIgiDMDjY/WB9mCpLD088K7ksMHhJ&#10;Zg8MQSBILhR0Tk3pFDVtgGCT1bUaYeQ7g/qSadQXTx/adSSFBferUfC+x+pa52FV37bgg0HlvCkF&#10;CEGhiY7BdC0RBFE6hJjE7SZCQcNYYz0raOleIhimEMlnMFbiWYGbD9wPSh4IEs7h+4OCAvpRQf9K&#10;xcDPIC4JME0MzIdBwYBBDsHRYUCIJ5cpG+ytgiBw5eYU4lA433yw+4jSZLbyjFaK2+o64vUVVVOo&#10;6tpARe82KgmGikEGd6qEjiG/fQWVg1uon7iI8uF9ZHcy+HZfRGHvRRTxeCVdQt3wHrVPeAB1gyBc&#10;LhEQF1HctY8CuopCnp/ffYmQ8LqP8lp2UNS+Q6dAMLRtoSS2iqKmJRREFpHHAJ9XO4+U/CG86vUf&#10;wzXP+l0PCM9+AaHw2/iFX/lr3PnlJ+kqFlHUvIH0+gVkRNcJql3ktK2jks+t5iVMLVzCMIO1hpLO&#10;rV9ioFdX0i6GJtdgXrFp+vkvEgrAKMsJQmKMrfmeqRXWbZlF7Cbm9+kIttEzvU0AbHKbDmF8HZ16&#10;g9vEDuGwxX06BsJmSG5CYJijG5hapiNZMbOnNRR1aHLZrJoq56C8wsTsHobHCZkR3m9o1QCho2/Z&#10;OIVnAgXNWUjn/1nK4L4ZrkqXeKVQyOazkMPGge1CcqHg5Rh8MGh0kvIN/H5dDgpWts5OjAset1AI&#10;ysJB2wJDEAR2P+goLATCZAO93XbrkmXrlWweJxgY2EuUD5AS3UueU/DdAgPqZZPKhEE1HYABQmli&#10;VrKu86Cg3IIFw1QgYGtYqjc0VQoL8FcjdRnpfrakUxAMDqqudc6UHhgWEemiuhcIgUU086FtGVhF&#10;Sz+hoCGshIKS0so5xHpX0BqZRnO+ukm8tZJsUHddw9W6Bc2kVmnAEICA23XkKQAF4w4Eh7DgfnUS&#10;CKL8ElkJCnEIMMAbEFhI+DKjji4DBVdhwT9M1iXYUUgCQgWDhGQBUc5AYXMK5emtdAs8h9ulhEJJ&#10;wSAqW9dQrpY+oVDOQF/Rv2vAUD6wh7zONQb/dUJhD7Xj+yZ/kE83UEhXUNy3hWoCoYEuIiKNXULT&#10;MNAweMnAoXYAdBBAGSUwCApyC8pNFHTsopBuoYhuQsG9kIE9r2kVuZE1FEZW8fX7C/Bbv/da4w6u&#10;efbvU3+AY9f8Ln7p+S/Hx796Gqm1s8ioW2A5x/tuUZso7GQDhkFWfftadG6IkX5SyeM1OoLlSxhk&#10;y36YgV1AmFnR8NJ9jC0x+K8AZAXBcBG902sYnicUNoFx3qOLgb9rYtPkELrG1tE1uo7u0W0CYceH&#10;wzYGZnYNGIZn2fqfXMHQ9IpJOOutbIPjBIRe90ngmM9VDkPnj22ib3gNXf0rZmE8vefBQOFcFOnn&#10;rhwKqRdiSEnxlsiQ0tMIBH5X5ACCMLBygeFBQRBo8+SCwZGFx1FQsHJBYHUUCFxdzjGEuQUXAGF1&#10;B4N/OBiqyhLdRoKCUbHebKZ9OypJL7QZIhBsTiGQQHakwG/nHtQw4JsX5GibELD1goJdyiKhMSMD&#10;Aj/HYKFwJQlmm0A+TMEks8kp1LbMwqh11oCgzoGCJCgY6d2zXbN0DPN0BQtGTXx4I/1raOzbIBTU&#10;jSRIEBZsoTVHptBQ0MXA6ECBgLhaGFiFQcEdlpqsBBS8banLP78DLWzxxEICvStveGlCwWOaDe3K&#10;QsHrKnJcgwUC1SgY8NgPCwquUzBAoOQUDkCBquR+aUqbGW1UwVZ5ZTdBMLRPl7BPt7CDMsGhT4nm&#10;SyjtoTOgW6gd2UVk8iKq6AhKetm679lC+eAO6giCxlEgOnoJMUFh5CKhsI/6gYsEwyXUDFxCBaFQ&#10;RChk0xlkKFndtovcrl0Ch2rfNkNac5s3kRPdRFZ0A7mNq3jXe7+OZz/3D3Hsut/Ddc/+Q+pFhMIL&#10;8Mu/8UrcdU8KTtPdpNQuIL1hkT+fchbL/DwG7XGCwMwDYEBmpJ/SMtcM+CMLFxnI19liX8e8mV28&#10;h5HFPYxrgbtVAoDQGGfZqSTy1BpmCYjR6T0T+Dt5nbqKBIQWBvHOoV10DG3zmGDhdSMJDH0TG+gn&#10;FCaXts0KqkMEwggdg97UpiGq+tyJWToJAkET1nqHVwmGVUJjE638bpWVDXgB/xyBcAVQUE7BdB+p&#10;VNcRgZDJ70k2vy9u8A+6hsS+wEG3kNlidBAKXq7Byzt4I5Z+2FCQLBhcOAgGtnSBEASAFFangO5u&#10;u7J1iZyC6jXngfehKksJAlNH8VxNivNGIBEgDOoaSaTRRVIcCMoZEASagFbLc+t4rRfondFFxcob&#10;2PWNRn3pPHXv6BqdqwR0Ir/gQiEY/G2wdwO+pIXxgufZ7bhTqG2egau6Fs8h1LUJENxup1voWDSJ&#10;6IbOOYJhHs10DbGuBW9iG78Y0YF1RJVv6F5FtMeb36ClMaL1o2jIZfDlQ2eCOluvboC/Gh0FBXee&#10;QgIKB4HQrPNoiQ0UAoH+oI7uYvLA0OZLTsGDgIVCJM1xDr4iPBbxoXAYGKwMFA7tNlJdov5oKNAV&#10;UHEo+CpnXVFqB4r44FW2rqOyl85gYB/VDORSucDQtUlA7NE17Jmkc+XAJhrHGfDHL6FqYBtl3RsM&#10;9ttoIAgiY4QCJShECIV6ugwlqOuGLqGWYKjou0S3sY8cuoMsAiGLZTadRo6frNZs6KyYpO6lbTzK&#10;v9Wf/e1NOHbst3Dds/7AQOHaZxEKxwiF33w1PvOtLJyumUa6Rh1pIT5CoZjgahpm0J/WctZ7bK1v&#10;Y3BmA1Pr+ybojy5cMu9oHmDQX5QrWNyhS9jFFIP/FFvwowt7GKVr6OLxrolVTC7TafAebXQe7Qzc&#10;veObaB/yhmm38W/RTij0jO+ie3wL/VPcJhB6SZXxxW2ML2xgaGoZY3QdZt0kAkET5Eam1jEwtmJy&#10;CZJe/K9F+pRXqGnQqyV76RRiPhQOjj5KEv+/Gqaaye1Mbmedb0EW93P4/zWL4jHw224kOQdXmfE6&#10;LcHN8zNcKCj4W3lQcKUuJG8E0sFEc1ACgUqB5Gqh4CrMORwGABvs7XG77x63dW7piUAoHaD6UVnW&#10;j6ryQVSXe3kGHU/MmOb3h6ooorQtSPhJZc8l0B0ICrx3bcmgCfoNhECD6Saiiqe8biPjDFwgWFko&#10;qEsp0YUkBYO73Xffm2D3g1CwskAwUKhvnoVU55cNhIJgUGslB0Ew1Mst+MlnySSjNYS1d4EOYYnO&#10;YY1SbkE5Bn4pWddMiDTW6+U9AkMbOlIV0OkW/MD+/Uijm8zM5QAUEkAIg4QnN6h73T7Jrf2EFPQZ&#10;5Fm6XURWdl6Ct+8H//RkABxwCgYWfsKZwDDidhIMGOAv5xRq+TeszWhLiH/XmrTEPAWNOkpAQYnm&#10;NlRQgkAcCGxVlrOuiAGhIjKHSgb2cgb+akFh8KIJ4tou7aYb6N5E+QABwXPK+jfpCvYQmdA5O3QX&#10;W6jt20FklKAY20cTgdHMY010DfW6D+FSq3KYkGFZ1LtPZ7BvIJBDh5DdI7egYaz7/qikXaQ1sZ6A&#10;uOvuFPz8L78M1xz7XVx7vdd1dO2z/4RQ+H08/3f/Bf/1aDHO1U8TICvIb91EbusaKno2ECUUhhnc&#10;J1b20DetuQU7Zt6BN+kMDOJbGJ5ex+L6LrTC6fTqnln6emJhByNz24TEPnoZqLtGVjBKsHSNryDS&#10;M4+2wVV0j+g597pRWwc20EHn1DW+g57JTZOA7plYw7hGHC1vY3iGQJhbM4vjaRVVTZ4bGFsmBAgN&#10;OgXNsJ7UCCUCZGBkEfVNA2hsmkAJA9H5szGCodnAweQMgjDwlcH/satMAwjlFFqQzecgh9874wr4&#10;zGRQdtVUKYPPjSnZOPHqeE0Gr+Ez5Y5Gsu7A7tu8g7ckhjcKKQgCVwrwFgyHQSGsXgAI7rtQuJxb&#10;sMFd2zpm9+UC7Ha4bDcR71E6aORBwXMLNueQgIJ1DJ687iRfDOJeF5Fa98MMvMNe8LdAsCI8gk5B&#10;5xoomPOTu48knX9YN5JA4ELB3XflAkE6Vh2bhlUNnUKY1L1URzWoa6ljAbWdC6ijU4ioC0mT3npm&#10;Ta7BA4PXlaQluKMERnP3LBprB9CUpbWSWtBKtfCBOxDo2WI5UHeU+FCaCW1+oA/KOAI+5JILBlOv&#10;UgvjmUCukUBq4aul32qk7SZe59V751ip9e9d49cziMflBP8gBNztJPlQiGT0EAaeGgiWBt77ABT4&#10;2Ub82er4hbSq4Ze4Oq01CQhuLsErWSenwP0ythrLUlW2oJTn68tW07aK2qF9VFHVg54UyM1oov4d&#10;M2NYcxbMvAXCv2ZsFw0TPH9wywThpmF1FymfcBExAqF10nMMgkJNv+6l5PNFVIzQKfRdRL5JPHsj&#10;l/LoErSf13kRme2a2yDt4ULtIv79PV8z3UYeFF5goHDNs/8Yx675A/z2H70B3z7TgLTIInKiqyhs&#10;3kRxB589vW5zYhOjbOEPL7D1PunlE+Y2NG9gHSPTy2jrGUdzew/au3vR0tmDWCeDcXs/KhoJy8YO&#10;DM1qVNEGXcAyRhZ2TaBv6p1Ha/8qQbDKBhKf/e4VOodduo49tI5uott0Ga0TAjt0CTsYnl2jC9kg&#10;bDR7edt0Hw1NLpk3ss2ZtZEonqf3Onf1sQXY2IdYywRaOuZRUNSLs2eakHJGYIheMRQEgyz+/y0Y&#10;tK2X7cS7jygXCgYIAgMbFJ5j0AJ7VnpXg7qVBIMuU+oeXk6BTsKU7Wz9e6ORbFdRWJeRnrGjHIKO&#10;ucftftg1FgwCwpV0IVkpiLvbR8vNHcgtEAxs4SeAoONjcSBUCAoM5C4U4jObSxm4GfBrWSZcgBfk&#10;kxSHgoK9p4RT4Hax392kbUc2uIcF/KCCYBAQXOl+x6qjU6hsmjSq4nYN4VAbm0GdRCBYJ9Hgl3IM&#10;dV2LqOuWS5AsFJSE1pyGdTT2asVV5RuUd5hHtH0aTWWayduCGB86k1vgw+XKXUH1SvIO5ho+lIdB&#10;QTrMKdj8QIyBvIkB2PT9815eF5CFgVr/bqD3W/Y81wNEcvAPyroABX7tH4BBXN55jfw5LBjquV0f&#10;BgX+TLX8veUM6viz1hFgBgrpBAL/ploEz3UIFgpW3uijZg8IbEVKRbyuvJIPW88mahnUlSyuHpJ2&#10;CYk9tu73UDmonIKGnBIKXRso7iRARgmFSUFkE9WERNPgHhr7t+kO5BIuxaHQMCQo7KGOsKnnscrR&#10;Syjpv4gCgqCAICjsJhx8yTmkt24jrY0uof0iHqSLebHfdXTtNS8wULj2OS/ENc8iFK59If7wz9+B&#10;R/h/zG3dQAGhUNZCIPStoGN0BW39M4h28MFv7EJNXTsaInRX9VFUVNXw961GRXU9yqtrUFFbi9Lq&#10;OhRW1iOvog7phaW4kFdCGMyavEAboTA8v4OBmS20DMgdrJhuUrnmWN+6gUIz/watYwzs4+sYnNkk&#10;FLYwNE0gLG1jZk3zFTa8l/bPrmJ2RTOb5Ur0PoYdDA7TabcMoq6pj3CaQY8mhhIKuYU9OHc2apxC&#10;+hU4BQHAgkEgsGBI2ub3SgvkyTG471nI5DOQxQaFt/y2XIX2NflN+548KKi0w1fpJgSGA0lpjUwK&#10;zzWEBXhXweNhULBA0HZY95ELheB+UAr47ra7X65A79d5ckEiWHhQcM+x7sO6hoRbkFOgSzCB3g36&#10;2j5KAoACdXJLPig34Nvtq5GuFxiO1UXpECKTRrVNbK1w34hQqLcSFGypoasEgxxDU9eScQiy1RGW&#10;3oJ6K6bUkttRllKLYEHA1BV0I8ZWSxsfPgV0V80MVK0Egwn4PyAoHKZ495G6hhSw4xAQHLRNQDiB&#10;3wwzZX2En+nBQ2A4CAJXNugfVu8qwr+H7h3hZzTyS6VAX8/tJCgQHnU8VssvogcFAeFwKASVGJLq&#10;QaFcLoFQKGRQrWqaQ41GD43soWZkF3WjhIHEgFfPUnXV3K7q20FJxwbKOtfRwPpGQqGWrfI6OsNI&#10;zzYdJFvThEmLgcIlQuESGjU8dfAS6pV0HiMgRoDSPgGB7qCHTqGXTkE5BSWem7eQQSDk0DEUtO3j&#10;89/IxS/92j/QFfwOrjFQUPcRRShc86w/wp++/BY8zuCgPEJpi94Dsoaq1kEUVDegrKYJ1XX83atj&#10;KKuKIKewDMefOonvPfoYHn38cZw4cwZnUlORW1aBssYYiuqaUdzQjMK6RmSWVaOhcwydSiYTCmaI&#10;Kd1Cx9AKWnuVS+Dv30lA9K8jNrBBrRNEG+ihs1DuQtLCeOqSmljUUNgNTM5vUXQRBIOGo07Ob6N7&#10;YA7R1jG0dk6hd2QZA1o6e5h/w4455MopEAap571gHwYDKxcKFgQqg1CQYzBdSSoJgSTxu5eTSgCk&#10;JRxBNp8rKw8Enkzwz+I1dP9xKDhg8Ca9BbqTsgkFqjiXgd2XG+yfiSwYJBv0LQBcCAT3D9Nh1xwF&#10;gKNk3APLOBR4rVm5lKV1BcoLHA4GneN1KYVBwLboda62wwL81cqDQmQKtY2e6iLTqG+aQa3qqDpB&#10;wmgaDdEEIOp9MDRqohtdg+YwRHtWDAi0cF60T+snERAajaQvUc8qmrv5sDdMm1VBtUaSAQEVLwkC&#10;weBKRycZh8Hr7MzmIBz07oVWye4zoNrupBgfXJsX8AJ+lxO05QZ4LF6nxet0rq7x5HU1EQxu11GS&#10;q7hSKMhJEAj8nSP84mnSX4PvAOr5ORYKmsksSNTz5/VEaPCc2sxmOocW1LJVJweh7iOzEioDQJgO&#10;QoGBsFBdRyuooFOQG1CuQEnkCAN4IyFRLzAQCo1s6WskUUXnBkp5fiPrm6bY+icUGjQkuW8XNR0M&#10;lv07iKoLiddHdQ8NU+W1jazTPRsIBS2TkWfmOOwgr5euoHMXmW1bBgx5HReRTyjkRTfwvju+h+uf&#10;+yK6gt/FNQKC9Cw6hev/BM/+0Zfg5a/9GE6otdi1RYewifaRDZQ3dyGnogr5VHZJGVXBgN+Iwtp6&#10;nMvKw9NnU/DkqbN45MmncfzUGWSVVaJIMKhvNmVxJIbsylqUN/XSBWygeWDJLHQ3sXIRncPL0Ki7&#10;FkLANIrYANKyL20j6+iiU+ieXDMrpo4ua6XUffOuhdG5NQxPrfg5hFW6gy3TfdQ1OIPOgRkMTKwR&#10;FDsYofo01HV4HZHWWeSyAZUid3A5KPAcC4MgCCQFfPOuZh8E2Xw+si8w0LPMJSAECVPyGfQA4b3a&#10;0yy5raSzr1w+b5JxCAYMbQz8yikk5i7kqxvJqIsiFAiGQjkEfueLfLlQ0FLaeteCdQN68U4QAJLr&#10;FrTtQkGyXUi2O8kG+GciG9AT2y4UrPxzSnmNxHPK3XruV/J6vedA7zwwq6SWquuIUjA3yWJHfmA/&#10;KBcKHkBcKFj9oIEgGSjUNk4TCJ7qImzNNxIKjfxhBAUDDG4TGPWug1BuQd1Ird5wVc1jaDJwoBXu&#10;mSMIWEcw6B0NerNblGVzzzqaOwiJqjE0MUjH2LKNWSBQCvLBwH8l6mCw7GDQ1CxngcF97aYBQxwK&#10;hAEfZn2eBwPKBOWueLAOBu14IDfXBKDggCR+Xsg9rLxztK3jEuHD+3r5C0+N/MI1UB4UCAjHLTTw&#10;3MS+3IQcQ4xAoBjga/jFVqK5KsWbn3AACHQFpmQAMQnm1GaUpMRQXj6CerbytaRFeS9b/Qz2ygso&#10;P1BPSFT3bqCiYwX1XWoV89jADlvlC6jWxMVJTVbbQOPANv/P+6jq2ERt744BQYTXqytJ25Lup/2m&#10;0UuEj3IK28ihcrvpDDr2kEtIqCspT7Ok6RhOFAzhn//tUzh23Qtw7HpNWBMQBAZB4v/iR3/yL/CG&#10;93wJ2fXjiAzv8OfShMpFVMa6UdHYjNNpmfjYZz+Pux98kJCoRAED/eNPncP99z+Mr3/j27jn/u/g&#10;e0+fRFZJOYrqoyioJTjqmugWYsgiUApqWgwUYgPL6GfAHqZTaBtkg4euWHNx6umSI3QKTUNraB/3&#10;uo607MXwwo55cc7o3Cb6J5bY+l+kM9g0S2uo22ickBiYWMDQzIpJRM+saY6E5jXssn4H3UMbiLDh&#10;lZfbabqNFPDDoKDupLQLgkYyFFwghDkC1cWPB4558q7J5Xcrl8+iVR6fN1f5VAFBkCR+zzx10YES&#10;CHqvQgAEkgWE9+pOln7AN8cCEAjbFwjUdWShYLuRrjTHYAJ4YP+ZSO9qsK/7LGdwtsDQnAXJ6yry&#10;YUDp/QcK9sGgfhAGjoyjSCShg9dK/yNQSGgyrjgcmjzJLWiEUoM/C9qb28B9Wt7GTgKhi5ZYXUq9&#10;ep2n3IKWyKA0KkmJaIIkUtrPgOgFaDMzmQ+gafn7gf6ZSqOazCtBFfx9IFgYJKDg5Rek+IiiIwJ7&#10;Ut0VQEHX2RxCmNzzPF09FOQa1G1Uy3Nr6BSq0yjaf6/7KBwKlUlQaEapoEB3UlU7hcZBLWmxyxa3&#10;Xsu6ZQK6JqFpPkIVW+AVrSsoa5pFVTP/z3R9VWwElHXPo5Et25rBdUJhB7UM8NWEQp2gMEQIGAB4&#10;UFAZG4dR87jXlVRECOV07SBL8xM698yIpOLuS8iJbSOzcQ33Pl6DP37x2+NQsE7h2uteSCi8CD/5&#10;c3+FD3z6AUKLz9jwNiraZtA6uIq6ln5UMMifSc3Ap7/0Fdz9wINIKypCQVUNnjp1AY8efxonzpzH&#10;6cxMZJeV00HUoaCugWokHJpQEWPLl3U5lY3oYKtdKwT3z+xgaH6P99ezvISGLjaGNMO/n9AgONpG&#10;tXz2Fs/ZxzA1ML1NIGji3Drm1vewtHkJej3npJa9mN/A1Mou5jb3jdTFNKYRT4TC4OQOeui8ovxe&#10;XQkU7HYYEEzQD4GC1WHHEvV0Az4QglDIz2pPgoHdL8zxXsZTKIeQ7Qd+wiEIBhcK5lWeLAspFwJB&#10;EFi5ILCjj8JAYHVY0D8MCmF1h8l7zecYKgkFzWjWzOYajRgq9UBgFRr0L6cQKChgSz8sKNj7HqtT&#10;8G+QaFPM9gRqHFko2JyDyTvILVA1bNFoZFK9mc9AKBAMkQ5NcmPA4Benns6hgYDwVl5VwFlDI7dj&#10;vEdjgZacYAufAbKdAbKFgc66hrDAf1TXkoECH2QtxGcDv3mvs7+dLDvMlHKCug3YYdteV1MCCBF+&#10;SRKt/kTgNwnjVDmQRN1hsnmEw6BQZ7YPcwp+foHXVFNVJp/gyU5SswCIQ8GRuo6KCZLivB7UNPF/&#10;NLBHAOyhglCokStgy7+eUKibYFBnENfIorredVSwMVDC56CifZ5OgS3lsQ3UaUY7rxcQJN1LeQSB&#10;QHCRlFswQJiAyTeoW6mCEMrt3iYU6BB69lBCKBQRDlmRTWTULuOT/3kOP/+LLzMjj45dr+6jF/hg&#10;0CS2P8bP/srL8al7TqG8c5lOZg2VbUvoniDMWhkkqhqQRwdwJj0bT6Vk4mReLrKqqnEiLRsPPXkC&#10;j5w6jdPZ2YRAAyqb21DZQpBSVbEOVDZ1Iqu0ig6iFh1DdLj9q+hjkB+av0go8PntXkJVG5/5Li+H&#10;oSRzp+Y8EBz9PE+T4voJS63COrexj8UtvWBHy2jsmpnTmgg3t34RM4TF1KqW3941s641A1qzrPtG&#10;XShoRjODf0ii2TgFuQTC3oJDEgwsIBTgw3QQAAehIKeQx2frMCgEwXAUFA7kEnwo2O4j827nHzIU&#10;bLA/KuDrmL0u7PgBFXmT1+QMjDsgHOrM6KKQIP9MJSgUEwZ2cpsfsF0FoRAcWfRMZaFzrLaONLOq&#10;n4D2q2nJjRrGfThMorqRpZOMVndSTczOhpZboIMgGCI+HOqttDSGcQsaGULxS9ZC6x2rGUOEga2V&#10;QbSVwTTG7aO6kq4k32DPMeK+7mVzFnrfQzODqXQYEA4Vr48DQX3/lGnppx3tDg6Td10HGhnM4/e7&#10;DBTqeW4SFCjTXcTfs0Jg4O+sdyZUO8HfhYLq7bHytFaU8Pcpr+L/XHmAIQVxBtR+ugIGV8GhVqOP&#10;RndRN76Pek1UIzQaWVdGp5fD/1156yKa1W3Tx9by4EVUtW8YKDQOEgKjXpLZdCHRFWg7LkImRjho&#10;4lspHUpB7x6KJToNvYUto24N54uncfOHHsD1zxEAftdbFfVZhMOzNBz1T1i+GD/z/Ffhi/dnoZqO&#10;o6xtDbVsuffPbTOod6CovA7F1XXIq6hh4I+htKUN5c0MeGW1ePx8Op5Oz0RGWRlyq2vpECLIr/ZU&#10;WN1ENdNVRNDQNmjmI7T2L5tF7gQGvVuknlAoi/E70LlCF6zl47cIBWpkldBYQO+41kvaMXMetMLq&#10;wqZesqNJa5fMxLWF9UvxpTWmtLzG4q7JJ2i57UFNfONnNhG++XldSDvbhNSzUZYahURAOFBw5ULB&#10;dQ122+4HpfogGBJQ6EiCQhAMFg5JUDBAsFDwEssK/i4QLicFfr34PwgDVy4UrIIgCEJApeBh978f&#10;2WGolQzAVQqoCtBOsA4N8s9UB6CQfPwoKFwtGOy1x2pqeXOCQNJ2XHWSBwXBoYqQqBEYqHqTkJ72&#10;hq7KLWjoaussv0hznggGsxx3B0GhpTH04p6eFTRoqGr/ulldNcoHP1owiGYGyBYGWCV/XSjo/c9u&#10;kD8Q9N16XeNvm/dGS6pnINXaS7qvBx1Bocu8z8CDgbeMtYXCYQHebdHbIG5mJPP8Z6L4/dK8IauN&#10;/JkjbLGrK01JZguFepX8ubUUhqTF8er5M1ggSGb2Mq+v4M9SyeuNU2CrsSqlmRIQkqEgB1F93ktC&#10;l6U2o5wuoTamGem7qGfLPkpXENVIo+51VNIt1PRuoF5gGNlBJYN/JcFRQ8dQQydQEJ1HRgUfIA00&#10;6GMQY1158yr3CYUhL/jb/IFKOYOYmeUMM7GtSe6DYKhlfcmAcgmbKOC1Wt4irXYVx9N78dq3fc6M&#10;NDL5BMLg2PUvxLFn/xGu+ZGXEBR/il/8zdfjOyfr+PPvEGTqrlzG8BzB1T6I4vooiuuakFNejfTy&#10;GuTWN6GooRU5FY1IK6o2ZWZl1CijIoZzBXU4l1+H9LIYiiN9DPRz6J/VvAMF/WV0EQpdU5uIEBC1&#10;dMDlzfyydvKZ5u/ePLSFlkHNXVhE9/iq6QpS99A0A/+c3u2sZbk3L2FpC1gkEMwqrSuezDuatUw3&#10;f+5BLcUxtYXekQ000Sl4UPCAkEYgCAp2voLrGgQC4ybkGhwoxGFAmcQy5cLAHPP3wxxDsPsoDAoF&#10;2R4UlFxWLiEBBclCQcGerXujAADkJqjiIDhCQODKuoUrcQwuGFy5daHH3X0GTLkCu6yFlQECA7OF&#10;QRwKITpwTiDAhx6LJ5mTzwnrNnKBIAWPX07uNcfq6Q7kEmoFgmpW1vADqWqVBEO1oOA7hwPdSn43&#10;kkrlGRr5MHuL6GlpjFk0+uslaSG9CFtYjQIDLXe9EtDcjtTNIMKHIMYWsG3Rx50CH0wNUU0K/v62&#10;K9Vbad9CQfsa0SQoKMHsQsGCwJUXrK8ECr4U1OlyJBv0j1Li3AQUzDBUHzICgoFCegsB0EIYtMeh&#10;4MLAAMJCgV/mCl5TyevNm9X4Ra9MicVBkBDhQFBUn29HJYNHWSqDZnYnqhoJbAZV06InFDTpTG5A&#10;eYX6HkKhb9Mkm2uGNFdhn2C4SDBcRGX/FrIbplHA58AMJtCKqs16d8EOYqMwo4widBYGCtyO0m1o&#10;RFJ0hFAgeCImz+CNSKoa3jXrJxUSCtl630JkA98+GcWL//69HhSUYKZjMHMTnvNiXPPcvyAg/gK/&#10;+aJ34EJBP3/ONZSw5a7hob2aO9E+jdy6DuRUxpBf1YL0Crawaxj0GrpQHOvn7zaD1tFlupwVtFCt&#10;Y+sEC4N9zyKq+1ZQx+3W8XUMLu6jZ2YLsZEVtE9uoGOSfxOCp6J1GlV0xfXdfH4JBbNiMK/pGvXe&#10;Aa2F9aZW1DW0h7l1OYSLWN4iHLYumddwas2juRUYzS7vY5JOYWz+khn26kGB8OF3KZfBNoNAyFDA&#10;5//PQsGFQxIUqMxz3hIXmRK37X72+WQoWCn4CwgeFPg3MzCQdIzicxgGAyvbjZTP71YQCko223xC&#10;Uc5BIEhHuYnLwSAIBavDoBAmFwB62X+Z6s12Ago2+FcV+iUlhyCFAeEHoaOAIQWhYJevsLocFMLA&#10;kQQFCwQDBYLAlFbWKRwGBX80UhwKBgjeiCTlGAwYqKaOeW9OAy1+pFvDVFfZsmPJFmlDxaiBgmnV&#10;u1CgDgv8QbnH2viAG5chyAgIPhQO6z5S0L88FNT/LymIe9um3g/2NvBfmXRdlwcJdSHxZ27kF1Bd&#10;SQ0spXoG+QZ+VhgQ6vi71fE6My+BLqMqnc5AJX9vL59wMI9QwboKwqKawaHyQhQlac38MnajtGYS&#10;DZ0bXpAe26VbYPAeZ+AmBBoZqOvpGmqpagKimi36arqFKroCvSC/qH0NhTH+Xwe20NC9RShoeOYe&#10;mnm9hrHWESaNBIjAIKcgGDRxP8J7RwZ3KeUeLpqkcy23KwiU/I5t5LZu4ysPl+FXfudfGPxfQChQ&#10;zxEc/oT6c27/DfW3+KO/vAUZ5fwCdCyhsHEc7aPbaB9YZyt+BrmRUZTxB2kbWkfryBaaeaxD70LQ&#10;aqlLlzCyeBEj83pRjt6kdhGd0zuIDssZbaFuYBXNI2sYXrxEt7DLbUJibI3aQk3nAoppcer4HNf3&#10;rNI1LBMyK2ZIav/UDu+3Z9ZNmqQD0Kii+c09OoRdag8LerObuo7WCINVT+pCcqEwoJf28GdubJk1&#10;UEg/00QwhEPBOgMLhYwzDhQMELjPc2xdEAhSskMIh4IFg+sW3G0PDuo6IhSUU/BlupTioAgP/mH1&#10;HkQOzylYHQaFIBjCYGBlgMBSQCgNKAiFaspCQXMO4vMOjgjeP0wd1XUUDPiSXfMoeE7Y/rG6Gn4I&#10;VVtN6hEE2hYQamsJAULBAiEIBs1jqGmaQq0PBg8KC/G1keJgoGuIdGjY6pKRXtrTrBfyaCSS1kpi&#10;a1XLWSugCwhWh62P5MLAyj0mKMhlmC4jHwraTshOUhMAPAhYKBwmN6gfdexKlXANtk7bAkQ7oWDF&#10;/UOgoHkJ3qijGGrSoiybzcgjLWVRxSARhIKRupUIhTJCoSy/FxU1ShrPo7xlBbX92wzk22gY3zXd&#10;OsoJKHA3sL6udxNVXatGtXQVNQzgWlq7sH0dha1aeE7zE9ZQ2jSHiFzH8CVUs6yme9ASFxGBQesh&#10;yTnQkZjRSISLktN1fbs8x0tMa4ntqoFLKO7exie+norn/SwdwXUvMPMSjj3nRdRLcOy5f0O9DNc8&#10;7+X461fdgVw62yo+X6WxSXRPX0Tv5B5b/Cso6yKshlbQy0DdRXVO7bLVv4cBBm2zGipb85OCA8Ew&#10;TCgIAD2ze2if3kXbpACyhZEloG9WsFgykIgNbaKSjZ4yTcKkS6jiM16jZ5og6prYNlBQsnlknk6B&#10;186qq2hjH8sEwwqhsOhDYXb1YhwM075TGJ27aN7qNjDpQaGBn5GT1Ya0001IFxQY3ONdSb4MCAQF&#10;Bn2BQ8ridrZxBjEq6isBhWA30ZVCIQgGFwjalltwgVCYo6Szn3iWDBgOjkI6DBZHQcEmoY9yC7Yb&#10;KQgBK+sQ4lBQvbbNEFPJO8d0E/mB0gRMX3II3ryD5CDtBu1nIl17NdfrZzpKbqCvzB805WGy50nH&#10;6gkBqU5QoLQddwvqPgpAwYLBDFkNOoVW3ykQAmYug5nPQHHfLKonOPiOIcqWVrRvA61tK4iWDTJI&#10;t5pF8wwQbNI5JPirdJfEcGXqfChoDkQYFLRvZidzO8LzFJRdKCQCtSvVq8vHVdh5hysIAW/fvZ/n&#10;IKQGnmOhEAoG/g4eFJpQm9pEIMgJaL2j5ERzsrzjJZq4VjnJYLqHorYNFLasobiDbmCIAPAnrjUp&#10;SazEMxURIIbY8u9eQ3WnulcIhv59lHTuorBtHXVDSvQuoahBwXILtVpltWsHVd0M+v0XTRI7MsIW&#10;N++rCW3mfgSHGfGkCW+UcRVDF82LeQrbVvHeT3wP1z3vT3DNdf7id89+Ca557l/i2I++1EDhWT/5&#10;D3jNWz+PwoZRQm3aDEftmQVb9mAAl0PZIAh2MKh3IExvo4WBvnVqmwF/Ez1skQ9raWwGbgXw4Xm9&#10;f/kiRpf20D+/SeewjQH18/Oc3rkdwmUB0SE62/4Nfs68gUElGz9lyqXprYSDG+jQqzTHN9HHz1Be&#10;Y1JQ0AJ4G5ewsklteCOQlHxW/ezqJbqES4QCAcXPGyaM+ugS+ic0qW0N9dEpZGe2EgoRugU/j+DD&#10;IJXuQYqDwQKByiYUcgQF1ufwmpzzTQQCj/ndR4muIhv8XR3WfZQAggsHCwXPKYRBQXWSDwdCITgS&#10;yboCFwi2PggFCwB3PwiDoNwcQxAMkgWDgr/JGQQUdwl+0LQyQdzZP3DM12H1weB+WH2Y7Lnuva3c&#10;AB/ct+VR3Uz2/DgUXAkK1QRClQOFmnrbjTRpZGZAEwoCg4EDvyT2fQxaOK/Bzy9YIEiChd4DrSUC&#10;6s2yGCt0C8uIRCZRl8sWOx9Mb7azoKB8AEFhAz3lgsHKAsHkEfxz1G2k/n+95OegU2hHlJ9hxM+L&#10;MiBbRbT+UDxwB5UI2p7CzkmWdQSuks8J3tNTI2XcggOCxJDUdu63mJnMNWr9X1AOgVBg4K9gQHCH&#10;pLqqutBuFsMr0fkV/H8qsKvF37ON3I5VFHVvoIYt9noGbqlxgoGbgdwMSeV2RI7AdCdtsXV8EdVm&#10;qYp1szieJrPl106hul0T3bZQ3kUwdO+bJbMbzGS4HTRPejkLb+7CPl3HHqoIhKpeugrNpu7ZQ2U/&#10;kMKf7fX/8Vlc/yN/RKfwIlz7rJfgumf/BaHwV7j2eS9l+VL86M/9I979kftQTRhUt0+jvHUKnZO7&#10;hMI+eukYuqcuYmD2IoYWL6KDgbpxfIu/A38GqnOG56i7ZoHOgUAYIgAEhYlFvYx/F4N6lzOPjbGu&#10;d55QGNT6XatooFMqj/Lz+LuW0CUX0lJVEQqRATZs9LKd8Q0Gdc03oFNYlhNQVxFhQDCYbiM6BLmE&#10;2XU6BL1LgS5hTEto87P0sv8+upMe3qN9gM6taRJZPhRS6Rb0rmYLBLmH1FMRz0VQmYSGgGCh4Enb&#10;UQOFbCMPEsZB8P+fw+cmN4UBXmIjwYiNilwDA0GDMvCgE+D3x1PCObhAsFAwo48OgIFSt5LvFASE&#10;sHkLQR3mFCwULCDCQJAkQqGEQLBwUKAvpywkXCjEu4b8ssoPkFZu8LwSHXbdlQb/MB0Gg8MU9jPY&#10;uqNyD4dCQUCorPekbdttZIanEgo1DYSCRiA5UNDQ1BrKLqBnXtgThEI7YSAwEAr1vVo3aQnRTjqL&#10;8iG23rvQzEDtBW8F9HAouGBwodDOc3S+cgg2MRzqGBhkY0Z0CQzOMQZhzyVIbtD+/nR5KByU6dJi&#10;6UFBo446UcffyeQZDBBauR9DnWYx84ucHPwTXUfBOQqCgnILZecjKCvoZat/FTVs5VcO7qKUrf9C&#10;vaifrfy6UVCX6BqAegJBw1H1+k3BoXGErXmCRCOWtMhdQdcaivQ2tqYZZFfyi8R7lEld26jo4b0G&#10;dlHPz2hk672JLkTJZSW16/iZWkdJ726oJBgquzbN6ziLuy/iOCH4Z3/7bvPehGue9Se47ll/juue&#10;89e4VlD4kb+la/gb/MQvvhof/ORxAkFDnudN8lddRH2ze9Q++mdAB8DAz0DfNrGFxrFtNI0TClTn&#10;1D5dxSW6AsKBEOj3ATC+wOsIkt6ZS2Y00NjinjkeHV6hS1hBDd1Bsb4TTbMo4vejqJFfUC0f37eC&#10;lpEVA4VBgmmMUJmiy5gx8xEIhE1gjmAw22vAjCaxaSiqDwTlIZSg7pvwXtzTOrCMmugksk33kQeF&#10;+LBUuQQCQTJAoCwMksEQpZoMFDxFkUsY5PplPqFwUB4cPCjQLaRYR+GAwXEJAkEQDMlQ8OUnnt1h&#10;qmEgsLLu4TAoBBUGAzsSqbSIKk7kFwwUCrlNmZFEASjYoGi6iL5PhQVkV2FB/yg9UyBI7s9gtw+T&#10;e10oFNR1ZIFQIShQLhQMELQkhgWCupAIgepmtqSo+Cqrcg4+EAwU2j0oGDh0syQUBIbGviU0MbA0&#10;8EFo4oP4TKBg65KgwAfYziswzoAtoGQwJKAQIwwEhqY4GMKD9Q9Ch0EhCA5JUPByCJKFQhu36RJS&#10;tbRFs4FCmDMQEFwomH3lGwiF0gtRfjE7Ud4wzeDOVr+SwsN7KKNjKOxgS39wH9Ujl1BDMNQQELWE&#10;Qe0EA/k4W/3cbmB9vVZPpQso7FhDQdsS8honkV4+gPL2ZZQSNmXdm6jk/Wr6tk2+omF4Bw3qgiIk&#10;qllX2avltgkO/81uJZ1bKGjdMpPXHmAg/D+/qyQzXcKz/x+B8Be47rl/Y4Bw7Y+8DMee9Xf46V9+&#10;PT70yafoTvhl6VpAFRsVndMK9oQCncDALDBEKMgJtLEFHh3fpksRFLbRSgkMXdOXWO6ha2Ybg5or&#10;QPXo7Wo8NjSjXMMeetiCjw2voU6jjloIgxoGFDaICqpHUFDHYNLKxkwP3e7wshm+qqUqlKuYUc6A&#10;jmB2nWAQEOQWCIcFvWCHUND8hAkHCspF6P3OHcN6xe0Sv1NTHhTOeI7AdhlZGZdAhxDuEg5CwQDB&#10;UT6Dv1UegSDlpzLY+07BdDFpjSSVBgyq94DggsHdduFwwDU4OYXLuQSrIBCuBgoWBnIHgoGFgmTy&#10;Bb405FSjiWyANC7BCZJXo2CgDdbbbqAwfb8wkOzvYiVnoLyCdQh23+Ya3GuP2VyCzSdItvuokrJd&#10;SBYK3uJ5BAGhoIlsSjYbAPBLU9MyQ3nvXpBbMBPb9KIeX95wVSWg5SC0ZILAsIR6zY7tICBKBqGh&#10;mFETwBXID0LB6kBewT9H50d5XZhTSMiFgicv8aygffnW/A9aDSkEwAUGfkrbDWzV1zHgCwZKLHtz&#10;FAQGFwoqvfkJh8EgXu+XVedbUMT7FZWNoTQyj+qOZTQNbiHGVnwtW/TqQipkwC7XEFS26KvYsq+h&#10;U6ilU9A7mevG1L1EFzHMekJBb2TLj80jo3YUaRUDKGtfQnkPwcJAX00XUEM3UDfgAaGW7sJMNOva&#10;MtfpvQwCUUk3gaBRR3oNJ/WVB4vx07/wUhy79o9xzbNfbEYcXffcv8X1P/J3dAuvIBRebqDwkU8/&#10;jfSyftPPX9O7ijYGc40iUmA3UJi7iP65HeMUYuNbaCUUWukUWka2jVr5e7VM7vG6bbqFfTMEVWDp&#10;4O/az3soWHezbBpaR23vihnVVFjNz6sbRmFFNwqqelDB5766awXNGn00s4UxdUUt7mB0fotuY8NI&#10;71QYmVunE9nGJI9NLe8RChcxwVJLcssleDOh9e4GAqZ3AdWRCehlN/FEs9N9ZHIMp6PI8KFgwZAM&#10;BXUXed1Hng6HQkIM8PHuI4IgVTDwlM3jLhSy05oPwCAoCwe7HpLrFK4EDGFQkNwks3UTAoE9rm0L&#10;CwsGzx0MopyBsMKHg5UBAwPh9wuFYGD9fvSDgoICfxACdj943L02DoXaqpEkt2DBUM1Sw1YPQoEu&#10;wYUCIWBeynMZKEh1bTynfdYshRGRY1B+oZtuoW4SjVkKyi1svXtq5sNqAj4fVhcIB96/4EBBgf/K&#10;oGAlV6Hhpko8/+CgoBZ/WL1kgr8vCwQXCvX8Xer483j5BHUjCRJSC+VAwelCOggFb9sMSaVDqDrX&#10;yi/HCEqa11HctomK9lXUsaXbNLKByDiD9ugeivo2Udi/jjKtJzTKwC6HMEG3IHCMSISDGUZ60QT+&#10;wuZFpFUPI5fPRXnXmnl7WxXrq3u8JLJGF8kxVBEAlV0eFErVXUQY6I1uRdzPa99FdvM2UuqX8OHP&#10;n8KP/tRfEQpKML8Y1zyHUPiRl+L6570Cz3req+ggBIXX4nP3pKKADra0lc9T/yZa6GY0ckiBXAnn&#10;wdmL6JvdRhtb4HIHHXQFbfwdNYooOrjB31ldWnIQW+iWw5jfRzsh0crfV6OYNJpIeYrI0Aahs4KS&#10;6ATyKvpQU0OXVVSGvJxSNpr6UN85T5BsEQqbdBhr6J9cQvfoHPrGFjE4uWxe3D8wtYSBCW5PaT2k&#10;bZNP0Ezmoblts2ZSD92Muo7aBrUK6zzd+QjS+T8Og0Ka7xSeGRS07XchUdYdJFxCAgrZ/P6YfILE&#10;bS85HYCCn3AOg4ErgcHMYTDzGOQWPChYMBwFBxvkrQQACwEXCrbOyh6TSgsIAt8ZlGubQbGCQVBy&#10;tw0c/EBpgqUvN1Amid8hAw2WCtr2utBzr0LWMVwOCPZzg58frLdyIeDWqXTve0wwCDqFem2rjtvq&#10;ShIcausJBEmjjiizSJ7ffWS7kPSCnupm7w1u5p3PgoIv05Xkq54yb3GTczBdSd7S27FWuoXCftPd&#10;08LWcAsDYCtbKsHuogPig9uia7it7iGBQECwieagojwvsd1q1ER5AfsH14XkdgfZfVu6EKinVa9n&#10;y6yR21IDt7XfQAdjRx958xPaDAhq+QVWqe4jjTYyw1B9IEjlDAQVFyKoSImYyWwCQjn3y3iv8tpF&#10;ttAvsqW+x0C9yeC9zqC9hsjoFqJsbddN7KFscA2lg+so1wxnAsHkFkYveg5hWO9XoLhdNXARRW2r&#10;SK0cRl5kDhUM8prPoHkHyjlU9XmqpEOo0Cqs3XqDm6DgAUFvcyuhO8nv3EZO+x5OVkziLe//Jp7z&#10;E3/O4C+n8P9w7bP/lFCgU/jRv8f1P/5KXPMjL8fzX/AmPHKuGvU9yyjXSr10O83jDPqEQtesupEu&#10;eglnAqJ1TG5hj/WXzCikCAFYP7Bu1Di8yf1NHt8x0Ijxb6AF7vQWtXaqdZTwGCI4uxZRXD+I4jK6&#10;MgKhLuMcyk6dQVVNC2KDK+gmPLo1emh6FaMLG5he2wVjPxZ2LmJxdw9LLOc3NOpIw1V3vGGodCaD&#10;yn/QxfSOraN7ZBUd/cto6VxABb+TGQzeqQz4aZTbdZSqPIPNKYQCQfK6j5RkDoOCK3vMwIHfgTwC&#10;wFWuwMHSdC+xYZKT6YFB21oGo4DfoUJKZT73w8BgHINRO4Fgu5MIhxwG8ly27J0ZzyWsk4JwsACw&#10;Ab8kz1OxX5pt1cshUCX5AwYElQr6fjeJCYoKhAHZyWg2UNYUONtOsLTJaOMs/DyETUzb86+2ZX81&#10;0ufZ7h/3Z7X7R8kCIhQKNfxCHwBDNVXlQKF+3KyLZNZG8qFg3rngQEEzm5VLiL/W0wFCUMZJxCFB&#10;MHQuIqLhfZ3LaORnN2WqdS8oeC/duSwUGBzlKOKBnrJOweuKOgiB4H6EakxVMP/BQMEFgqTgr9Ie&#10;OwwKZp/bdazTsFTJA4InDwoJIBgdgAKBcKGRUGgkFKIGCiUXGlBCC18VY2t+QMtXa2ls9fOrq4et&#10;4T4GwLF9tMxcQhMDZM3YFipHtlmqy4huYczLJ+jNbFXDO17J4F/UsYoLFYNIr5lg0N9Eg+Yh0EnU&#10;K39AtyBVEgaVXXIKdB8EQEXnFso7N1HWqbe4rSG/Y8O8he1kyTD+4d8+TlfwYgOFY4TCNc9+iUky&#10;X/djL8d1P/FKPOenXo2//Ic7kFM5hFa29svUuGDLP6pAzsDcM6e8wA7aJ7apHUTH6CIYtDsIihjr&#10;GugUavm71vYJDFqraZOBn0Ac3kITQSFFBlZZriDKIK15NTXNSyiuYssypw4FTz6F+pOPoPHcWdTW&#10;RdE+toK+6S0zpFUT1jSLeWGTMCAUlncvUftY3nHWPdKrOZeVTyAQ5GoIhR66hI6hZbT1LiLK70R5&#10;+RDSGNRTz8ghCA4eEFJ8IEjWKRyVU3gmUNB2wjUkVMDvhat8wkDwEAQKBAVfFgj2hTsHoaDST0bH&#10;E89yCh4MgnJb/64sFIIqiZeEgi/BQEHP9p1X+ftJAVLHJbfOkRss41Bw8hG2TnDQ+UdBIeyeR+lK&#10;nUJYvS2Dv68LAnfbvd44BQsF24XUIChQFgrqNjoMCqbriFJ3ke1CCgNBsN4st638gnUMGpHUvYRI&#10;dAr1eQysbJFo3sIVQcFXfAYzdRgUpDAoaFaxF7gPBvirVRACur97zB5XvZUBgg8Fs+2DIAiF6gua&#10;jBZlqZnK6iYKgQJVeYGugW6hkIAozu8xi9ZVDV9EtekG0gt09lA9yKDdv8OAvo/WyX20zewjNq3X&#10;be4QCDxHy0eMe/mEap6jFU4reU3V0C5KulaRzmclvW4aVf27bHlfZFDdYeuawZcAqO3YRlXbBipb&#10;1j01b7LcYAt/HaWtayhsXkZOdBn5zRt4go2BF734Lbj2uhfh2LP+H6Hwf3HsOSx/5M9w7Hl/i2t/&#10;7BX4sZ97LV7z5q8hp3wUWkeruJXPFQN5g2YvT2yie4bOQF1GhEEzA24DW+HRyU3E+LvU8TzN0K6l&#10;Q6oxS3hsob5/A3VaeoVOtaHXkxa9q6d7behc4jO9gPLGRRSV9aH0XB5KvnM/Io8/hLacLLR39KJn&#10;asnkDSaXtjG7vEVtYnppC9PLO5gnIJYICDMsdQ1miOrM2p6fT9glTHYJBS+foNd+xrQkNxtVJSV9&#10;SDnbGIeC7ToSFFICUAh3C1cOhaCCUJAsEAqpYja+ilgW8TtpHIIDhKOgkJ/jle6IpCKqOKeHujwM&#10;rIIwMFI9JbdQSpX5QFCwV9CLu4RAELSB0ZxXmBw84+7BCZbmGsqFgwsFHXe7fYJB3d7brTtK7r2C&#10;0n30sx92zJauk7DX2L+B3VfpXp8EBesUBIUGlgYKfqJZXUcGDISBFsOrjyZg4MoN/K6Me/DBYFyE&#10;k2NQV5KZBd3LllnHHBr5BdQqoTE+fOoaCgOAK+USVF4pFFzFnQK3vYB9tFNwg/mVSufboO/u2/vI&#10;IQgaBgZ+8BcQrGydhUKN1jFisK9i8K9WroBfeK1pVHFeE9Rak5xCBc8r55e9ML0F5RXjXt8+A3fN&#10;6B7qRgkCP4Gs9ynUMNBrnaIWgqGFAatFXSoTe4QCA6rgMHEJNby2vH+PIhjoBsq6t5BRM42MujkG&#10;50uoV3cRg30ZA315dAUVsVWURpaMypqWUda4Sq2guHEJRY0LyKufRWbNDLKqZnDfo8X45V99KY4d&#10;03LZBMP1f0in8Ec49lwlnAmG5/w1nvcz/4Q33ngfUkv6UcFnJp/PXFUvW/1s8bdP0BEw+LfQNbTR&#10;6SixrO6hKOGgrqJqBv9qLdshZ9QvKGyjjo6hpmuFAFsyqmFDpYrutbp1AZXRWTPaqIwNo8KCRuQ8&#10;+iQKv3EPqh55EG0VFegfm8Pg3DomCQB1Dc2vbGFhjWBY3cTU0iYmFtbN+5mn9f4EzWaWS+D26JKW&#10;xNhBn4bR8mezQ1E1NFuNrYKCLlw400AIyCEkT1oLOgWrMCgcllOwkjNwt61cILh1FgyS3u0tKEiC&#10;QlAHoeDJgwLLrE461y6U5HR7YDCOQV1JCUBItiupxK3juaWHqDyPQPBVle+4BD8YBgOiu28lGMQT&#10;0dy2wdIc1/nctjAIg4ISxHbbXhu/3rnflci9xr02eK/gfrDelfu3sL+/e03S6CMrAwXfKWi5CzNP&#10;oc7vQuJDq1dzNsaSYXClUDBSHaEgt6DuI82ENkNVe5fQpNcdNtCpaNXUQPA/TN8PFKwOg4KFQJjc&#10;865E9jrjCBzn0OB3JQkKeqVmbQgUbHeRSiWZqy9EUHWhgUCgG+AXv/KcCwXlFPzuI0KhlF/64twe&#10;1DNAV/WzpU+nUDu6TxEKDPoNGl1EN1DJlrNerBMVFKRxgkHJWb2LmQG2lvAQFCr6BYZLqBjYR3HH&#10;Bs7zS3ChdAKlLZvm5fkFdfMoqJ0nCDwwFDcsoMRokTBYRVE9nQGP51YRJmW8lg/l2ZxefOrLT+On&#10;f5bO4NhvmiWzr7nu93DNs/7QOIZrnkUwXPcSPOcnXo433XQvTuS2I5dONbtpFhW9m2hggG/n76Fk&#10;cjMB0D62R+0jqlVMud08yt+xb4tQXCdE9HdYRx1BUs9SM5NrOwgFqqplnj8z76n5CDUTKKlgUCll&#10;6/d0GjK/9W1k/dd/IfOB76C5UW9mW0T76CIG9KrNOb2QfxcrOxexvKcF8PYws7qNiaUNDM+tEgKr&#10;mFjZwQTPGVnYxsDMNnonttFDR9M5soaWAT77dMuVdRPIYavag4JgcHRO4SgoZJ+L+DoIhmDwDwIg&#10;rL5AXUe+DCD4nbFwUGml43p1ZzIUOpGXbddE6kARoVCW3Y0yQqHEh0IRA7kFQSlVpjK710jbZXxG&#10;rMq5X5HDhoGvcl5fRlkgVHK7Ks8DgoVCWGDUdm0hg2GBX08ZKGhym8Tt+HU8x14Tz0kwiAahYGGg&#10;89xga+/j1oXJvYcbtA+7XnXB38/Wu+cE5f4N7HnSASjEu4+UU/BHHpllteUWGifNstkNBIImpwUD&#10;v3IFwTrJOgTlELw67rdO+3ULqG8lEDSpTWvW9Mwh1jKJhrwuxGhV3YDvgiBMchZKGDfxoTwsyRyu&#10;DjM/IhjEJRcAwW33vCuRrlHwt0CwMkCgTNcQfw7jCrRNWYdgE8oeGDSTWd1CDPqpnhuoOK/RR4KC&#10;upCaUJYqtxAhMCIo0VLZ1YR6345Z7bRiYM/rPhrbMS/fj0x5M5irhpQr2EZk/BJaJsDW9r55Z0LL&#10;+B6P02EMMaCaCW8CgrSHvMg8nuTP8xT/V5nl4yioX0BpdBXVbWyZa/kMQqOqzXMORY1s2devIbd2&#10;GdmVs0grHcPZggGcYFB4jL/XLR/6Fn78J+kQrnk+rrn+t+kUtPbRH/hrH9ExXP/HeO5P/hXe+cFv&#10;4mReG9L5TKazkVLeuwa9krOdLkcL4MUIgrYxAoIgaBqga+Dv2j4ONCh/QihUdq2hnGU13YJyC9UM&#10;xtXtdAdtS6iMEQoNMyivm0R+WT8Ki9tRnFGG1Icewdm7/xsp992HotQsdA9Oo2d2A53j82jvm0Tn&#10;wCyGp1fpEvYIBJjlLZY2LmKOpZzEwJTmMizSWWwSCrtmrSO9p6FHuZCRVcT6F9DIRlI5XXtGRgvO&#10;n40g5YyfbDaOwZO2vdFHgkIkrqyzgoCA4C1zITBkhUDBhUMw+B9QGuGRGo0rP41g4Pcr3p3E706Y&#10;1KWkJHTcLagkDPLoFEwXEqFQQiiUEhSlOepColswo4isW2Cr30CAwT57wAODQMCGTRnPL8vt4nY3&#10;wSCo9BggWFkoGDDY8pAulHhALPCkbUHAjFayUHBHJvnnWLmB9Er0/V7jfratV+n+LnbfHnfPscfD&#10;ZM+Vkoak2pxCrb98toWB3qFgcwkNsRkDBMlt/SvAqyvIC/oHoWBGHfG4SS5rSGqbrdOqql7/rVZV&#10;1VLbMR6Llg2wld9qksgm4PNhC0IgKOMU+LAeDPrJMiOUkuoIBEoL0jWyZe4GcTf4Xw0IXLkOIQiF&#10;2gutnhswTsAHhCM3sVzJL7UJ+BpdFAIFOYUyHVM3EgNCCb+gNS1sCQ/vo3qILX0tLzG0h3q2oCOT&#10;DJxTSi5rJrO6kbbRMHKJLWtCgYoN7qCJwTM6totqOgnNL1D3kcqSznWklAzgnvszce93snGCP0d+&#10;JeHTrvcQqHW+Z9Y70tIWtepq6tpEUSuhEFlCZu0c0ion6TJGcIYP4mP8O/zHO76Mn/hRQuCaXyUA&#10;fp36HWj57Gue8wdGx657IZ73U3+OD37yQV7XiXS62MwIA3jPGqJ0Om36vCEljpVTuIjmEf5+/RsE&#10;xa4ZatowuIGanmVU8VmrVAKZMNEy7rXqtulgg6VjBlXNE3xex9HQyoZR6xCaO1nWRlFbUo7mqhq0&#10;NzVjdGzGvEltShPR1nZMV9HYzBr6RubRS00t7GBB71NY0zk75pWbBgzTesH/CmGwYYaimqUtRvnz&#10;DS0j2ku3zMZSSWk/LpxrxHkG+hSTZE52CkdBIeusTTzLKTD4G7dwEAiqc7uMQoEgEQoWDF4ZuzIo&#10;UAe6k4xb8EchZRK0mR4Y5BQEhSIjf5iqHIKBQh+hQAcgd0AglBMcgkJ5XqcvHw6sL6fDKCdQXChY&#10;WafgugZXBgoaZsrgKCgIBAYKfheShq26gTMskP5PSp+tn9v+HEHFf68rON+9r5WZ0exCQaquoW2p&#10;JRgaJlDVMG7euqb5CZqb0KD39FL1lF7HaQO+G/QtDGy9PWalbqPaVg8ijbTsjR2CAp0Cv5iRznl+&#10;ERcQq6NrYYupOUXDUr3grcRzEARJiWgeFxhcJQd/DwhJ8us1T6GREPLA8MyD/5XMhj4MCpISy0dB&#10;QbJQ0HpHBgp0A1XGEQShEEG5gUKj6ToqZeCu7t4wI4Y0x0DrHikfoFFFFgqRyUt0A0A16+sGvXcf&#10;tEha5ZRQiBAWenlOuSacdSqwT5s3sJ28UIfPfe5BfPUrj+DU0/n88tejsCiG8poeRBhkWxiI23nf&#10;5klv+QwlqYt6t5HXtYOclk1kRFZwoX4Rj/OL/29v+xye9yO/Ryj8CgHwfOo3YN669hzWPVv1v4uf&#10;+Nk/xRfvPoGMqh6cqxxEZnQOZWztm/dBaPnvYY0k2kDMOIZNNPZrKWwG3gnlGASIFbQNL9M5rKBr&#10;ah29Mxvon9OqqLsYW9nB2PI2Jla2Gcw3MbO+ibn1LQb9FUwvrmBmeYMt/BWMLm2ZdyPMLu9hen3X&#10;LJGtFVHlEoYmV9EzvIjxuQ3M8H6TS3rlpuYm8P5LF023UdfYGrVuZjF3CwqDq+a95rURupO8Dlw4&#10;U0+XIAgkoGBhYIBAZfpQEAwSUEgoCALbbSRZMNj6MCAYYPgwkArS1X2UUCG/m0bp0uWhYGCgnALL&#10;IusUstnqJwxKKS+34JUGCHQIHhTkDqwEAMIhj6WFggOGIAysewgDgZUJjASC3feSznQHDI6SuoZU&#10;d1gA/Z+WG9CDcn+nKxdjPu9bpy6rIor7B5yCVEWXYN+0JiBU0yHUaRmKKIM6v4T1zSwpN/jbgB9W&#10;Z2XrLCjMshcdgsEiXYLyCvOItC8ippVUm9jizPGWqLAT0qQjoRDQ0WDQthyD5xr03uUIH3DlFoIO&#10;4Qcl3TMMCJKgoMBfEwCBK+sWzCJ4KU0+FEKcAoEhaJSzxVlE617dvGiGj2rkUKOZkXwRpX3bqBne&#10;9V3CRUQYVOUWNEGtsk/rFYHiMQZyMyO5ZwMtbPE3DO2ggv+jzPI+ZBW048RTObjnS9/Eie88gtqs&#10;fDTlFqIqPRulaVkozSxCbWkE7R0T6GJg7pxgy50t9qqRfZQOX0IRHUd+1wayO9bxdPEgXvbqW3Hd&#10;9QQBncI11xIK13KbbuHYs/RKTkHhd/ALv/TX+N4T+Shvncbp0l46hWlU6gX6ehfEKMHFz4kOEwT2&#10;JTrc7pzawACD89gagzhb7gts3c9vUds7mNthubuHxf19LO9fxMo+QAPA8hJL7u/tY2F7D7NbbO2v&#10;72GYLf4eMwltE9MK+oTIJGGgl+rMrF/C1Mol9I2vo2N4HkMEzsT8LkZmt+PLdA9pboJeuykgjPFv&#10;MryGFoIr0k73wsZYdmYzgVDvO4ODUPCAEPWh0EgAWCCoTMgFgg3+QTCotG4h6BgsFCwYDoUCvzdB&#10;KIRJ7qBA+QWWRb5LEBQsGFwpX2ChcOCY7xi8UkrUBaEghQEhLDjG6wv8OgVgX/a6sCD9TGU/L+zY&#10;lSh4vd2Xjvr9DpOZgEfVEQiSgYILAxcKZsSR32VkRhwJBjEGd6qhZYH2ejEe3IOB39bZIafat11M&#10;3nHvmAuFxo4FRNoofjmihEK0eRqNRT2mC+koKEihUGAQNZPZ/OvcHIOg4G0noKClu5sIBZOg1qSx&#10;ZwCFZwIRe64cg3UNKg+HgpyD17V0AAp0AxUpDV5i2c0pWCjQ7ldV0fFptA1BUMegrrei1REMxQNb&#10;qGTrv5EwiEzJMVAzl1AzsUtg0FUM7pvzaxjAzcQ1vUxncJOt8W2U83+TU9SFooJmnH3sPDJPPI1I&#10;9gV05qejryAD/QVZGCjJw0BpEXrKytBUUo5ofTP6B6bQP7lp1hxqIYxaCKOoRggRPGnlw3jBH74W&#10;x479si+6hWMEwzGCQYlno9/A8//Py3EmtQ5NA6s4X9SOErauW4a20U6H0CpXMCgXsIru6TX00gkM&#10;MiAPq/W/yRb9zh7WCIAtan3vIlapFQOCiwSCoLCPpV0lisFtiseXeM3sxq5JEo+zxT/JA8OzWwzo&#10;8xhd3DIv3h9h4NcQU33WoJbmnt9HxygdycACBulQhme8GdL9U7tGfZM7ZqltJZjbB7W0xTJq6bqL&#10;SvqQfqEBKafCoeAml7NYp+CvFn9cdIhGvgs4CgqudDwIBQOGZwiFy+UZrGso4vdPULCKg0G5AnUP&#10;ZcshHIRCAggWCt52RV4flZxPcKFwmFNwg6rZV5AkFEzpB133HLfucgqOPPpByf057M8VlH6XsHrJ&#10;HrOlfleBwKqOYAiFQnWNhqFO0ilM09LSIURmUd/EgE41EAqNgkJcCQfgzjuw0jHBwOYeLBTs+XE4&#10;mNyCJ62DFGtbRLRymC33VjTzYbNB3Av4Xp4hIdUnqyVVZQdaeI2A4E2IS0AhAQYruZJ2k6RuTGsx&#10;8xZMVxLvodJb/sK+90BdTHpjmo5rm619sy+34eQkzLGDwHChYFXHgF5zgQDwg78gUZdi1zmKmbes&#10;CRheF5IHBW/IKYM/v9ReglnzFWKsl0uIoVQ/E/93jf1raBxYR4zOoFnvSZ6gW2CrXaOPIuN7iCk4&#10;TwsKBAHLSra4y/q2TP6hiu5CYNCieVWDBMPwJnKr+pGbF0FBagEynnwatekn0ZpzFu15F9CVn4L+&#10;okyMludhqrIE41Vl6K8oQUtxIVorKtDT2oWhwWmMjq9hYmId02zFT83uoaioFX/yR6/Ez//M7+H/&#10;/Mqf4Ld/48/x+7/313jh778UL/qDV+APX/iP+KM//Ee88XU3oSi3Gu2dSgJX0OVG0dHSj45YHzqa&#10;uhBraMP45DyD+b7pAhqbJxhmFjC6tIrptW0ssdVJn/gVAAC03klEQVS/Rgis710CjYMnuoIVAmGB&#10;dXO8Tlpk3QIBMUeYTPOkUb33YIaaZdDXcNKJVfSMLWGUgBjhfv/0lkkce/kCvRuBkOpZQGvfIkEo&#10;IBAErJOsS9ACeFHCraF7DhW0Znm5bQSAoNDozUcQGAiC1FN0CKeixiWkazjq6UZk0x0kASGgIBRc&#10;hYHBQIHPW16K110kHQYFwaAokwDwoeDmGY4Cg5WgoJyCzSskuwZ1E7lOwToCr/vIHDfuwINERZ6F&#10;hMAQDoOwbTdQSm6dG4SvVu4Ioh+W3J/flX5PG/TdugPHigQF/qzPFApa+K6+kcFcq6IKEIRCpJkt&#10;+xaKbkGyS1aEyXYnuQqekwQHqomKddAt1IybheA0CskGbxPo2bpuYWDVtqfOEPE8BmvlIYJQCFcH&#10;YgziZlE8E9i9IO8BooX7Cuxe3sC8QpPwMC/cp8xx0/XkgSQBAK9rSEHfgsFCwtYbnfekZHNC3OcX&#10;1YWCRibJPVSzPgwK5edUL6dAMHBbUKjTirbdi6jvXEJT1xpb07voYsu8axJonthHE8GgV3HGu5Ho&#10;GBonL6GczqCsf9t09Whpi+ohb8hqXf8Gsst6kXqhCGcfeRj5J47zd3ka0cxTaMk5h87CNPSXZmOk&#10;Ig/jlfkYZTlSlY/Bqjx0s769rAid1dXoqm9EN9Xb0IC+phjKM3LwtU98Fv95xyfwzU9/Ho989Ss4&#10;8a1v4OS378Xp++/H+Ye+h6zHHkPpqZOI5WaguTgbEQKoKS8FzXQn7UXZ6OL9G7POY6AtiuWNDcyt&#10;bWF0Yg7dAxMYmlzC2Ny6mW28QhCs7hIKuyy1TQDIJQgGUxvbGF/dwOz2PmYIBCWSJ5Z3CINNDE5r&#10;KKkSxtTkNjoHl9A1uIhhAmGQcNNLcvrGN9A7SihopvLIOpp75s1Cd4KB5xa8FVHtAniRviXUtk+j&#10;pLIXWWkM/ARCGgO/ke8O0rUAnhEdw8lGDwohIHBlAXBYve0ysvK6jOQOElCwYLBQsKV1CR4kDs56&#10;DkIgqCAUbJmAgh2CmoCC6xg0lDXhFJRglpJHH1kIWLn77rYbOG3QDAvAh0nXhNX/Tyj4s1u5v5s9&#10;97DfNxQKwXyClr04AAWJLkFqFBQEhGa26FXSLTS2zCVeqhOQdQqS24WkY4JA/Dy/FGCa6Bpincto&#10;0pwItgjsWkVRtkoU8FsudKKZaknpolQm1Jra5UmwIBTkMtT6V7eQBYCdsJYAguR1JTX5wV9wMF1K&#10;Gc0+FBTsfZege/KYBwJXASjwHtYVuDAISsNRzQxmyQdF7XlCgF9WC4UqLZWtIM/713A7HApyEIJC&#10;iwFEKWFaVz+Fmq4lVPHvWdW6xP/BMho719AyuIP2yYtoHt9F7cAGqgiARjkCbtcP76BudA+lvRuo&#10;HNo2cxcqBrYJik3U9Kwhu7gdTz78JAP1N1F26ntoOP8E4XgS0awzBgzdBENfcSYGS3MwUppL1yBl&#10;Y7g0g8pifTb6S7J5TgZ6ClPRXZBCpZprhnj+QKG6oFIwVHwBg0UXMKDtknQMl+t63jv/HHoKzvPa&#10;8+grTOH56Tw3AyM8pzf/PBryUulExugKLhEIU2htH8bYFJ3J3IaZZTy37s0hmF3fxaxek7nFcmsb&#10;E+tbmFjbxMTqFqZZP8Vzx1d2MLpICMxYJ7CN3vFt9I9xX0liBn2BYVQugsf6CIK+YQJgbBtDU7ve&#10;OQNLcTD08RxBwZuwtoQI3UR1dAx5he3IONuIzJN0AsYNePkDT1E6BM8lpBMagoLNHSjQu9vB4B+m&#10;uDMIdBcZpXnBP0zWKVhAGAkivC4IBsHCdC1Z8bvhgsFCwYWDGW5q3YABguDgwICyrqHUzHGQUzg4&#10;FDWoICCOkg2W7rYrNyhLbt1h5xyly10TdtzWWQV/dil4njlewHpfmtgnabu+YAT1AoIpA06hzi+r&#10;2UJ3u48EhUjTHBqjlHEKBIGviKBgJ6AdAgatc2Sh4IFBUFBOYsGonqrleYKFRjZFeB85hYhgU9LP&#10;AK2ArbkHLcYhtKQk1HzByoUCtwkEDwrKESRD4WDXkaS3sKkLSaWW09bqqaq3AV8T3BToGfR5v8MU&#10;hIK5xt8PA4IUhwJLTWSTas+rK+kgFLRqai0hdSQUtAjeuSih0ILq6gnUdG6Y5az1VrTS5hUUNc2j&#10;pGUelV0rBMAGGhjAKrXkddc6avvWUN65iFq6Ai2BUTO8bYauVtEtlBIKVT3ryMyrxyP33oush7+N&#10;mnMEQtoJ/n1PGbVkn0VXfip6C9IZ0HMYrHMJBsKhOAujDPqjJakYYaAfKUqhUjFUwMDPQD5SeIHH&#10;UzBaxOBPKEgjxelUGuvTeR3rilMJi/PozaMboEvwYEDY8HMGC7MxVESoFGWhPu002iK1mFvZQHPv&#10;BBpaBtA7PMPAvYwFAkGTzCaWNjEyv47hhQ2CYJsOYcs4hEm6CwuEqY2L5u1oWuLaTDYTFDThjFDo&#10;kxsY20SP3oHQM4tuBv2RGY0+2okfG+S2wCAIqKtI7iDedTSyiuY+uuK2GZTV9CMjU/MRGpDpdxMF&#10;oZDhQyHjtNd9JGWeaYgD4TAoBLuJVHcABK4OgUJBeozB3Qv+YdclQ8FzEdZRGPG7cXko2OBv3UKy&#10;Q7BAcOvsuUGncDVQ0Hk2gEpuUI0HVpZugA7KPe5e657j6mqO2zpX7s9rt92f1x6zUDBgyOPvSwkK&#10;jUVjpmwQFKrpDGoMEEbNKKS6aq135EOhYSqeUzBQkHwoWDDILUQY1AUEvafZugAr4xRcKMQEBjkH&#10;dS15EhgsFOQ6BIWmdt6XjqGxfNh01UQZmJv4cCnItzA4WjWntBp5+34egYHW7sdCoCAddAsWCp48&#10;KGibwZ4PudeVpK4iwUEAUClAuNLxABTs9jOAQqP2DRSUUxAY9GJ+r/vIm8gWdArcNstcKKfQwnqN&#10;QIp6k9bKxlHbuYNq/xWaeqdBld5n0LaCEv6Ny3uXUTeyhYjmEmg9IDqFCkKhIDpl3o9Q2buK6NRF&#10;6NWcFYPbvG4RF9IKceI730LB4w/zZz9Fl3CaDuskmjNPoyP3ArpzU9iaT/Na/AzcA3QOg3QEQ9Qw&#10;W/dDDOyDDOxDhMcgW/WDeXQCDPJDcgS6Li+NLX4CQNcRCEMlmQSCQMFjqs9NNecMFaQRCIRISRbh&#10;QCDwnCFud/KcqrRT6O/uQMfABKqaexHpGsTg1Dydwg7Y+McCA/7E0g5GCIUp1s2Y0UVbpvtoZnOf&#10;cNAaRV4CeWhW3T6agSwoKC9ApzDOVj+3Bya30D1C59U7z3IdI3MXMTK7Z7qXBniewDA4vYsBwmGA&#10;Za+/rIV5d0I3vzNNEygq7kIa/5cpJxuQfrIJqSe9LiSv6yi5+8jmFCwc7AgkFwhBMLiACDoEt/vI&#10;6BAoFNIx/89CwarbdCtZIHjiObnuqCXVeV1IyUA4PMkcpquFQnKdzSOo1LLaycefaa7BfnZYnfsz&#10;Buvtuk9mNJVfCgS1rvI9WRhYHaus4M0qCYNKzWIeR10NW5a1eh/zJKoJBbkFQaGBQFD3UQPdgoDQ&#10;JBi4UFDrX91EDhQMEFhfw8Av1VFmBBOvq9OQ1hjPj+k6uQXv/HqeL8CoC6m5fRkRgqo+UwGZgZkP&#10;VjPLVqqFAS+hmF+qXoDwJr1p5VQFdTOiyIeChUETz00AIfmY5NYJCkFH4EEhWV7+gdshUDis68h2&#10;F7kyQFBegWDzRh0pwZwYgWQnr9lF78z6RqojFDQCqZwqJTiK+TtWEAoVLeuo0lvQhnbY+teb0PbN&#10;i/L1mkzzqkyqdfIS2ib30TG5h/ZJDUElGBpHkVHdh8pO/k+GNlHRs4bC6DhOnErF6YceQOFTj6Dm&#10;/AlC7GlEL5xAa/ppo/aMM+hWN1LuWfTknkMv1Wda91TeWfSxvjfHUx/PG9Axqi+XLoDn6hpznery&#10;LxAOKYSKIED3QWhI/QTPII8NEiSDRayjBgidfjqRPsKo8cJJlKWdQ2sL/wft/Xz2etA1Mo2p5U2z&#10;SN3KFkxXkhLRZrlruoMJuoTJ9W1MEwqaqzC6sImhaboCBn+17k1Ln2BQF5CVyRMw2CvQ630IcgIj&#10;85cwTDgM0jkICCMz+xidJSxYCiYdw2to61tGtH0W1bVDyM5qRQoDfMoJQuEEgSAomNyB5xQ02shu&#10;e1Dw3QOVmLx2tFtwg3+hgjilbesg4mA41Cl4+QMLgTAlgyEZAq7CEs3ajo9COkTJYEiWEs4aheQl&#10;nK8cBFIwwLpyg60rBfbwl+Bwv5D1RWyMUdq2oDj8moR0b/uzhB1z5Z6ne9rfR0AwCwIaJzCE2txB&#10;1OUOoY7b9YKArwbBIKBGzynwB6RqCYXaKs1mDkCBsolmCwVJjkFgMHAgFNS6N25BrX27LefQTPlA&#10;EAjqCAGr2uisKTWKSTCw6yfpOgOGjmU01tP++/MVNFvZvlzHBn9PgoE3yc3WuVCwS2nbQC8gBKHg&#10;wsBuSzovHAq2W8lTI79MDQSTRiEFofCMgXCuhcHWm6gWpjAoWKdghqXy+nJul2a2oZL/y/JmzeBd&#10;R92QVjzdQyNdQdMozFLZTcN65eQOWgiMNpYd43o3wD662MJtGV5FXfcc4dCPzKpe5DdOoLR+CE8c&#10;P4Gn7/8m8p/4HspPP4Hq04+h8dwTiKWcQDTlKf7dTxAMp9GddRqdUvYZdBEAXTkq6SayTqE98xTL&#10;M0Y6JoBInTxH6uI13ax34WCl/R6qX8AgFKx6C+hSCJ4+uoju7BSUnTyOgnNnEG3gs0C30NE1ysC8&#10;bt6RPK/VS+kYxpd30DezirEVDTvdNcNOp9bpIjQRbX6TLXwCQUtbj6yZwK93Mau1b0cS2QSyACBI&#10;CByChMAwsnAJoyzH5rit14TSOSjH0DawjGatiErAFpd20iVo9VPfHZxU3sCTBUG4kqEQ5hiCUIgD&#10;gLLvZta2C4yjoeCf4yt+ja/LQUEwcIFwOSjYgB9WF5SFQmV+PwPjlXcXqQwG2GDQDe7bIB0W3FVX&#10;WyQojPFc3ouB1oWCPc+9jyv382ydrtO+Pt/KPc8qcYxSSQjU+FAwYLhSKMghSDUEQjVVU026+VCo&#10;sW9Za6AIBptoPgwKVo0EgOceeK5mQOsaOQReVy9nYLcFGP+Y1lOq91WnkmDQekj1DYRCrrp2/GAv&#10;ucHfbHvyhqcmjpl3LPA6N/jbfIIFgN22Cqt7RlBgsG9MtUNXD3cJhwHBQOEsg/+5GKou+Etjx+Wt&#10;fWRnNJdfaEhAgXVKLntQiJkF8soK+IUheMs7VlDeuWHeiKaJax4UNDGNJUERHdhCrJ/q20K0fwfN&#10;gwQE4dFF52BeSTmwZF6OX1A3jNKKdnzv3gdw/J6vIPPRB1Dw1MMoffq7qD7xPdSfeQz1Z48jcu5x&#10;/v2fQlva02hOeZLu4QQ6sukiMk+inUBoY9miYawZp1h3Ci2ZJ9CazXoCo43ntXNb0GjneQJKN8Fg&#10;oCF4+BIsurJZGmCcR3feOfMZLTy/NescP+Ms/y9PI/uJB5F5+hQaq2rR1tpr3ojWP7eJseUtzGxe&#10;ojvYR9/0OgbntHjdHsZIivFlOYV91jHoT2qU0LJxAZ0jq3QbHhwMIOQcKM05UNfQkAK/nAPhIEjo&#10;laDGNdj3Joyso5P3aenW92MaNXWDyM9rQeq5Bq/ryAGBBcPlAGFnNmcoH0EwuFBwwRCU4CAoyDFY&#10;12B0GaegYK/zEiDR+Z4sOLRwniAQhMNRUJAEBVcuDCRv+OlBIEgeFHoZFDWDWbr8CCQXClcie+5h&#10;wdsG8CAswq519y+nMCjY6029leoKeE+JQb9WQKAEA6srgkJtKS+u4C9BGAgKUlVSonnaJJrtkFST&#10;U2DLXl1HseZFRFuXCIYFNFkgxIO8t20UTdTFJSCEScfoKBoIm8a2JUQiU2gs6EITA7Na/17wtzkD&#10;O0fBG5rq1XlAcMHgzmwWFA4L/ocpFAqmXq7AyzOYnAM/3wv6XUlgCELhMCDUnG02LkGqZsv/KCiU&#10;n2+kNHFNkmuQU5BDaEEZ9yuVaC4ZRFH7Msq0XhFVofcm99MdjFxCy9glNI8DzSxbCYd2SmVsRCuL&#10;armIHURHtnhc7yfYY7mLxt4VlJQ24d4vfRnf/crnkPLdbyHj+APIe+zbKKXKHn8AlU89hPrTDyN6&#10;/nFEzj9GQByne3iCEHiacHjalAKCFNVQVjqLaDqVQYdBOAgYgkhrhrctCSTtWdp+Gm2sb+d5Hdy3&#10;0BAMDGhYH+XxaNppNKWcRMOFx1F66hFc+O43kEqA1RYWotvkFpYYsDcxvrKHydWLGJxVl9AaW/Tb&#10;GOL28PwWRukg+mcZ+CfW0dzPZ71nDq29C2jvX0QHW/qdeuPa8JoJ9Gr9Swr8cgOSwNBHQBhIsF7n&#10;6pqWHn5P2tTYGkUpXUJWegMunKnDBULBdhuF6SAYDjqFo6Bgt1Vax2Bdg3UOHiBUEgIaVRQCBgsE&#10;Wyp/oHyDBYI5T3X8boWBwcoFg4XD9wuFxLa6kA5OaAtC4kpkA68rU1/kbdvA7R53A7o9Zu/l7gfP&#10;u5zs/e3PZlVJZ2ReKERVa0RR7kEYBHUYHDynUEoSlfMDK0dR5UOhslov7LfdR4SCXIILBeUSlFeI&#10;USoFBQMGugMet47CA8IcIk7AjzuEQ2Su4b00Y1qL5UVjM4gU95kg3OJDwZUZaaShqRqVlCpYJEPB&#10;iEHbXe5Cgf4wKKi7KFh3EAra70jIDGP1uooaUqwEBE96cU9DisDg6TAoWCAYKPhOIRkMXvdRHAp0&#10;CoJC2Tklmz0oaDhqKY+VcL+0agJFXZso690zi+BVDuybmcp6EY5gEPPB0Go1yf2pfcQm9xCd2EEj&#10;W8D1w5uoG9oyk9zaJ3f4bMRw9+c/iwe//GlC4V6kP3o/sh+9D4UP32tU9vj9HhQuPMHA/CQiDMxN&#10;3I5eeJKu4SnE6CC0L0UIjijPiaWxLpXnEB4x7jfzHA8eT/N87vN4jMebLjzGez5mtpvTdB5dCN2I&#10;ztHn6fooPy969kk0nn4ctacfQTldTP7xryPlvv9EygPfRGNJKQaHp9E/sUoAbGFsaZ+t+W30jC5i&#10;aGqNwFhD/8wqBhfW0Te7ho6RZUS7ZxHtmjFq5rYCe3v/EvT6zI6BFXQN0TlQ3cPrhIQHCLkHI+Ui&#10;CASBpFVvVuvk9yg2horqfhTQJaSdr8P5UzV+kvlwMBwNhUTCOawLKbgtGFhY5FJ5fFaSoeApCAXj&#10;CHwYeJKz4DVxh2CvaT4AAVdBt+BCIQgCV1fiFLx9ldpPQEFJaBcKYcE1KJ1vA3FyQFapfQZrP5Fs&#10;dVQwD9a5+4dJcwfMXALfLVgl/az+eyMMFBjwbXeR2210mEKhUC8olPGDCQXTfWScwgQqaidQKTDU&#10;q+to1nMKTR4UksRWve1GMl1JhIR7PCzwHyleo3WVlIOobSdQWviZZYNoYHBWq98L9DbRzG0zNNWf&#10;pxCHQiLhbJWYFZ2sIADCpNFLyVCQgiOPvFFHAoCcQSO37SJ52nbdQhgUpCQo0DVU8cuqUUZVKVHU&#10;GJfgL3PBerPonXEJjYSCl1NQ95ESzqU8VkgQltbOolhQ0Gsx6RCqh/TGNS13sY8GqlEauxiXFpWL&#10;6GX1U9IeGqf3UE84VOkFNSOb6JjeQlvvCO7/xj14+O4vIuORbyP78QeRe/w+5H/369Q9dAz3ou70&#10;95ICf+M55Rw8NZw9jvozj1APc/t7rHuE59g6vebyUc9hMLibMq7Hef6jvo579zrDc7XNsoEAkBpP&#10;Poy6px5ENVX19IMoe+p+5D36dWTc/184+9+fQ8nZE+jrHzMQ6JvewMD8LgboDjoHZxm8FwiLZdav&#10;YGBuzahlgM9h8xgbKZNo6pw2UGjumkNL9wLhsITWvpX/v73/AJfryq87UZBsyZaVLcse+3lsy0Hv&#10;aeyR/dkeZ1szCpZlW5YsqVutbnW3Wq3ObLKZcw4gAYIRYEbOuDlVzjnfnBPiRQaJxEyuWWufs+ue&#10;W6gLki1p7PdebXzr2/uEqluoOuf/22ung9HZS9RFjM1fIBwu8H0uEA50EYSE3IEAMjrLStOE+sx0&#10;Ty0gFp3AQO8gug6UCIUCuvYW0dPQ0WzVxf3Kr4SC8lJdzeDQCAUru8+4Bd4v3qakZV3pGPy8DiUD&#10;BJ4TEDx6bPOSK49TaKbVoOBtRmoGhUYAfLxWznJeEUg/ha5wGAykmSADe4gxM0gxmGq/N9B7m5E+&#10;KQCaSXMHBAatwaTVWtOaX+B+DuMKBCd9HrvdEPSb9SVIdp8XCFZrSi4UsmnKOIWjyGSPIk0wpAuO&#10;UyiUCAS3T8EbwG3g9wJB8h7znq/X22Yole22fd/6Pkmd0cMa6XQSpcQ8iqx9DPIiXAaCDfwCgVxC&#10;8+YjKzOJja9p5gQ+Tg4U1G/gdQxNoMALXlKntndUklWJf7vIm6/AwF5grV7uQDBQfoVTOECnwJvX&#10;gUKVULDNR3qWQs2FgVyCJChonoIDhUR7FfE+3kjFM4hNvGVWNs3SJWj9Iy1ZoUXv9FCd/FHuo5Tn&#10;CQRnm8eo3LH3kZWOvMvt91BmWY+5nDlyjjXcCHa9+Dy6X38R/m2vIrz1BYS3PI3A6+sQ3fY0cnte&#10;YuB2AryCf37vK9z3stmf3b0R6Z0vMGBTu18w29ndLyK143nud8qSAnp298tGuT2vIEuluS+9k8d3&#10;vIg8g35O+S6es4PnspzZTm19DonXnkLs1fWIEQaRzU/B9/Lj6Nv4CA48cRd6X3keo7VRTBw6janj&#10;FzBDIMwwH59nwJ9ewpRgcfxNxy2cuYzqLMFaZI2zypt88CjKI8dZ2z+DwUkt3KiaP699rerL8vD0&#10;OeMGRmfPuSA4R4ic5rFTqI7zPhriPVVcRCI9jWBgCD2dJXQQBp17igz6Eh0BoSAIWBA0yvYxaDLb&#10;1aCggK+8EQLesmSg4Nb8BQar1aBg+hCMi3CC/4pjlAMGBwoK/p8ECJ8WCo1g8O5LBwWCK6HQrOnI&#10;7lNu1XiOPb5iH4OpoGDVDAofN8pIsrX+Zse8MkCIHESCn0NPlrPNRJIzrJSfSSOuqEYoWFkQ2LKF&#10;xUogCBIH6RQSfGMDBTkFAiF9BOn0MYLhODKFE8gVGcQLp5AvMXBXFeSXA70XChYIFgr2uC1LFgJa&#10;htsutLcs3jQWGDzXgKF2EpVB/l1CoWDmKAxjpA4E24SkoO8tN5eWyvhBoSA1vrbKC9wJ9sswWOkk&#10;nGG0jdvqjHbAwJw1/0aHIBXaRlwoaCXUMqFQcaGgR286j+G0UHDyinEKBgy86eM8zzyesPoGYlNv&#10;IzmjdYzoFigtWSEo6HGcuSMfEQIUXUKeuaSylDn6IdLKjxAe1NDSB5g9paaWt7Fw5CQCvX0Ew0Z0&#10;vP4KBrZuQnTXJoR3PIfojmeQ2bOJbkEB/QWkdzyLJEEhJbZuQHzLeroJOYoNDNoM3tKWDYi+7gTx&#10;OOGiPPr6shJ0H7EtzyC6+WmzHX/1KSRfexqp1/m+3Jd4jeewHGcee/kJRF56DKFNjyDEPPDSoxjY&#10;+CD6n78fXU/djranH0LaF8Tk/HHz0Ju5U3QLJ7Va6WkDhfHF05hbOu9A4fQlDM+dQqbGm652GOka&#10;b84KA8DgEopjp1AZ1wg5VlxYrk3w9XQPjs4YVcd5DRMEhaGjBigCQjwzg3BkBL7+CrrbCh4gOBBo&#10;dAqrwmEPgWDAcCUUJAV86xgaoWD7E64mBwxNoGACf4MzUAc05e1wXjFHwZXWS4r2jy6rAQqNMFCg&#10;V273NwLAyrstKKiz2dGV7qBZ8Fft28o2DXmPWymAm3ITKDQG9z9LKGj5bvuwH/39nGDAgO7tSG7c&#10;vppWh8IiyuFF9SmQLgRDNsWLnkDICAhUmlBI5+kUCgzSRQbp0hm6BQZ5AwYF+eV+AwsDu21hYPNm&#10;UPACwVmN1RnpJFnHoIlzVTqGcpr/kT5BwZmToGcsOA5hzJSd7StB4D0mp+AN8n9aOUHeWQLDBnsL&#10;AWdo6kotnzdIIFSR582ZZyBvBIKVA4UynULJLI+dU9+CIEEQpOowcHJNXku21cx6R4JCmM4ixoso&#10;NnIRoem3zaqnGS1XcZABfpE1fwJBj+MsHv7ISKuh6lkHejC/VZ77chKBUKFLmDr5EQ6f/QgnL3yI&#10;05c/xNTsQfgJhkwshq6dW9D+EoPynleR3v8KMns3sab/HEHgQCC2+UlEXn8C4dfWIvTKWkReexLh&#10;V9d59ASCrM2HXnmc5bUIMvczmPtffMTk2m/EcpiBPvwi9zHoK49yWxCI8fXKw5seRmjjQwi88CAC&#10;Jn8I/hfux8BzdAkbbsKOB29EcNduTE0sYGL2GGaOvYn5UxpKegGD08cJgRN0Q29g/sRFzC+9iem5&#10;kxibYW1/itfk+BKyI8eQYoDPKNAPH0OJ22paqoyxAuNKMJBKdBW5Gt03XUa6fBDx7CyiiUkEg4Po&#10;7yYI9uUIAafZyAn2BMVuZ30jyTqGZmD4OChYIEgWCBYKq8kBgm0eWh0KVnUg8H5wNEoXMcJjDgQs&#10;NH5QKDTKAsErLwyu1JXPUrBQWAEHT5A3TUKSAnDDw/zr79MAhYwLBa+8zUerSec1298o+9hPcz4D&#10;eWPgL7pzED6pBIUrm460vUAoLBAKUZInRjuSJImS/AB6uLvAkFlCOnccWUKhRCAUSwRDmcHdhULR&#10;A4XV5AWChYIN/M2g4ABjGQx6jTqzyxn3gTu8QNV05AR7b+B3+he8EFixrZwXrRmeSjUL8p9U1jGo&#10;89kb9Iudg6tq5XmCAWv+vEFzDOTeEUde5droDBjsNeQ03VlGlm5Bz2U2QDhA1YFAOByQatwnt1BF&#10;mACJJY8gNnYZoalLhIIeo6k1jPSQnffNUtiOPkLpEHNNZjv4oemA1nDV8hGgZIAhcLyH2tH3MH38&#10;fRw98z7OEApn3wJOvnEJx0+ew4Xzb6Gaz2P7sxvQ9crz/OxbUdxPl7DzGSS2rWMN3wFC6FUGfEIh&#10;yJq8FCIMIq+tR/iVJ03AFwB8Lz7Mmv0jFHOWQywHte/FhxDcxOD+3P0IstYfZLD3sebvf/4BBBn8&#10;zb5NFIO//7l7EXj2HviN7oX/mXvge/ZODDxzB3xP3Yqd910P/5ZXMV6jsxuewSghMLd02cxYHl04&#10;gxrBMHnwnIHC9EECYfQgpmd4jpbCXuS1OMlrd3TJQEHuIVfljcs8O8gy84JAMXoS5dET1HGj3OAR&#10;JNWPkJoyLiFAl9DTlqdLyBMC6mC2wZ5QMFoJgGZyOp4l9TWsBIEXApJ3vwXAclk5xYqKn9emWRCP&#10;16l3FFJdrguQvGAICwJeqfnoalAwT167shnp46DgVTM4eMvOtnLBQY5BALBahsRykGf8C3i1wNc6&#10;zU5XQKT+Gif3wsAe9+7zBnjvPlu2r/GeV1dY0OH76TgDuu08tjJBvgkUrjxPOoiC/xCBIFkoHPZA&#10;gc7BQiEf44dL8oMRDDkGk2yaFz2hkMmfMFDIU4WiMwqp7hSaBP3VoGADvIWC01S0DAVHTvORhYIF&#10;Q6VGF0JIlXvGMMgL1QZ7G/i9shDwHrfl+pyFhiD/aVQhfCQvFGzgLzAQW3kh0CgHCnIKDhSWQaA+&#10;hWXlWOvP8aZ1JqlVkJFjYJ5uIwgIhWWXYKEgIDhQiLGmF+fvlyAU4pOXkdTzEeQQTH8CRQgYaQE8&#10;qkxQVJk7+sg8dY3xjfoAg8c+xOiJjzBz8j0cPPk2jp56C6cvOE8au/A28NbbH+Him5cxUR1E17Yt&#10;6H9tE7K7XzHNRbHXFfjpEF6hXl6LKAEQfmU9Az3dwUvrEXmZeonQIBSCcgYM/BYAIdX4XSnwq+Yv&#10;CCgXFJQPPHsf+p9h4H/+PgZ+Bv+n70Lg6Tvh3yAA3O7qNvRvuAW9LPeuvQU7770efS8/g5FSDdXR&#10;BeMMZo+ex+JJLUlxCWNzZzA+f4qgeBMTc0so5MZRK09jZnoJ84TFHDU6xWtz6BiyNT2VkO66xBu3&#10;xHuozJu4zBpi9RgKdAjlUV63BEi2ehCJ/CxBPYpIkAG4W0NQs2jfVTCzmJsF/dVkXYMDBQcIFgpe&#10;WRh4oSCthIJgwH2Un+7SWRG1diUMPDIw6HHzOhSkQVdDiLgQaNRKKCzD4OP6EprJC4RGrXQOKtum&#10;pHkGYQVgJxjbgJxmEE0xsFolfcw9fRHNoKCyjpuA7b6XN8B7pf02yNvzvNv2PLvvCul8Aijnmzfy&#10;Bv5GEHjLXjlQOEQoHGEupyDH4IWCpOYkNR9F+CKCIR3nF5Y6hDydQk5QsP0KdAu5HIN04Tjdgpa8&#10;WBnkbdmqGRi85zn9BleHgnOOAEQ3wtdU+VkqvHgMFBicbcD/tPrTgMGA4CpQsFoO/le6BGd/MygI&#10;BOpbWJZGH2V549ah0PEpoMD/Z4pAT41rAbt3kJ15C7m5d1FYeJ8weB859SlILMsxaBRShUCQU2DF&#10;19FBQeEjDC19iLFTH2L+3Ic4fO598xSxo2ffwYnz7+HkxQ9x7vKHeOs94O13gZmJBfTvOYAdT63D&#10;nvWPon/jExjYuBa+Fx5jYFezziOIbFqLyEa6hk0EwQuS2/5PqalHCm58GGE6BwV/STAQAHx0ClZm&#10;H93CwHPafx8GnroLA+sIhQ3MCYD+9YSBq16Coe3xm7Hn/u/QKXwXB555HIVEBhOzS3QFZzB35Czm&#10;jr6BhaNv0h2cweTCKcwe5nU3OodAsIB4jAApzWBsaBHzhMPiwklMTp9AZeQY3QHBUDqMTOEw0sUj&#10;SBcOUQwEZd6YFd7MJd7whTkkM5OIRhl4B3LobkujbVcGbTsJh53FVfsNmukHgYIXDA4MroSCXSLb&#10;BPomMLCy51ggWCjY4xG6hE8DBS8MlH8SMDQDgZUFwnK/wnL/gne285UBfllJ3/JjPBtlX2Nlg7y3&#10;3ChvgG/cNvsa5jx4ZYekFlizN8HdBPjVISBoePc7x+xxFwp+z+ijYDMoiJ780tLROdOEJCjkCYWs&#10;24SUJRhyBEM+z8Att+CORLKB2wRvFwiryQsOnd/Yp1CsUtzfKC3CV6mdQTVzDFVePDVefEMMyM0C&#10;/ieVFwwWDo0BvxEI9li5Y7B+jibTmfkLVJnBXloZ/FeDxWpQWCn1KWQ9TiHdXnT6GAiFVCMUNE+h&#10;TUNSpSqivWNIlk4jNfE2slPvID/7Ngoz76A4+y6K8wQB4SBAFBddEBAKcgkV5uUjGqr6EUqEReXo&#10;hxg+8QEmT72H+bMfYFHDN0+8i4On38ORcx+YMf56BKWeUXCW+RluT42rLbWA4IFuHHhpE7Y9+Qh2&#10;PPEADqx/AO3r70HPhvsQ2Mia/yYF9HvcoP4A/JJxAssuwfQLUHIDvRvursNA27as4yoPPH0vBjbw&#10;/Z6+B310DL1P3Ymep+4w6ue+bkJDYDhA7XvqIdYIg5ibP2lq/jPzJzA5c5Q6gmmCYnpGOsLrchz9&#10;gRx8AX7v6UmU8jOo0DmM1Kb4/zyE2bmTBMtp1OgI8rRWqeoRxNV3UGINsjCLbG4aWcIgkx5FMs6A&#10;GSiir5NA2JMiEHIEQgmdu5ahoNzKQqBRK48VV0BBQd9CwZaVay6CHuJfl+sWLBTkEqw+DgpWxhFQ&#10;jktYVjMo2D6E5T6FlS5hNRA0g0QzCDSTdQrOttO/0GxCm3EDqvETBnZUj8orjl8FCl41BnZ1Nnu3&#10;LSQcOcHee8zMR9A+OhnldTFgL0PBG+w9ToCBPk+Hk+0nFJjLDeR9jnIDdBlGKh9ehgLPsVDQ/IQy&#10;P4O0JscvKhvmlyIoJPiiBP8jSboF9SkwGAsMOYKhwJpnSVBQE5I7oc1CwQZ9b5NRo4rugnoWCrkS&#10;byR3BFJeYKBDKOm9ParQlVSrZ1Dj56jx4vizgILU6BgU5BXwpUYoWGDY443gsMelj4OCcqeT2ULB&#10;djSrX0GAWFbuQI1OYSUU1MlsoEAlXCCsgAJfo3LEN4Hk4DkkJt82TqFAKBQJhRLLldn3jMrS3Huo&#10;Eg5a6sLRu6gc5DnMtUje4NH3MKrVQU+/i3mCYfroJUwfecs8Z3jhtCMDh1OXcfjYOcwfPMugeg7T&#10;U2cwTKuRidG19MfRu2Mftj31FF5+8F68cs/N2Pbw99HO2nvP03eg75m70ffsXcylu9EvR+DCwQZ8&#10;QaCPgV1l7RMMLBCU+17gthwFHUZAjmPTo9z3MPqf43E5FG776VIEoB7CoePph5Hs78HC3BIWFviZ&#10;J45ifHQB4+NzmJo6hMmJwxgdncXEBG+SoQWEEuMIxhmQcgwK2UnkUvw9s4MYITQmx+f5fz5Kh3Ea&#10;w/NnUZo4gdwg76PiFO+hcVauRpBJ8PcJ5xlws+jcm8KB3VnjEgSEZvokcHBGKy1DodEteJ2CXyIE&#10;/Lye/AKBhUIHt10YGMfQWflEUAjzWq4DYBU1g8KyVnkcp0cWCM2OSatBoXG/s83cbK8CBT8rxgyS&#10;ZpinmwsQK87xQGE1SNiAryDf2NG8DAPXVfBvKNCbZxnYoM9cYFD/gQWCAFFw+wAEhCIDvoGABwoG&#10;EnQB2X5CjVLZ6kooaL+gsOD2KyxDocLPKa3J88vK0ylko3zDGD+YhlLFaYtTxwmE46zp0C1QxewJ&#10;FHKUhqiWGNwlAwbbFHTSLGeh5bXV7GNmQbsqmYB/3M0FFIKAUFDulc4pagE+SueVqycJhVOoZY+g&#10;4htnAK7B6VT+wcHgLJWxHPS9wd0b7G2gtxDwyp5vIfFJnIIDBMclFHiTOqoZCQJZdT5Tyq3s8NO0&#10;5ALBSmCQVNYD+hOuNJs5GphAavCseT5CbvoySrPvoDzzLsqCAlWdZtCngyiNv4Xi2EXqAorjF1AY&#10;f5NB7RzF4DbJfJKQnziFsfk3zcxcrfszs/QeYfAR5k4SCmZNn7cwMXMaYyNHMTR4hBWAoygNLjHn&#10;b1xdQr54EKmEns2bRPvWdjx7z3245Q9+Bw9/64t45b4bsf2R76Nt3U3ofpa1+qdvRz9r9gOs5Q9s&#10;uIuAIDAIg/5n7jPNR4Hn1dHsOAk1MQXV7KQRSpsecjupH693ZEv+Fx83+0LUwKbH0Pc8XQfBsveJ&#10;exFu349FuoP5udMGCMO1cYwNT2JqdAZjg5MYKo9icnIB84fPYXhyyfQJRLJ01CWBYRTpRJn3Sw6F&#10;VB7lXAmV0jArS6PIFcaRyY8ikyPYs2VWsAhzOqeoL4veA1m078yiY1eBIgBcMHQ0AMILhS4T/Bs7&#10;oB0gdO8pEAbu6KP9BATVRxfZT/lYORjg9eDjtbXCJRwQIFypc5lyHINGH7mP32yAQL3JyPMUNtuB&#10;XHcF7rYt2+NW0T7CwNPBLBjY3AZ55RYCNrf7G2UDvxP0r5QDhVkDg6SPZSpNOKTVLEQIeKWgbzqN&#10;Fdw9uRyEOpxVVqBuhICkFUnNekMM4GbbPade+7dQ0DkK5JSZSyAguDJNNwr6HllQFAQPnm+goNc3&#10;9CvU5QJAskAoKhcUCIo8oWAcBLdNxzRVolMo62/XpSGpdAqF4DRpNIsM3YKgUIiRcHG6A0Ih60JB&#10;fQwFlvOCQp4gKJ5mUNdoJKfmb/sDiupvqLj7GNQlxwEoyDNQlAgXqlAkENzclh0gLB83r+H71giG&#10;WpbWxj+GioHClctkfxp5oaBJaRYCXtmA3+gM7AxobRsY6BzmHwcDKwuFZsrx5sx1alkLBwR18eb2&#10;wmA1aTRSooNQkIKTyNTOIjNxHqWZy8YN1Oa18B01Rzcw8zZqdA5VQWLqLVeXUZm8iCpfU518k/kb&#10;qBAQw7PnMaWHyehZAkvvYJFAmD/5IWaOvWvW/RmbPoOh8eMYpSbn9ISxCxhavITK3CUUpgScN5Ad&#10;PI5kaRHx2Bg69/iw4f5HccOXvowb//DzuOerf4CHv/YHWH/9V7D5/u+g/cmb0bNO+j66nrqJupkO&#10;4nZC4U7TmSwwhAQEOgCjjXIDdBAEQ1BDVV98DBHTqa35Cmt5nNCg6+h74RH0PfcAQXM/djxyJ/r3&#10;7sQsncD01DEMEwbVUhVDlRpGq0MYLFRQyZUNJBbmT+Dg4TMYnTqKVIn3SXkB8cwYQqEiIoE8EpEC&#10;UvEsUrEknREVTyGdTCFFpRNJAiGJeCCD/o4U2narHyFPGKjZiDJl9StcBQpU924tq025xxwgeKCw&#10;n7mrvgNF9PNa8PGacEQHIEAYUJTrbsHPa0sSDBzn4M5RoGsIaBQSr0MpyLKFgoAhWSiEPEG/UVdC&#10;4crOZZt7XYGFgeQtN6oRAo37LRQU8M1zFnyEAYNpIxCMBAUGRK+Ma3BlJ4Y1g4JmGSvga+axmV2s&#10;/QYiy67BiNtFBm8F33rgd2WDst327jP7+TrtkyvwdjZbp2DcggsCrxwoEBYCAlUwUOC5lMCwKhTy&#10;gWnHKQgKYf7RCEkWP4Jsyu1spnIpqt6MxOBv5i14oSBpZJEzt0Ba3i8wMNBr2CkDfo4BP1c4yvcg&#10;EJhbKBjV3YIDibKgwPcYklMIjP8/BgUrryuwZck6CAMGFwrNIOCVBUKON2gjEMx+3oBZV14oKOCr&#10;D6ERAl6lbDMSFdfSF6FJ5IYYjBnkDRTmCQWCYVBiuUrnUJ0lHJhX5qS3jaqUYDFo9BZG5t/GJIP/&#10;5HFq6S26A+dBMdPH3sbEIT1Yhg5h9jRmD71pnn988uIHWDz7PoZ5vHz4bRQW3kGR75+duYjk+Fkk&#10;q0eRSE0yAAXxzINr8d3PfR5f/KV/h9/4334Bv/LzP4fP/7t/ils//xt4+jtfwM67voGOx29C55M3&#10;ouuJ76F3/U3o3UAnsUGji+5G4BkNPb0XoefuIxzuoe4zQ1bVNxF4QUNVJYLieUkweICu4170PHUP&#10;djx6N4PjPkJhHhPjc3SjFVTLRYzUqhgsl1jzzxMQFUyNTGBufJGO4gjmF5YwPX+cruEoHdA8wvEh&#10;DPiLGPCVEA4XkSQYcok0Cok48okIIRElMOKIBZN0SWnCMI62XVmKIFDw38kgv6NkgPBxUOjSLGdB&#10;pAEKyy5hJRQGXCgIBI60L8d9hToMDBCUG4ewPGnNQMEFgs6x7kAyx9ztOhgagv9qauxcbpT2Xw0C&#10;jfKCwLuvGRSMDBSudAlGDcHebBMCFgo6x7xecPCcZ+U08ThOQKOETBMUz9WDbAp0EJKahooCA8/z&#10;AqFe06fsPisbrO1xLwSu6FBWk1ATKFi34IjnfRIoFPyz/JCEgguGPKGQjZJySU1kc+YsqNPZNCOp&#10;01lOoXDKgEFzF4oEgdNMpJwOQlCQS9DyGBqxVFzpAPIEQS5/xAGCC4e6tEy2gOCeXy4uocbXD2YO&#10;0SmMXhUKqw1TbdSngUKjLBwkLxSaQaCZDBh4sxlXsIqylIXBahIk6jJ9Cssdz/G2ImsvUygQCvmp&#10;SyhOX0KZQb4y/w7B8K7RoDTPMp1D1ewnJAgAQaGqfoZZwmP2XYwffA9TS8wJhKnjb2PuhJ4i9jbm&#10;j1/G5OE3MHv0DRw98xbOXPoQb771AfUhTrN8+BzBceItDB99C+UFPcfhMgpz5+k8TrL2XEXH5h3Y&#10;cPttuOG//wa+/G/+d/zOL/49/Orf/+v4l3/1x/GvfvYn8Vs//3dw/X/453jw9/4TnvvGZ7Htlj9C&#10;2/3fQucj30X3Yzegf90tZqiphpwGnrmDcLgD/mfvopO4GwPPKHfKPkIjoP4HugM1Q/U9fSc61t2B&#10;jo3reJ3HMDkyjWplEPl8GuVSllAoo1LIoZTPYmywhrmJKcyNTGFmdAbzM4ewMHcYs3PqkF7C8Bgd&#10;dXkWiQxruskRJPn/ysRzvHeSvI8SSFDhQAJBfwa+3rzTuWygkGNwFxgIgp1O01EjFKy8UJBbWG4+&#10;cqDQs9eRBULPvvwyGFwg+AwgigRAnhIU6BZcKPjVybwKFOQQTO6BgtO0RBB0a8LasiK9WsJCK6Gu&#10;LguEHwQKXgdhg37jOV4gSA4UJPUhyCkQEFRj85F1AaZ278rua9zWOY1A0HEzmcwN8HZWsZXZr8Cu&#10;IK9gr6Yb7ffIBvdGKFgw2HIzKKwQP6P3ffW3riZBobRizoJ1CgOzfLNlKJh5C5SakpxZzseQsvMW&#10;sqzpu01IRYLBwKHkdgwLEMY98DgDuTqlSzkG+DwDfIEBnyox8JeYW4fg5E65xHI5f4w3paOyyZdQ&#10;pWopftgBBeUaA7qAsBIKjXMTrqZP2nxknYHNJQMB3jh236dxClYCQzMYWGWpRig0bif3F5HYVzC5&#10;aTbyQCHBgJAKTKIw+AaKU5dRmqJbmH4LpdnLKM+9RTjQFUgGAA4MKtxfnZd0jA5ijs6CcBg7RIfA&#10;wD51jC7h+PtYPPU+jp59D0fPvY2jb7xlHnp/+vJ7OHHhMk6cv4xzl97FpXc/xMV3P8Ib73yAYxfe&#10;xczxSxg9oucRn0IsVsa2jS/h6Ttuwvob/wTrr/8invjqb+Lhz/86bv0v/xbf+ve/iC/9k7+H3//5&#10;v4nf/lt/Df/tf/3L+MN/9Ldw6//1T/Ho7/wSnvvqf8brN/w+dt39VbQ/+h06iBvQQyfRu/776H/m&#10;Vgyow/rp26hb0P/07Rh4WnC4l6C4F33P3IPep+/A/idvRXDXKxgtD9MVjNIBZ1nxifH6y2CoWOB1&#10;l0OFrmG0NoSp4VGCY4SOYYquYgFzWnZ7+iBmmI+MzmJs8hB1BEOjvCHzg4iEoogFIogHkgj70/AP&#10;EAj+Enp6SjiwN4MDuzJopzp30zkQEF1qPmLw/8GgUOD+vMktDJTbcj+vjeUmJIGg5MoFgqvlkUgO&#10;HMxoJF6DgoLpT/D0KThQEAicGcy23Li+UTN5odAIhsYA36hmUPDu8+73AsEpyy3MsJYvIHC/gcNK&#10;MGjbQqAOAHfbK0FALsIr0z8gMcg6gXk5KHul/TYQNztuA7+Vd78Fg97f7lfZNiVZ5fl/8Z7TCAHJ&#10;ugTJgYKFj+RCITcwgzy/qDzdQiHMN7RQiFPJwwTDMdOnkE9RBEMhewJFzVugiq5rKBTlHNSsxP0E&#10;ghxCibkCeylHN5A7YqRyOc9tyd1XUE7nUOI+HVcuOOi1euqacQopUmyAToEXphcIzqqpo2bG8nDH&#10;x0PBAuFqS154XYCVFwLefbb8SfoTJG+fQr1T2QXBcufycrORLdtt6w4sGMw2ywYIAoNtPqKrylcI&#10;5AnWzqcuoEwwVNWMJBEO5mE6gsTMRYLjAvKTb6IwdR5Fbheo0uwlDC1cxtjBC5g4eNH0H8yf/AAH&#10;z9IFnH0XS+ffx/GLH+II4XDo9EUC4jLOvP0+Lmq+wnsf4S2C4fJ7mr/wIc5e/gjzS+eRTpWw7YUX&#10;8MpDd2Ln2nuw87E7sP2h72Pz3d/CK7d+Dc9/74t45hu/h3V/+Bt48Lf+A275lX+Ob/6r/zf+6B//&#10;LXzpF/46/ugX/hd89//4Odz2q/8E9//2v8W6L/9HvPzd38Puu/4YHXQQnY9fj241NT15A7rXfR89&#10;T92KXqpPE9cIiD46im5uH3jmPt5AnZgcIvgzhEA6hXw6zmsww+uO29RQlZUParQ2iNHBQYwPjWJ6&#10;bJqaxbRcw+QcpidmMTo2QyDMYGHxGKYmZugOYggOBOkO4vD50uj35TDgr6Cnu0wo5IxT6NidZcDP&#10;EAQs78ij3dVqYJDUdGTAUIeCtj1Q2EunsK9kOpnlEqzUjKT+Bduc5MDBCwV1MhMIrkvQcxXMKCW5&#10;BwJACnRLQ/DTEfiZB+QOBANKUNCSFkEG/VDvGKVcEHBAEWRZiggKvSuBEDdAkDtwoeBn8Nezl90g&#10;71UjAJrJC4W0gYALBc+2lNLjOhlA0wyKVpkBAsB/sA4JBXoLAgVzbwdxTrBwlWsSpL1B2e73bnsD&#10;fqN0zMruExCU633se9m/1SjvOZIXBlaNzUe2v8JxCpKBwjSkvGlGolMI8w9G+J+OqwnpsBmimk8S&#10;CIljBANlO53N/AXuJxRyhEKeQJBDEBTyrN2b2r8n+BsAZGm5M/xPZrWtY44KWck5LulcA4eSC4UE&#10;P2z/GKqNUDBBfswEexvwryZ7joaieh2AgYGbewO/VTMoWDlOoTkEJIHAllf0IfCmrEPBlikvCLww&#10;UJ52oVDf1jHKOgUDhY4Sb7Ya0rkF8+S66uQFVBj0a9Nv1DU0ex7DcxcwOHMJg3IJhEVFzUxUcZoQ&#10;mT6PobnzGF/QEtB6NvHbmD3xPhbOfIC5E3ouMbePayG5S+bh96ff+hBvvP8BLrz/oXEKl96mW3j7&#10;A7xDnT1HEFXHGLj2YP/G9eh+aR26Nj2B9mcfxoEND2DvkwTE43di60M3Y8u912PzbV/Hy9/7Ep77&#10;5uew7qu/hQc/9yu47T/9C3z/P/xDfPdf/j18nWD4k//j7+Bb/+rncNMv/0Pc+9/+JdZ+4Vew6dv/&#10;nYD4Kg48/C20PXY92p/4PjroIDo33IS+p26Bb8OtaFvL8mvPYiSTRC2bRjkZRzmVQEnlQp6Vkjxq&#10;pTJBMEQXUSEY1PlcZl7hvmFMjU5iYnjcQGJqYhqzswcxO3cYRw6fwPT4HOLBJAL9MfgFBH8Off4C&#10;oVBFb18ZbXQKbQRC++4cnYLAkEP7dqoBDDa/OhQcp7Asp3+hb/8yFAZ4LUj9rCTY8jIU3NFH2tfB&#10;fZ3Mu7i/s+L0JWiIKmUcA69tLa0t+Y2cdZEkfw+3Ka15FO7xrIjKe8WsgyQwqOmIuVkxVfMTCAPJ&#10;gqEe2AcY2D1B/tOqGRQEBKs6GOrNR6zpGxEMPmcmc4LH1Cmd4XELBG/NvzHASvaYNzDbfVYr9jVA&#10;YeUxj7jdCAjJBn4vDBr/tv3MzT6vV7b5aBkIjtbkXSjkfHQMtFhyDLkw/0jsIIFApxDXEFUGbYEh&#10;eQyFNJ2AC4U0oZAunEC2dIo6YZ7nnCsumcd5FhqAYOUEfuU6LnDIffD8JlAoFo8aKFQJqEqfnn/Q&#10;0HT0CaBQb1ryNC/JYdT4HoKDdQ0K/Lb27y17VWItyo5Isvq4PgUvFFY4hTZ3CGoTl9AMCgYEXjWB&#10;QpLWP0EoRFkzTaXnUR7RrNyzqIyfxqBZ7pky+VnUJs6iPKZjWgKagKBjGKSjGCIYhgiFkek3MTHv&#10;PBNgbO5NTB4WCD7A7NJ75pnEB8/IMXyIM28BZ99h/s47zN/Bm++8j/Nvf4Q3Ln2IE6cvm0dgFpJp&#10;dG15Cb6tz2Ngy3PoeW0DOl96Eh2b1hIQa9HxwlocePYR7H3qfux5/G7sfvh2bLvvRrx+z3fx0m1f&#10;w9Pf+Rye/KP/ikc+98u487/+G9z8a/8E3/v3P4/v/Oufw9f/2d/E1//p/4rv/7v/D+4jPNZ94dfw&#10;2vc+j733fIOAuB4da7+P3nU3of3xG7F/w71I9ezHUD6LYjyMQiyMEqFQzuUIhQJdaxbVcglDtapp&#10;QhokEAbLAkUe1WKB5TJGajWKlZPaEMZGxzE9PYeZqXlUCkMI+lLwD2QpBmUfA7SfATnEmrivSqeQ&#10;wIGdmrSWQfvO9BVOwatPDwXXKTSBglfLUKALMFAoMfAXGOALBEGR20UEeR2FeG6Q16VxDpSP17iP&#10;94OP94mPQT7QNwbfwDj/f5rcN4lAcMooGKLCUwiFphEKugpQdAChAI/5ea5vAiHfpFGYtf8IFaVM&#10;MxLBEOV+KS71f7xDsPJCwUIgZZqLvOKxenm5GSnFmnNCCswj4T7G0wJhBRQIj6Jq2R7ZYzZY28Bs&#10;zvcEdXtstSC/vE/H1VSkY857aH8zCEj29fX34WtyA9yvz+cGfyvrEupugf8f09Ec9s5qJhQK/XQJ&#10;lMBQCMxBM5zz6nCO8s31rAVCoRg/hiKhUBAU1Iwkx5DRgnlLSBEK6dJJZArHnYf9F44hw6Ce84Cg&#10;mSwAHBhcud+U84dNn0I1togqL8Rh2tcR1lxGGOAdEIxSH+8UGvsb6qBwt/WcBhPgeQNYV2BBUQ/+&#10;PGZl95n9VKFzOfA3SiDwaoVbsGDgzWqgwHw1KCjP8KbPUjqvEQpmIpuBQhlR3uDp5AxKg8dRGT6B&#10;ytgJDI6dwRAhMDx+1uRD42dQ06qew8dRHlpCqbaEcu0YKoNLqI2cwNj0OUzOEwbzb2B05gzGFy8a&#10;ICyc1EzmD3H8EnDy8kc4ceEDnLj4Pk5eehenLr+HMwTC2bc+wvGz7/A9+HdrEyhEQogd2IbY3lcQ&#10;3r4RQcLBv/lZ+Cj/lmcx8Noz6Ht1Azo2rsWeJ+9H17OPovPph7B//X3YtfYObHnwRmy+R81Mf4zn&#10;r/8C1n/tt/HoH/wKHvztf427f/2f4pZf+of43r/4+/jWP/5b+PY/+7v4/r/5Bdz7a/8c6//gP2Hz&#10;jV/BrodvwO51dyKhp7rlYgRBFKWoH8VYiNdzHMV0GsUMQZHNGGfgAKBkHMIgyzUCo5LP0VFkTF4r&#10;FTFSqWKUgBglQIZKVaRjeQbKJJVDQDAIlNEXYACOEBbhYbQdSGE/oXDAhYKcgoakGndAWZcgeYGw&#10;GhTUfOSFgtPh7ADBNBl5YFAXryPJQiHI6yXI6yXYQRhQIVYogrye5Bb08Jw+qXeEgJuAPzgDf3gO&#10;gdg8QolFBJKL6E8toi/NnO6/P7OIgewifPmD8BcOI5A/giDv4RDv5RDzcO4owrzPQzw3lDqEIN8j&#10;GFvg+07DT1iEfOOIMLcyYCAQrgYFLwjqQLCOwMqvvgRXAoHmKnD/MjCc5qQkg6SeVaDHWja6BCfY&#10;Oroi0LrnNJOFgrQieJvjDPZ+7vfpmFP2jhyyE860P8fg7UxMm0dGM5YV9F01fiYF+/oxBf6GY959&#10;cgplOoVGrSn0EQYCA78gAwW3CclZKI8fcAUUXLegXENWCQUtmqfVVPW0tiwdgnm+M8t5N8g3F4M+&#10;L55ijh/UldnHYyugUDiCKp1ENbpglqSWS/g0ULDBvxEK9nwrzZKWc6hQq0FhNX0SKDRuNwJCYDCd&#10;zLwhrwYFASEnMBzgedxuhIKZp8DaX7Qtj3Ri0kwkqwwy0I8cw5CrQVfDY0sYmTjhiNAwGj2O4aEj&#10;GB45iqmZs86ktKlTGJ0+g+HZs5g8cslZ4uLN97B08QMsXXgfS29KH+D4eeoiYcH9x869i3mNTpo5&#10;gcnqCEK7N6PUvQ2lri1I7tqE2PbnEdn2HMIEQngrteUZBLc8jYFX16Hz+UcQeHkdfC8+ie6Nj6P9&#10;mYfRvuEhtNNF7CMgdj16K7be+x28eutXsOmGz+O5b/8envrqf8Wjn/u/cN9v/kvc/uv/HDf90j/C&#10;9f/iH+CPf/Fv49v/5n/H9gdvQXLfFl7wPShF+lGkqtEgqsmYgUKebiGfpGNIZzBcLKFESAyXShih&#10;M6hxW6rmCQY6ikpWyqJGVzGcz2NC7qHI3yKWIxAShEEWgVCeAZQ18zADb4z//+g42ttyhEJ6BRS6&#10;NAKJQd9MZFPuwqHRKZg5DQYMGo66cp7CCijsK5qOZusUrGswHc+8Rhr7FYK8BoNtNYQoNR8N9FTp&#10;BOgKfGPws7YfiM0hmDyIQPoQ/Azoft7XAd7jjo6ij4G/l/eoo8MU4VA6jIHyMfhKSwiykhik0w+W&#10;jsNfOYGAVfkEglSIxwSLGO/1GAETi88hGp5GhO4jMjCBmKCwiltI0n00A8LVoJBl0M8GmYfmkNEy&#10;GOqEZtxLD3CbgVeji5o1G5mlJRhMTe28HtQ/Xl4o2H0GMKa8DIBmEhDsRDQDDjMb2QHFCih4yvV9&#10;bvBvhIAXBlZNoVDsYk2uZ4pvRjjwixMYcnaGszqbqXyCgTrJIJ08ypvIUT6thfP0+E65Bs1jOIJ8&#10;lvvVP2D6CRTgCQBul0zOL4c1iVKOFiXHDyQQ5JdVMpA45MqBh5qQBulABIUig/SgCe7LAd4J6gLD&#10;yiDvVTMoNJNtUjIP5CeAtLaRhYIFRSMQJDmHouQJ/M3khUEjFAwY3GakFVDgDWyWyOaNrSajLG/8&#10;7L6VUJDMUtqSyoRCvD3Pm2MQpcIcqrVDGGSgHxo8yFr7IsvU8CIBcZDB324fNqAYIgwGawsYGT6C&#10;qemTGJs4hpHJE3QKZ1GbPG0eYL9w8m0cMx3NdAlv0hGc+wjHzgJHtGDe2Xdx+OQlzB8iUCYOoxLL&#10;oO/lTQi99hQK+19EYe9LSO14wTwwJ8x9oVfWm4fmRDZvQGjzeoKBYjn82tPwv7QOAy89id5NT6B7&#10;01r0s9xPSHQ+8yAOrLsLe9beQkDczID/PWy++5t46ZYv44XrCYnv/j6e/ebvYN0Xfh13/Oo/w7f/&#10;xS/gzv/2K3jiq5/FY1/7LDbecz0GCKacrw25QBddjA+lZJxKYjhHV0DHUE6xXKQbKKn5qIQhwaGQ&#10;NyCo5aWM6ZOoCh6ExHC+iEwkjSChEAzSKUQKhEGFQXUQofgIIvEJdHcVHSjsSKNjh/oUNHHNcQpe&#10;CDQCoUsL5tnJbtp2wdBDKPQ0QKGHUHCakcrL6yDxWpE0mzmg4M/cr/WQNLuZ120/NcDrvTcwDl+U&#10;biAxB19yHn46AB/vWR/vVR/vSV+eUk756eAln9ERDCgnEHxFHivSJZSOEgauSseM/AJFeYkSIBxI&#10;hKgwFa2cRJSQiFMJwiSaOYxIYoGAmEWMwV7NSwYMyk3TkiAwYzqnEwRIMjDFGv4MkpQDBgcCGaNl&#10;QGhhvKyG3/O4Wd6H5Qz3ZwkGzRR2Foyj3ADulYK5bbKp7/cE+2byQsELBqMGZ/BJtDzvgJ+lf+4K&#10;GFg1A4FXgkG97G6XjRaM1hS6J5HvnUJW/Qr8AjU81Uxmi5CqZukLfiFx/gfih1FKMFgTDkVCQRIY&#10;pEJGELCyzULLKup5CARCMcsPy7xAq6lyIcdtDxikAi/CZTgcQpVwqEZmURYUDBCWn7DWDAKN8gb+&#10;RgkEzggmJzcd0FS5x3kgjoK+gGChoNzbhKS8RDUCoFGNAGimRijUAz5l+hT2Ewx7C45480vaJ2l4&#10;qqTzLBTiPSUU0hMYqs5TsxiqTWOwMs8gt4ChyixGBmcxOjiH0aEFjBISI0MHDTgqFR4f1Po/JwiF&#10;JYxOncQIXcLowhuYOnrRBH4tgnfqMgwUls4Bh85+iMWT72P+uBzCRcyM83oJxrB/w1rsf+QOxF59&#10;HMlt65HSk9fcJ6RFX9UjM6lXCIdXn0To9ScIhXXMn0JQy2u/tJ7QeAr+V9YZIIQIj/Cr6zGw6XF0&#10;P/uIUddzj9BFPIB9T9yFXY/cip0P3IQd99+IHfd+F1tu/Rqe/drv4vHf/w08/Hu/isc//2tY+8Vf&#10;x1Pf+F1suutPsOPJO7DzqfvQ/hI/Q9tu3nR9/Mw+Xv/9KEf9BFoYlWjEqJqIoUY3MZRLY7SYxwgB&#10;oX6JIfVBGIhkkQ4mER5IIhTMI0QohOJ0CfFhhBOjiCWn0NdTwb4dKezfnkY7oWC0PYu27TkjNRtZ&#10;ecFwJRQkFwQeKFhZKDhA0EzmCnxUYL8Dgn7u722roLeT5b4R+EJT8NMR+JKL8KfoCjIM7kYHTXPQ&#10;lXIg4aezd3TEgMFPKPgJhQChECweowtwtAyFJQODQNWBgQWCUfWkUaR2CpFBlekgqBjPj/L9w7F5&#10;hBnwo3QIMQIhxjgVZTCPEgYxKh6YRkJQ8DiGOhRcIFgoOA6BIOB7CAymH5XnaTinrb0r8GfpHrwA&#10;sFBYrul/vFYFgrQKFOxSFVZ2v52E5sxOJpwaoHA1Z9CoFVCgQ6pK/Dw1bktrcr2TyPZNIUMoiKr6&#10;omwTUp5QUN9CMcaafZzWgo6hRJUJhlKKTkBAMFBgmYHfET88VfRCIattvo+BAj94RuLf0PYKIFwJ&#10;iSpfV+WFq5q7AvdI90oomKGoVCMMrOy5zdQUCqw1CQgK5gr83qakHwQKzVxBHQTqU3D7FVaDgpqH&#10;TPORgYIDA68EhaTmLLhQ0GviB/KItOV4ExBq2TEMFccwPEwQjCxheEhLhxC21TlUCAipWqWLqNI9&#10;DB02Ghk6xJr+cUxMncHE7DlMMdAvnn6XDoEwuASclgiFk3QLS9x3+OwHOEQoLBx5G1N0F/mBEPY9&#10;+RD2PnA9AutvR3TjvQi//AAB8AiiLz2OyItWeoraY+axmUGCIyC9oqezEQ6UIOCU6Sj0iM7NTxkX&#10;EXj5KQReehq+lzagb9N69L7wJHqeXUs9jq6nH0HH+vux79E7sPXu6/Habd/Aqzf/EV75/pewmfnm&#10;27+Gbfd+C7sf/h72PPZ9Oo0bsZUw2f7Ibdj92O2EzYPw8TPJlXSsfxj7HrufzuQh9L30DEK7tyLZ&#10;04V8JMr7ge4ikUI2kUBak9UCCUSDKUTCOUSiBbqDQQJBUBgzz2T2+4fpFDLYvyPjQoEw2CY5YPBC&#10;wYDBbVpqhIIjPZxndShYMPRScgw+AkHqb68RBjX0+Ubhj/AzJWYxkF5wAn0dBsvywqCf96wpm2N0&#10;Bl7xHverL4EKEA7BAh1CXlBYQqjkNh/JJTDIhwiFiNwBXUHElYAQrFECwuAphFxFhk8bUMToJOJF&#10;QiJ5GDHGpShr+GEGdkHCQMC4gVkDg3ozEvcZx8CyAQKVk0sQGEJqSnJgUFSTuZGCvQKw2vAdKHgB&#10;oHIjEJrt8+rPEgoWCM46RldCwRv0P0622Ui5YDDkO4Rh/o0hHpPWZLsnkOkZR7pvkmCYghme6ltu&#10;RtLzFvQ0nqLgQDBIAkOJYMgbMEgM/ml+8DS/0BSJShVZ03CajKz4wbNzKDHwWyioT6EOAJUJiVJu&#10;flmFBdr5OdRobWsaddQQ5IcIg8G2QQy1DzUFguQ9v1HNoOB9ToKFgmCgcjNdbfSRYGADfzMoeLUq&#10;FNqd3DQXMehnKDUfWWUk95g5n3myrYDY/oLpW8j5yijFqijnxxn4FzA2dpLBXg+KOYfq6GkUakvI&#10;lQ8hW+RvYgAxR3AsYHLqGKZnzmJ64SJmj7+Dg2feJxQ+xMnzdAgEwQk1H10gFN74AEdPvYtDRy9g&#10;dpzXx4Af+9bej+13fQPda7+LyNO3IfzcXfA9dydCz9+N4PMPmhnGWpJCs4210ql5bKaetvbyI3QI&#10;BMUrTyL4siMDBuk1uQhuv6ZtNTE9i/Drz9JVPG0UepVB+5VnqWfgf3kDQfGE6axuW3cP9q69Azvo&#10;JHY/ejv2PX4HOjfcg57n70H/8/eiZ8MdOPDYjdh5z9ex7aYvYOctXzTacsMfYONXfwdP0Wk88+Xf&#10;xrPf/gqevvkGvPj4Wux+fSsDbBcCvT4EBwKIBGKIhJKIRtIIR7Os2ZYIhRrCdAqR5DiS2VkEQ2No&#10;253DARcIJvBvXwmCRq0GBTNHgWDoMU9uc+YqNEKhV30MEq8POYP+rkH0+8YwEJ2GLz1PGMyjX2Kg&#10;71PQTzHgu/Ib1yAAEARWPNdnAEFYyEXURUgQCqaDmTI5nUSALsLAoUCnQMcQoPxyDyWCgrAIUxHC&#10;QlCQawgSFgJDtHoKUYJAcIgNnkZMUBg6Y8rx2mkkSgQKY040epAugc5gYBIpxizbcZxU05LgwGO2&#10;f0GVXTkDO7rSSJXfRijYANwQwAUJr0uwMLBuonG/97WNqh9fBQrNJDg4fQlWK91Bs8AvrXZMMKiE&#10;DqMSPowqQTjIvzFEDfLYMAG2Jts1jmw3RbeQU4czc41GEkWta9CzO/N6GI9ZRZVK8INSuSTzFD+4&#10;AYKjPGsektNExA9mxeAuFRnsBYhGp2D6GFxwFHOzKOXnUC7Mo5qeRY01Gy1voQ7mFYGdUBAQ/myh&#10;4DgFrXrqbTZqBgSpGRSsO1jNITTTJ4GClQVCnjXBnIWCe0yP60wdoHvYX0KcTkJNSZm+AgqhMoGu&#10;dX0GTb/B8MgJDE2cxvDEKYyMszx6FGXjHiYJhWlC4QimZs5gdOYNM2dh8uglLDL4Hz39IY6cfg+H&#10;z7xtdOj4RcxppdERWvnOdux48Ba8fvOXsOu+P0Hnuu/C9/Qt1J1mhnHgGWdROz3voF+L2+kRmlrI&#10;zjxxjbB4+SECgVB49Qk6BkJBLoFAUO5/aS2hQSfxsh7p6RxTv0REfRKv62H/zyG+5QUktm5EjApv&#10;fh7B1zbwvCfRz9f2qNmJtf/ejY/B/8rjGHh1LZ2GFsu716yrtJ+fdwehsJ0w2Pbd38erX/89vPCH&#10;v4nnvvBfsPGPP4cXrv8mXrz/EWzbtBn7du5D14Fu9PcEEPRFETYOIY1ILI1QLIcQv+dITFAYQTTl&#10;QCEUHudrSnQKgoIT9Dt2LI84aiYtg3E1KBgg2AlsAoIgQCDU+xd4DcgZ9A+MIhB2nEFfaha9vKf6&#10;0nMsz5lgb9xCkkHfVSBBqezCwwCBYDAyYFgpNTU5x3QO91HK/TmBgoAoEBAajZR3IUEZMLhQqDsG&#10;wiFCKEQY/KX44FmC4Axz7jPOgcBgLjgky6eQZGU0EZ5DlO4gLiAQDknGLgHCgcK0cQh1KJhmIqfC&#10;a2Um7aqsgG5r5wza3tp9IxQklb37vbLnNJPOd8pXh4LXKTRCwesSmgV9q6tBQU5BYBAUavwbcgxV&#10;fvZBQSHXMYY8wVDsnkSpZ8ooT9eQ81H8sg1V6RQ0oU1NSfnYoulnyMX5RxP8I1SZYLAqUcU0j/Ei&#10;KTDA5wkCBxRuOcMfRuK2cQsWCpJxCgLEslOoJmcx2M/ALSjILbhBvB7YBYofoPnIwICvHVGZgd82&#10;EzXKCwTbbCTJTVg1QkFqFvivpjoU3ODuBHh1HDtg0LbXIVhpvxcgOt9s85h9Qlv8QAGJjjxrNlk6&#10;PypaRJ412UKOnz9fQ6U4iHJpmNsERyaHoUIVEyNzGJs4icrEGdQIhQmtlHr0LcwdfRvThy9gevEs&#10;puZP0HUsYKRQQ2DPdmy6+5vYeMNnsevur6Fj7fcY+G+lE1DwfwAhOoHIyw8j/BKdwYv3M/g/itjr&#10;TyC6eR2DOh0AyxGWTRPR63IF6xHZ8hSiW+gKuC9IhxAUIF7VMWc79CqPb36WQHiWQHgeye0bkdqx&#10;ySi5YyMS254zim1/DuGtzyFEBTc/zb+j1z9hltzu10znx27A7jv+CNu+TyBc/0XsuP4Psfmbv4sX&#10;v/ab2Pi1z2LTd7+Gl++5Gzs3vY4DuzoY3Hsw0O2HfyCKCIEQD6WR4PcaieYNEMKJqmk6kkvQc5lT&#10;vN6j0TH0d1ZM89EBwWB7sSkIJDkIyQGCAwVHKgsIhAAlINhZzf17ikZ9e0voJhC6eC319o2gPzwJ&#10;f3yWgZ5KztAFEA4mt+J+gmJV8T4N8L718//gYx5w4SD30M/7tZ8VOS88BBif5J7nJzQChIOalUzT&#10;UvGIC4STCFkQuFCwTUrRCt0B4aDg75VxC3QNUoLlBM9JFk8gmTqKWGjedECn3daODMsZ/5QBgu2A&#10;NnOxTCuIAvNK2SUijHxOALe6WqCvv8Yj7W/adPQx7sB2JEvLrkAQ4Pt6yoKCBUOzoG9V5v9DfQZ2&#10;2/Yl2M5lzUmo8vMN0iVV+f+vMZcMFAwYOh0wlHunUSQU8n0TjmPgFym3IDBomGpBTkFwiPMPNIFC&#10;xeTaR0qxJlLgRVdkzaPIi1LlQorvmeJ78gJy3IILBvUnGCg4TUhyFIJCOT6Fcs8gg7idzXxlgG8G&#10;A6tm51up+UlNUvUJbC4Eqm7gN2Wz7cgLhz8PKJjF8li2ULCB3rqA1aDgBYNXDhCKpikptj+LeFuO&#10;cMgh1ZunfS6gHM2hGs8SvFmU0jnCnPtZrmQKGKtNYmzkMIbHGPjn3sTCCWeF1NmjlzF+8Bwm505h&#10;epw1jSwD02sb8eJt38KmGz+Hfff9MfrX3YzQpnsRe+0RxF9fi+TWp5Da/jSS2zYgznKceWrn80jt&#10;YuDe+QJiVHzXJiR2vYgYA3p020ZEt2v/Ru7nvp3cxyAfoyLbnzfHojuorc8z6L/gwGD7JqR3vojM&#10;rpeZa5STA4c03yNF6e8kdvHv8G/HtqxF5NUH4HvuNnSvvR7t930DO27+Il7/3uew+XtfwJbv/SFe&#10;vf6zePE7v0OH8IfYeNet2PH8iwzCHejv6CMQBhAcCCMSiCMaSiFKlxCN5BGMlRBMDCKcGqPGESEQ&#10;YgykidycAUR/T9V0NDudy3mTH9iWNbo6FLwSEOgCCIVe04TkugQ376Y76OmqoC8wQhhM0AFM0RFM&#10;o4/5AIP8AO9JLxSagsCjYAMU/G6wtxow7mB1WSjINQSKhxAyI5Pc/obySYQlBnZBIsLav4WDRiR5&#10;gZAYdGBgJCDY/VSyypzvF08eJKA1zNSBgtyBnIJtRnKg0MwxeIK+ArePQdrd9gZ6rxoB0Hjc6opj&#10;LgCayQuF5U7l5lDwNh81cwQK/IKC3bafxcDAlUYcVfl/FxQsEAwU8gRCgUBwNGGcQrmXjoFwKDAv&#10;9FH8ggtBBvcwgzVdQpEuQSrE+WEIhRJ/DKuKJFAkGNAJg0pStf1FwmKeoKBoXUtUkeUiwVAkGJym&#10;IwsFnlvg6/N8vRSdRKU+k5lS7b4h8F9NzWDQKEHBjjyygd/KwKLH6WsoExAlBnzJBv8/Kyh4pT4I&#10;M2fBDe6rAcFK/Qomd8+V1IyU2F9EnECQUvvzSO4tI76njNjeLIGRRLo7yQuGEIgVWdsfwWhtBrUq&#10;f//CKCqlCdPhPDJ2HONzp82S2IcuAPNn38Hc0jkszB7FUCKP/c+tx8Zb/wiv3Pxl7HvgG+hff7NZ&#10;sjr86loG33UM2k9TrMlve4ZBnLX+LcwZ1JO7XkJyz8tIUPHdLyPKgB7f/Qoh8CohoO2XENkhILyM&#10;GAO9tuN7eJznxvha5XHuS/KcpJyBgj/BkuExQcGAghDJcF+aQEjvpnYRIlueQOzVBxF5UQ/3vwE9&#10;j3wTe2//Cnbc+IfYccOXmP8R4fAVvPL9L+N56rm7b8CW519Ax94e+Lv8CPX6EOoPmn6EWJhAiKQR&#10;CmcRjJYQoPvyJ0YQSk4ilJ42irLSE+d1HMpMob9vEHu3JekSMqaD2QKhcQTS6lAgBOQS6AgEAQMF&#10;dyRS5x6+hr93d0+N7mAU/Ylx9NGt9MdHMRCbgI+VKzUfmSGniRnKcQwK/FcDhIVCwIWCDfafVHWn&#10;QAWLhwmFI45bIBwMGIrHjcIluQSBQYBwmpXMUFWpRtdgoeD2LVhFuS8ycgax0XMEBM/LHUEsOkfX&#10;QIfGuGU6namM31m1wcr2mzqSW/AGfgXylQ5i+diyGqHQDA6N+2yzkLd5qC5tU1445AcEAXUs83Ow&#10;7G02EgwsHGzwbybzt/k5vFCocJ+aiyquQxgMLmIodNCoAQrjKLluoSQgSP2T/KNTKPKLLYaoML/E&#10;KD9YjB+GUCi4cDA5YSCVEqSQQEBAVKmaCwUDBgKhwgvNAIIqEQwlXjwlXjyCgtyDaTrK83xuV8NT&#10;prY+aoP8VZqKmqkZBBrlbT6quwOqPsqowRGs5hAU0G350/QnNMqBggMGW+tX34FkQWBHH2X2Um7Z&#10;jkYyZeYp5mYlVVMuEAolJPdRe3OI780gsp813AMpxDrSSPUX6QLHMFSeN0NVq+VJagaDw4cwsXgG&#10;B9/8EIfOf4CFU+cxMzOPdE83dj1+Lzbd9BVsvuUr2HnvN9H55A0IvHA3InrAzevrCQW6gq3PMH+W&#10;QHgGEdbSNUlNE9ZU04/IJdAtRKnIjucpOgLCISpnYNzBJjqDjQjTDcS4P+ECQfvDBEt4C99jCx0E&#10;z4maZqJnCQi5h2cR0/BXORNBie4kIYeweT0iLz+CwLN6uP/N6H7kO9h/19ew++avYu/Nf4K9t34D&#10;2276Bl656dt44ZbvYeMDd2Prxk3o3deFQHcQoZ4gogRCzB816xzFwjm6BA1BLcKvh/InhxFMjSJE&#10;lxBKTSBIOER5bccKhxFRbTkwjr3b4ziwNYEDW1LMlx3D1aCgcif3d6vJyG02knrc5qN2AqGro4Je&#10;H2EQm0RvQqIziY3AJyBEp5hTyqkBlgcECRcGXl0BBgsF3rcDTaDQ6BzMPt7LXlkoGDDk6RYKh+gO&#10;1IzkqA6JyjEXCstNSmHlVQsGj2ugrHuIDTMfOYsEFWc5WTmOBOOOGaYql0AgyDkYGJi+BYKBKqjP&#10;dIUsICQHGHm/1BwKkg36VzvHq6YwsFoVCnIGjjtohMBqTsGr+t93oVBmuUYI1ILL7sACYRkKHQSC&#10;mpAsILomke8hDNT53DeO3ADL/GIL/IIL/KJz4VnkSGMDBgOHZeXcvGicgiQ4kEgNUHCcg+Awh5Ka&#10;mdSUZJXlftauqnqNb9yAYLSdMFBzzyeAgs6x5zWDgFe2g9lCwSsDhI5lKFgQmDkMdA/NwFDwltUk&#10;5Ab6gitv8PfKHG9zdaCCvKDgdjhbp9AIhdTeAqFQMBPa0qwtJhkc7D7JmdNAl0AleH5if46AoEvY&#10;JxEM3BYcYntTiOxJIrw/hVRfhkAvYqjE/2euguGhGcwePItDp97C4eNvYqg2ij2vvIwnr/8qNl3/&#10;OWy/7UvYe9c30f7o9Rh45iaEXrgTcQbexGt0Cq89iaj6BlxARLeuR2jzOgQ3P4ng1nUIaXvbU8yf&#10;IhAIi+0EBwO7FN3OIC9QmJnPdBcK+qz5CyghgkVwCb7+DIKvPcP3lAgc/p3Qa0+Y4a3+lx9F7wv3&#10;Y+DFhxB4+TH4Nz2CAT2OUyOP1t6O9oduxP57v4u9d34be+/4Lrbf9C08950vYf23v4Jnb7sJrz75&#10;JPZu2YXedh/CvWHE+qQI4gMxpEJpJOkOYuECnUIJ4WgNgdgwAnIJ6TGEM2o+GkMwPo4Yg2SiwGCX&#10;O4wAKzj7d6XQTih0bEujjVAQBFaDQueOgoGCkwsSDgwEAqljd44Ohvs6q+jzj6EvMoGe2Di6KOUD&#10;3B6g0+6hegmLPomfqS/K/YSC3ILNV4OCt/logOrn/TlAWSCsBoVGENTLuUNmO0zXEC7RORQ1hFUu&#10;grnZloNo6IjWHIbqCaefgRIMYi4Ukq5Sw+eQpOJ0DMnRs0gRIsmMOqJnzTDVLKFgmo0Yw8yDxdxY&#10;pidPOnK2dcyJc8rVzCQ4XBnwBYHGTuZm51yx3xPwTROR+i/qkGgOBQsDq/oaTDboXwUMK/42VeLf&#10;kEsYNACQQ1h2CcqlNbkDIww2IwxCowxMLiC6Jkz/QqFX/QoTyFI5uoWCvjBBwQVDMTJN0UWw9lGM&#10;s8wLrEApl8q8yKQKL66q3IGajlLcx9yWrTTySG5BUMjnCI0cCRafRa131MCgMfBfTRYK3kXwVlNT&#10;KDDgO01GGonkjkZyJRhImuBW7Gbg71qW3S4aMbh3lvidlqmK55nMzZuWTJ+CWxYU5Ba8zUEWDEb7&#10;ub2/tEIWEo5jcGBggMCgkaTiBgwF5tmmiu5JI7QrjsiBMN1gGkN5PXs4TbdQRW1wDIM1/n+zOUT6&#10;+rF5w1rc+rlfxwvf+l0cuPuP0f7At9G59gbzTIPgxrtMf0LkpYcRe/lx5no85mMExBMIv/K4Uei1&#10;xxB47WEG70cRJjzU6RsmLMKERXSLcgKDtXrlEdXuFew1wY0KvKb5DI/Bx9z/6lqW+Xq+pxmZxL8V&#10;2PQwfC88iN5n70XbU7ej4+m70LnhXrqYO6jb0P747dj/8B3Y+9Dt2HH/rdhyzy14/qbr8fCffBn3&#10;f/3LeP6eO7Fz44vo3tuOQE8Iwf44wlTMl0DCn2LNM4NkKIdYRPMRilQNYdbIg/FRyulLMFDIOI4h&#10;kV9EgrXgsIIi75e2PQzk29Po3p5hLmXRvi1jZMpmUttKKKgfQctidBtxv5qKCIQu/t49vOb66ED6&#10;QgRCaAw9kTH0hrlN9bvq4/7eiAODXspCQZKzkLzNSVZ+3qMGCKykDWQJBG6vGIl0FTWC4QrlDxq3&#10;YBwDnZRkXISAkT+CCOEQJRQkDV01/QyU5iyoH0GAkASG1NBZpAkEq9TIGwQDNUJglI4hwYprhgFe&#10;jwnQJN2sHhcgp8A4VgwqrjkuwYGFYhz3BSdcMMgpsKJq3MOVQbaZrgYK8/B9qsRyYwAvuv0Zy0BQ&#10;H8IyDBT4TW7A4IDg41yCV+pnqPA9nVFGAoCajpY7mK3W5NpHIcklLDsFfiEuFNR8lKeMW1Dfgtrm&#10;/FPI8wsrhgkP1kZKrImU45MoGS1DoREMZQX/5HRTMBQFjQw/uOsUqoTCYHTGBOmRDgbwJsHfK687&#10;qG9/DBQ08kjn2j4F/a2yHIBmNEu9dAk9NdPRbaX+DanMm7HIGpqjilGhizn3l9T3IHUSAkZeEKwy&#10;kc0DBTO3oWEkkld1OLgSFASEZSi4TUnuPkmT2+IGDg4EYsYhZJahsFtQSCK0J4ZkTwzlWJIOL4Fq&#10;MoVaOsffLoV0IMDach96du7AQ9/+Gh744m/i5Ru/iL2EQgehoOcYDDxzm3nYjR60H3ruAQT1eMzn&#10;mbOWrr6GALd9z9/Pmrs7P2Hjwxhg2ec+fN//0iMI6CH8rOH7Nz6AgY33o5/ysaxnMUs+bvfxPfqe&#10;uw8DZh/fkyAw0nOYn7kf3XQEnRvuRvtTd7vLYtyGXY/egq0P3oZX7r0dL9x/B5679w6sv/M2PHbL&#10;zVh7+214fd069O7YjUi3D7H+KGIDhCSdQdQfQyyYQDxMKET4fYXzhIFmLVfMXIQQgRBKTCDMazuc&#10;mkI4zbLRDGL5wwxMmpl7GH46hTb+Bm3bUuiiU2gGBaNtWXTSOZiRRgICHYKFQperzv1F9PDaVJNR&#10;b5AwCIy60pIVjvq43RfUcUpgICAsHCwMPgkUJB+h0Kz5aDV5oaBgb6VtcyzruAZBwJuHc0cQzRMI&#10;RktGMangAkJwsH0NlGlSGmLwH/aAQVAw4j66hjSdRip1CGn1JxAITjMSQWDcgQcKBhSs7FLOfm4z&#10;SOYUjL2jkxoCfuP2ajLnUArQzYK5cQ4M2sY5uGXv8FOvDBD0XsxNh7Lez0hlR2aUkUc6z5m9rOAv&#10;KChvAoUsgWAlOAgKcgnFHopQ0Eikgoao0i2Y/gWVNTLJz+O80EqhcZR4oZVjE6gQCuXYFCHBL5QX&#10;nqBQ4sUmGSh4IGBl9xXN8QVUeEGpT6FKOAyFpkxN3jQbeYJ4o3SscY0j7zHvPjPaiOcJAOa9KdOn&#10;wCBe6VJTkfJh6NkNte4aVSEEagSF4ED1umK5SAgYEFjxXMcpjKLYwe+SMMt11EwzkIK+lRcGXhkY&#10;uNJrGoeo2v6FRjh4AeCUBQlXe0pI7ikiwWCU2MsargsCLxCkyO4UoZBCUNoTRqw9RIcYQXEgSrsZ&#10;xxDhUEnEkQuFEe8LYN/Lr+PxG76Lx775h9h4+9ex7f5v4sAj30XvEzea0Ue9625Fz7pb0LP+VnSv&#10;vwVdT3LfU7eh98mb0MFzujdw/4bb0CPxnB4dY82+Z/0d6F1/J/qfugt9zLu53bWO+5+600jBvls1&#10;/6fuQRcDvvKOp+5l8L8PbevvR9u6+7D/iXuwh9r9xL3Y+fg92Lb2Hmx+5C689vDdeOXhB/Dio4/g&#10;+UcfwoYH78O6++/DpiefxL7NmxHo6iIAAogHo0jw/5wMJBELpAiEFOIRfl+xHJIxOq5YGZF4lSAY&#10;RiBOl5AYRyg5hQghEFYHs9wC4RDhtazgJijEMoLCBNr35dC2NUEoJAmA1DIQqE6qi1DoIizkJLp2&#10;eiDg5u07eB5/515ef93+IXT5htDp5j3+YUcDLFN9/hH0Exj9vE+NrHNw3YKFQTMgSGo6WtHRzHJj&#10;8G8mCwQvDLxQCBIIZrXULKXcVTh7GJEsYZBzQeAqwe14nt9h0eMcCAQ5BdO0pAluGpHkNiMJCik6&#10;BSk55ornppJHkGLtOGNcAcXgnwsREiGVGWy5TyMti6xFCw5ed6CAbuclNJMmsjXOgm6UPWah4AWD&#10;ystNRY25ozog+PcEBBvoi3QTpRXiMb5WxyqES0VNRq40J6HGfBkMK2X6FDIMXnUJDp10C4SCM2eB&#10;LkBg6B1HjhIkSoRCqY8uwHQ+81iQ+6kSL3iNFDKugZKDKPCiM2CITzuOwXUHXjjUy7zgaulF1OgW&#10;ynnSixdlrX+MNf4RjFIK3N5g75X2a6XTRgDYY0YqCy6UFtYTBAQGLZ+hkUXa1lDUmo5RVQMI1fpZ&#10;06dDyPEmlPJunu2uIkMQZOgQsl1Vs51Vma4gy+8yZ4AwzMBeM5PRsoSBjuc6ylfAwPYneIHQOIlN&#10;snMWLBhWhcKeClV18t0VJHcLDAxme3KI73EcQnSfk1up+SgsIOxMI7ArAf+uKHy7QvDtCCC0N4hc&#10;MGmGn5bTBQK8hEKcf8cXRd+u3diyYS1effQu7Hjsdux95GbsefB7zG/AnsduNNpL7Xvs+9j/+PfR&#10;9th3WabWfp+1dx2/AbsfuRE7Hvoetj/wPWy++7t45c5v46Xbv4kXbv4TvHDr1/Eq92194PvY9uDN&#10;2P7Indj5KIP9Y07A3/7Y3djy6D0M9vfgxYfuxUsP3Y0XH7gTL3L7lccfwmvrHsPm9euwdf0GbNvw&#10;DDZTLxICL1AvbtiAXa++Bl97J+L+IAN/FJFYHOEoQRDOIhGis4oWjRIxApYwSEXLLFcQ00J3SbmD&#10;CadTmc4glJZLmOT2KKIaecSab7y8hFTlBOIMen5WoA7wu27bFkcnwdBOMLRtl2OgtqbQsSWJboKh&#10;LhcKAoKev9CmJTII9y5ej72+EXQz8Hf219BJIHQTBl71cF+voEC3YDVAIEh9Hrfg7VNYDQoGDLxP&#10;/Z8ACgJCUygUnCYjASGYJhTShxHOHFkhASGSpTvIEQCCwAoorARFrHQCMfU3UOqM1kxo2wmtvgUH&#10;Dm+6Om/y5NA5xPVekQXCQUCYQy4y6y6Ux2DLmrOA4HQeCwgMyhqeqqYcFwpZnzOLuVHNoKCyVSMU&#10;GuVAYRkAzWShoL+nZigLhTIhoGahRlUHGPwJBa/MRDVT1jpH3G4AgwMFgqBRphmpawz57jE6BgZ9&#10;KtfDMqFQ6Wetf4BBnlCoBKZQDhIEIYpQKKkpiTJA4MWX44WXp3soUEXWpIopugbWpkq84LxQkNT5&#10;LChUs/wPqukowX3dQxh2ZysbKCh3ZzCvaCoyi+Qtr4mkZiNBwoDCwESP7HRWU9Vx8/wEBn1nSYth&#10;U7sv8G8V1WTUN2qe8pYfGEOObihHG5kLTVPKPQrzWGiCmkSWyhCQmYFxZNQHQyeV7R1DtmcEaUIi&#10;peBuwMAg3uEE/iugQKnJyFk+WxIUBAAtX+EuYcF9q0GhLsFhD891lZQIhdQeOgUvFCh1MgsGkT0p&#10;4xQEhdCOJAKUf2cK/TsT6NseQ2B/ColgHtlkEcVsGdUCwVkYxWCR31WKQXMggHBPNwGxFfufXYe9&#10;6x7EvqcexP5nHsaepx7AzrV3Y8fjd2GLZjvf+y08fdMf4d4//ixu/sJ/xXd+99fw9f/+a/jqb/4y&#10;/vDXfwmf+z//Nf7bv/1n+PV/+Yv4P//xz+M//6tfxA1f+O9Ye/O38fzdtzDg34OXH74fLz9yP157&#10;/EFseVJB/wm8vuEpvP4Mg/4zT2Prc89g28YXsPOll7HjpVexa9MWbH/+NWx77mUeexFbN76E3Vt2&#10;YaBzgP+vOFLhFDLRDIM+v5tEHpFEmUG/SmdQRSJeIwSYEwRJ7nM0hDjdQZTXc4zBP5yZYrAjEDIa&#10;hkpQpMboDGYQZSCMV48jUzuBZHYe/sCw6WjW6KMOA4WEgUI71bmN2ppGF9XNctcOaiddAdVFIHTq&#10;oTwaZcRKSke/nMEwugQEqmtg0DiFLkJCZcFCUOhpgIJ1DWpK6vGAYTW3sAyFeTMKyb9Kf4IFgZX2&#10;NYNC0IVCIHWQ3xEhkCYEMscQ9ShMKEQYuCM5lQUJLa1tdWxZAoOcgwsG6xzsUFULhwyBkBl24BCb&#10;uICE3EP2mJnPkCYYnGW0HShkCQXnqWeCgoK5AjnLRiwr+DMwq5ZuA7+VN/h7t+v7PceaQaFR1kk0&#10;QsGIn0OfrQ4FAwAHAjUjlgkKZx+Dv2DgAcMK8XPZZiMLhjW5A6zVUtn96nBmMGwfJxRU0x1mLZj7&#10;CIZcN7cZXE0fQy+Dez8hwKBZ9o3RkoyjHCAweMEVCQLBoMCLzpTrUODrkszVn0DJNXiB4AVDOTtn&#10;hqIORmZYYx/CYIfmJ7jBnhIQtN6RhYLTd6DOaALC7NP5BAdvHi2NYZbbpvsZoqo8p8xzSnyfUh8/&#10;/wBdjdoTIyRwgj8CL1at6KqnxuWKx5CvHEehegJFWtPS0FkUh86wfMaUS8PcN3yK5dMo8HieF2Su&#10;pEeTLiGXP4wMb450cp7BZBqJiJb3HUeyfwSpniGCgrV4BnUFdw09NTCQk6Ay7QJAgUFf6xwVqTzP&#10;lVgzd9c3ss1HVmaxPAMEnk9HoGYjNRl5ldpNKOxehoKUUNk4hCRCBIBVkPLvjNMpJNC/I4poJ/9+&#10;rMZAyL/PoFnIEmJZfuZEDslwjP+3EGvVIda2A0j29iHR0Y7g3p3o3bWFtd9XsOfFZ7H1mScZvB/B&#10;a0/ch2/+we/gH/yNv46/8pd+BD/+Q9fiR65bg79wzTVGP3zNGvzwGkfXUb/wd34Ot3zzm3jpyfXY&#10;/sJG7HrpJex59WXsff0VHNi8mcF1O4PrDrTv2IP2XQfQvvsAOna3cXs/g+0BHNiyHwde24e2zfu4&#10;vR/9+3tMf0EmkkUuTtDFckYqZ2IFBvwKEskaYqkqYkkCIDFoQCAoxBMERWqI+wWEKbqBWUSzMwxe&#10;0hwD3CyD3TQigkVunlBwnEK2SrdAFxHy1XBgO2FAV9BJl9BJ4LarCUnbAoJgYKBAGJiF85i7TUma&#10;i9DHa7q7bxidfUPo6BukqitkANFXQ08vxeMCQ79fzUjMDRQoupUe3qvd4dF6/8KqTUjqZOb/SQ5B&#10;QFgNCgJAoywMlrc9kMgeJgAEBOsOrpTXQcR4vhQ1zUuOTN9DgXDg/RbjdxwrH+d3TTCon4H3YsIs&#10;j3EayZFzdAgarkqXMEG3MP4GIXEGKb5vSk7BDDllHhAcGGxDjAPMl4emSm7wd4O08nrwtsc8ssNU&#10;lRsRMt6A/2lk/2Zj34KFhu24LjPASxUPGJq6Bw8QTFMSP6ftW9CsZpXXZPYPI31gBIkDQ0i0M2h1&#10;jyOt2i5dQDY0gzwDZiHMwBmeQzE672oOpahGHjHoEwC5AOFB5YMjpC2dBlWmc6gwGEplOQg1KbFW&#10;oo5o08/QCAVegGVeiBXmlcw8P/CkgULjsxAGlRNQpn9BIDBDVekm2geZOzOfawYINdQYZEusgWtI&#10;aaV/HBX+fyoxOpH0EVRoT4vFEygw0JfG3kCJF0xp/E0Ux95EXhfOBDUpvWnyrMoT50xuy+lx1kR4&#10;XppKqd1Sw+HGWEMZ40U5LrHGQiVHTiFZOYZE4TAvxoPIJOaQDmtdFsKCziTOzxzvdJ6alu7QgncO&#10;EByHwCBPKCQJh8T+An8nBwxWXiikCAUNTVWu5iKnycjJky4UYnuWO5rVuew4BLoDgsBpNnKAIAV2&#10;xDGwNczPV6BLGEE8ycDI4JmM55BJyjlkkY4mWNOOIBWJs/YVQdIfQawvgFBXH/o7OtBz4ADaduzA&#10;rldfwe7XCIhtm/H5z/4+rr3mL2DNmmupa6g1bvkz1HW4hvk1zK+75ofxH3/5v+C1jdvQuacbvQd6&#10;+H696GvvRx9r+b6uEPw9dDJ9/Mz9KQz00t30pDHQk2EAjRv5ehII96XpCAjaeAl5BvxCahD5VA05&#10;Bv0sXUE2TiUEuRpBTmineR+khpHi8RSPJ3k8SceQTA4jkSYQ6AxiWQGBIMjNIZqbpTOQuM3rOsog&#10;GmcgjBWOIMFabIYBS+sfJXnt6yE4HVsShECMAIgQajGW4ywnGPzVfJREj/oW1BHtdkZ38Xfr7iii&#10;u7uMzh6qt8Kc6q6gq5cwUFliuZsw6CUYevurdBIV9A4QEJT6F9T53B8cp1MgGMLLI5IEBDUjCQpO&#10;U5HjEHy8L33qS9AQVAGhCRQ0GskLAwcAK4FglF+sz08Is9JlgCAwGAgIDpLTp9AIBQuCZSAw570U&#10;5fdrvuPiUcQLdBKFJUS1mirhoBFKZrYzK3G28zk9fh5Z3uNSmvd9io4hw2CYG9BQVQZdwUDrvNn1&#10;kOpQYPBVkPcEaysvDKzqMFgFCjage/d9nKxLaAaGImv7RX7GEvMSXUR5wHEJXhB4y06/giPHHaiz&#10;eY5QmDX5mhyDZD55CFr+Os8fq1ByaseFoZMosCZcHDmNysgZR6NnUB07TZ1iWY9yPIbK0FFU9ISv&#10;ylGU+KObCWi8UIpJgiNORxAhACLqeJ5kbZw5nULjCCQjOQTeVFXa7LKajnq1CJ4DBC8YNErIrFsk&#10;KEh0C0MM+oN0BWXWwNXmn+0dIkFH+XcJIV7oFc2SLvMz8v9TY5CvTF9EYfoSstMXkJpm7WHmvFF6&#10;+jxyU7xweE5qyiNCIO1K5RSBkBII6noTCcIkTpjEx88iOnEaYcIgNH4GQSpEKESGtNoj7S2V4HaK&#10;32+SwSKRP4J4ehHx6AzigQnEWROMEmZRuodoB4NwOwMSQZAiHPSwHesW1Ixkm5K0Qqp5toIZgros&#10;QUASEBzHUKBTEBhyhIHjEEwH825CgTCwUFAutxDc7kKhu4BcSktA15BIVRgsCYl0gW6hxN9aS2Pk&#10;+Jum6QqTyMVSyGiUTiCBmD+MiC+EcK8P/Qe60bWnDZteeBn//t//sgn+a9b8EIP/DxkYKBcorr32&#10;h3HNNYLDZ/CjP/Yz+Ozv/zH27vWZx1z6fXkEA0WEQxXEoqzNx4ZNM06SLjTJmnuceTzB75HXT4LX&#10;Wio1iWxmGrmsNEHRCWdYiWFgz2Xojhn8HQ1TdMOZSeRy08ia8/la7k8l+T3TIaSSo0iyth8nACJ5&#10;gqDA34y13ziDnfYZUKjJiME0lhUQGKhYa03VziKlpg2eVx06hjQrRm2EQZcLhc4tzLcRCtsEBQcM&#10;Bgp0DKavYVcOPfydu3rL6OgpGXVRAkSXoCB1lblNCBgoVOkUKnQKPN5XIhS4TSj0+oadEUl0CX2E&#10;goapqtNZcxn88eX5Ct5mIwFBQ1ENFBpgINnmohXBn6o7Ai8Y+P/Xthl+ylq+AwUFffUtHCJcXdnA&#10;r45nq6yzf9kpaN9Bbi+a7zrB1yUIihjjVyx/DHG6h4ScQ+WEAwY6BfUxZEbfRG7sAjKEQ2JCzUpv&#10;8Ho4jjQDv56/oKW1zVpvLhSc5TCUO4BoFqylqwV4G7i95zRufxIJAvXmI7PshfMezqQ2fnafs3RH&#10;kSrxXDkGC4JG1cHgExgcl+DIAcOasgI9A9vQzAXUqOrsBZQYIAtz55GffROFmTdR5naF+8uzb1Bn&#10;qLOmXJ1702hw/iIG5y6hyqBaY4CsMGiWR3nO4CmUae30pLUMA346PUPxhqO9NiDwgKHIC7CsUUeE&#10;QznG493DGHKbjrxQMP0Ibtl0GNNNlHhuoYfyacTTPEoMtCVa9vLwCZQZoMsz5/j/OIfcDC8C/n/y&#10;/P/kCQPlWeapKQZ2SkE/y+9CTiBNMKQJhAxlgSAl+X9LTpw1TqEu1jxSY+cIhjco2lS6hejYWURo&#10;WUO8GIOslYSGzxIOjoLDBIbWiicgzKqPGlan9lBdzLxJojEGneAUQgRjhN9B/ABrsPutg6DkIAQC&#10;CwgLBTkGugQvFOK7siZP7S7SNRQJhbyBQnR3hkDQENQUgsyNQ3CBYBWkU+gjFCLddAUpBsWMatGD&#10;yBAMuUyFFYAafzM6sWwFpQwBkS1zP5WiWMNOqzkmSiBFKHXaBrJ44vFn8ff//j9i0P9hXLvmL1J/&#10;gUCQWL7mRyjuN1C4Dn/9b/4DXH/TQ6wF5xHhNRFLLdBpLSDL6yRX4M1R4E1RPGhUKDnKFw+zcnOI&#10;wX2B4jkMauksrzsF+5yC/hTy3M4q6Huk/TkG+0xxHinlBEOGAEkJDIRIkkE/wb+r4B4rHmLN9AiS&#10;Eq/tGM8NZ8YZqKaoeUR5/UUZkGKDvFYGz5s2bnWyjs2dxsjYMbTviqB9a5RAoGPYkiIA1Jzk9ivs&#10;cJqL1JzUuSOLbv6+Xd01wqCKdlZ42pl3dNEddFXQQTA4chyDzunidnd3CT0EeXdfHj393DZgcEYn&#10;NUJB8xkEBtvpbJuQvFAYMOUroWABUIcBg3MdAu6xOhxcKEhXQEFB30BhsSkUInTXkQy/d+ZGacLY&#10;iseN+BotcZEgGOIFgkFNS3qKG+8ru0yGwJAd0b3KSpzcgpwDwZBO876jQ0gzKJqVoUMaeeQOWxUc&#10;jFu4EgqaHax8tSDvBO3lWn3j8Y+TfV/7Pl4oLK+B5M6/MNMFWAmmygYKh1aAwHZG23zZLbBMdyOp&#10;f0FaU2ZQXCEGyhIDZ5ESHCTtc0QozDDYM8CWpqU3KOc15ZmLjmYpAqIiSMxeQo2gGGTgrDBQlhik&#10;c9VDyBf4BbNWlZdrIBg0o1krqGoRPNOvQIurEUBOf4HgoJwgEBDanX1Vt2O4NDCBSmIBg7wIBhlc&#10;awzMNdb2K/y7+mxFfuYCZYBgtinm+uxlnlNg8M9RtllILsGAwAVChu+lclrQcJWalFNg7YNKs6zm&#10;I7VV6kKTW4gRCJpZGaNljRIMYYGAYAgOn0GYcIgwr2uIroKfO8TjZg15Da/jhayaZizFiz3Mmmgf&#10;a8DtNbMctpTSZDV1MAsG7dyn/ob9DMDuBDUpWYcCncKuPFK7CIXddAp0DbG9DLKEQninhqC6DsFt&#10;Mqo3Hbn7+raFEe6hM2DQy2RVux5iucYgWkUhP0jgD6JCOBSZ53MEc34Uxfw4t8e5zdewBp5OsjZO&#10;p1HKz+DJJ1/Gz/7Vv0cI/DiuW/MTuO6an6A7+HFXP0aX8JcoNS19Br/4T/4DXn6tByne7LnSSRT5&#10;vRQZbAvlIwQA3W35MLePMT+KfIkwoHIM2BkGoCwDe54VjALBoHImN8PPP0UwyAnM8PNT+VkeowSY&#10;EmFT4esreraEztfqpgIhwUAgpPheCQa0GKET599LEuBp/kYpwifGc8METpiOIUy3HKssmbHzUQah&#10;6NAbiFT52/Mzjx06h9lDZzFAyLVtiTow0KijbYICc7fTuZ1waNNjO/mbdtEBtDPoS20EwYHOMvOy&#10;u8855mxTzE2TUg9B0lNEV3+BUCAQ+t0+BneYal9wGAOhEfgEBAOFK0chBXk/OlDQ8toWCk4nsiSH&#10;UA/6/D8LembRO5ZN4HcnpNWlxfC09lHdKThNSCuhQHmgEHEVk+oQcPKE7g1JQHDhEJNb0H1TPOYs&#10;kKf+hgpdOu8p3Wf6TRKav0DHkBo7b5SmskO8h7PHkAoLCjMoCgxBNSmxskooOM9cEBQU2JcB0AwK&#10;dp93/yeFgp1PIGmCWkFBXxAQECgDGAMFbvfxGFXo4+fsZyztn2YsnEbFN8Ogzzjav9IdWBis6E9Y&#10;RWuWA/7HScFfEhjoBIxUXqnSLGHhlit0Gua1swzSBhpyIQTE5EnUho+yNn8YhQJrd7zY8rzQiqxl&#10;VXlBlvudYaPGJcgVWBi0DZmho+U+irWbGi++IQYKA4JpORm+v9F5Bn9HgpogsFIXUKCKk3QMVI5S&#10;30FaACAY6u6Awb6eE2xG3DbNR5OseRgwCBC8yGhHk1Scn8VKi3RJUUJhBQiosGDgSk+ZquemfAqB&#10;2nEEGVzMmOzsUUQJvpgeaE4QRjoG6R4qBIRcgpqU6AxcKNgF8MzsZbqCOIGQ3FVAehfPpVuIEwxR&#10;OoWwgULaNBM5zkAwiK0Ag29HjFCIINRFB5KeYJAdpxsYZTAdYm180EChyHKZKhVHUCyMMB9HqTRF&#10;8eYq8uYqKgBPExBabO8QHnrkBfzIX/xfHChc+5O47jqJ5et+jPpRXHudoPAjxkn8h1/6LbR35pHh&#10;dyDlKseRr9rOf0KCbqs4cgZ5lnOU8uwgz60eRZZBOMcgVHCdhJQrEBaU8iKvuwIDVZ5gyVd5bu0Y&#10;tYRChfsLrHnlCAP+X1MCGz9/mqBJKuDQ+Sb4GVIMPClef/GMFr2bQLRAIDAwhktHkeDvpxm1qhxE&#10;+NsHCIXI4AmMH7qAI6feQiI2jP2vR9Bt+hYSBIHTl6Amo/2EgxbNO7AvxyBfwgGqnd9/eyfzziLa&#10;OqQCOgiHDrkFHu/QMZ3TVaCTKKGzl3DoKxr19FXRa/oZBtHXP4T+AQIhOAh/aAjB8IgZJuvjvWQW&#10;zCMQGp2Cmo5WLIvNe9WvEUTGCWgW8uH6sthGnuBvZywbEdhGbp9COH3MgMHpN3CbhdRX4ELBiIE+&#10;SiUkCwVKD/l3ysoXXKk5z+lniPJ3kmNI5NSP58yEjtROmrkMdp0kzWHICAhUhs4hy2PpNCsEhEHR&#10;74BAKrNcMlBw9/kFB8c1eAFg5QWEd593ezWVeJ7mFyjX3IOCAn8vKy0M/OaBPi4k8gIB9xd7+dn6&#10;+Fkklst9C0Ylo/k6CCwUpI8DgvQpoGADv5yCmo/UjNSo0wz+p0xu4DArSCg4MwDPXEKRLqI4x6A9&#10;p/08n26jyqCqkTxF1r7MstmsrRR7NerIcQRqHjIrljIYVvpZ26SrGORNXxtdQnWK7zHHwE8QFPV3&#10;XOlvWpcjFVi7XwaCIEEoEAA5BvOc21ykzmT1F6hpKDV5lrkN+lYK/h4ZtyA5fQpXg0IjECwUvGUL&#10;hZAeS8ig56+dQF91CQMEQ5B5kN9PKM8biBduJDKLSO84ou2DiMk97KNjkPYXV7gFzWCOEQoCQWq3&#10;MzTVQIFuIbw760BhR8qFwpVuQVDoN1Dg61MTrGGrXZ5wYKAsMGjmc3QFBf4mxUnW3CdZ25YIgTJr&#10;R1UGYkKgIPCzBq7afZHB95Y71+Oa636WQf+ncM21VB0KVj9q3MKaNX8Jv/yrn8e+zgIivOljDMBp&#10;QiHHm7dI91Udv4DKBCsC/M41OKDA79sMEhg7h9zIad7kBITOlxjI8/weswzYGQalXPkYrzcCgHmJ&#10;56mvrEy4lIcImzKhkJ9Gjs4oLbGcppNIM6Cl+B5JwjrJ3yPB4BNnJUZDUmN0GxGCJqyAxEpKkp8j&#10;yYpGjNdRiA7ZX2Uw4vtPHbuMUxc+5Pc1h/2b6RQIBUkjkbo1y5lQOMB8/54M2hX8u0vY3+3k7QRB&#10;e0eeABAQCnQEDPrd3O6SsnV1dufoEvLo7nXUQ0AYMNAtSH1yC4EafIKC3AKhYNZIStAp0LVLmsks&#10;aa2jK/sTLBQIAKoRCmYlVH7H1iGsBgUBQZWdiJEDAafvwJHKAkLUOAMb+K3mXTnbsZRTTvA16ltI&#10;8L3iBE0iq+YkDV1dQrR0wvTxmGZaXkN2kpvAkBYUeN0UeO/lEqw0yCn4WTklECo+BwzNoNCoRiB4&#10;nYTdZ9V4bn2fLVN5bssNCAT1eRCuWyh4oaAJa8wb9QNDocJasaSmIxtEm0PBOgXrEgSG064cEFQM&#10;FE7yPSgGfesazN9gIFYHb0kBmQ4iP88ATTiUXTdRnD7LG5u1wAL/Q7xQ5Qg0/FSTy4rBCQKD/7nh&#10;4yhN8G9Nn+JrTyE3dwYZvocBgT4j/w9l/i3TbOSRoFDgfguEojqapy4gb6HgOgEF+QRvYqvk+EoY&#10;aNuqsaM5qc4rNR95oGDB0OgULAS8ss+lFRQCDGTB6kn4ysepY/BX9ODzowTEceYneFMdo3VmUIos&#10;INw3hnBHDWHCIUYo2DWOvFCI0SkkCAUpRrcQ2+OAIbIrS6dAKEhNoCANCArddBqZKdPOnmWNX7X+&#10;vNrmCYdiYQJlgiBfZm2mwtpMhRd07ajTnzPC62CYNfoh6RQD6SF8/bsPYc21f41B/y8z+P80ncFP&#10;EQReMPwYrr1GYPgJ/OpvfAV7usqmWSHN2nme32OJN3CZQKhOXEZt4hKqvKkro7y+pBH+1qwBCgwZ&#10;fpdpBoEsv8c88xy/NylrHAe3K9xmXho+y/cSYPi+hEK+tGiamTLZSafJiQ4jQ6hl6CIyrO2nCeu0&#10;RpLROcSzs4hlNR9h0RkNo0lqw28iofHwvM5iU+cQHD3N3+8kncMZzJ94F2cuAsODh9FBGHdtkTtI&#10;eqCQQtvODDoIBDUHCQjGKdAhdHQw6FOdnTl0EwRdzLsIAUdpR91SBt09PMdVD52DOp41Gsk0JWkk&#10;UqAKH91CwIWC6XD2QsEFw5VQcJ6y5mfwNY/bZCUlYKCgZzQLCtwnIFC2CakOBVdmNVQ5grTbhGRG&#10;Gtn+A810JlyzjqIsq0IQp2u5UrOUAwP1NckpJAirJN/HiGAwcvsYNKchUTyBRIlg4O9hOqAJBrNG&#10;kvoXeB/n6exypSWkYwvIqcOWMBAQfhAo2LJXq53rlXkoDvebJiQdb4CCdQtyEYKCEQFgy38aKNim&#10;pTXVyU8IBQZSNf8s77OugcF/mrW3KUo5t6USt0vTrH0xr06d5d/g+bxR9P6mv8K4iHMM6K6jmOfx&#10;+bOozZzG0NCSWUVVo5b04P4hBpcK36swdxbFeRKd8CnMnkSBf6fAz6HOcAX/0ipAyLNWn6cLyPP/&#10;6shtNmIt09hHBnR1OuniUEdxgheHI4FgGQheYDjnOZ3LTv/BcuAXBLxaDQRSHQaUnlFrnUKwwm0q&#10;wAAUJBgCvFj9rO1IQZYjrP1Eilp9kzdTbA6hvhEE28sI7XNGFxkg7Mmb4B/bo07mKuJ7KiyXuI+1&#10;7105RKkQg5CBAuXbsRIIpvloawhhQUEdrzm1wc8TDLxpWDvOFycIhXGUCzMolXih0iGU6A4qQ8dR&#10;o/vTM6BVCxcQ8lRvZBK/8wc3Ewp/g1D4K7iWYPjMtT/tQsEDBkLhhz7zU/hPv/V17OkZMjd0VvND&#10;WLOTO6hOSucZzHkd8qYu0TlYFfldq8aXZYDO8rvKMggYGPA9cgSC8iy/uwxr/QV+xgqDQZnXRIm/&#10;c5HXXba0gFRuGik6hAzLOi8tIBAYBbeZKllWp+Ysa6UUv494kTVaLbxGwAgIcV7nCd4vcb6vBhwE&#10;CfPs+GkcOv0BTp//EOOjx9HL30dNRx1qKtquXI4hjc593E9n0EYY7Kc7ONBGKLTRGbTzGNXVkaGy&#10;6O5k8O9IG3V1pNBDKJh9VE9XDr09BfT1FKkSy2X00i1091WcTmd/Bf3+GvzBYdN8ZKCg5iO6dG+/&#10;gqBgV0R15Dzg389gG8gdYS4oUAz+RoIBg35QZbejuREMZhVUNfNoQIVcQo7XsFwC3zfIwK5mK9t8&#10;ZZYJ4d+P83PEMzNNZMHgNivx/AQhkRIU1OlM+KhJKc7fJs7f3kCBivO60FPb9HuZVVV5H6f4+6cn&#10;ziLLazZDiKTDDMJyDJ5+hWKAMSmgQL4SCs2Cu5UN/lc7R9JxLU9hg7gN5ArucgsGCO7M6VwfP5cL&#10;ABPstaSFG/S9anwvyQZ+LwiugILa+02ziwKrW7Zw8GoZCpJq9wrqDNIM1oJAgcE/LzAQFFKBgChM&#10;ObX6Ml1AkYHZacZhrteYc53XSmXCoTJ3DtUF9UUQNoLJpHSG7oM1RL2nzqUDMSI8SnxfdXjnBQYL&#10;Af0/XEishMIyGHIM/lmNPDC2kbmgoNo+A4QN9DbYSw4gloEQ54Xj7HfOibowUGC/WtD3auUx23RE&#10;F0CFWJMJ8aKVW5BrCDAw+ctLBMNxAwQrPQQ9QAcRLLHWxVpSKMIbuncQwf0M+gw6cQ1BVefyXrqD&#10;vaxx0yVEBISdBYR3FAiEHJ1CFn7WWn07Eg4UmBsZKETRsyWEKANL3nTWulBgWR20amYpFagib5gi&#10;b5jyIqq1IwTCcQLhFGvxDOSj/N1G6OqGT2FfTxX/8T9/g07gbxIIP8v8L+O6a+UUpJ8wQLj2Mz9O&#10;l/BjhMJfNlDY1VVFrMRrSUAgAMq8eUv8jcqq2avpiN+/HESOAT5L8GQJ1CwdVta4giXTVJRnIMpR&#10;2cIR3vBHkGZwylSX+D50CQICoZ8fOYNclcGgNI8U/08p/p9y1SN8T74PnY7eX2BL85xEiUGI//8E&#10;laSzSPC8BM9JabABHWhi9hJ12ZRj/P/rN83zXjh0Vk7hI0xOnUTvgSzatzhQaCMQ1K/QSZh3ttMV&#10;qO+AOtBewP72PNrac+hwoVCHg8npLupQIBCoLgOFPHrpMvroNvoImL7eIqGgZqQSugaY+6v1JiRf&#10;aAwDYTUfEQjJlVDQPAV/RhPYFtwlsuUUDtVl4WDcAuEQ5Hdrgj7zZlAwTUo6j07DrHVk+hOkZSiE&#10;WBkM8m+HGezNsyj492OZaQOBRF3TDP4UoZAgPJLqY6BixkEQDPycCTU78e8ICglWnoxbKBAMhRP8&#10;zegUqk7Hs+5dLaaX4u+fYsUvIzjwt07zM6XNKKRlKJRWQMEJ8p8k2H8qKHg6iBXEFfjlAAQGdTYL&#10;CupcXuEGGMi9AGimRihYGDjlZSBo5vOa/Nx51ropFwpXwMAMRaW99sj2LxgouEHdQMDV8vYpU1bg&#10;LjAgFwQGBvnCJIPEJGv6nnNNkBcMCIYSVWTZbLtNVYJCyf1bjngOVVCzk2BjmoeulIVCjrUAQcHp&#10;R3BhMLrc0ZRmgHHmGzhAWCnrHBzFWfu1wLAOQUG+mSPwQsC7vVI8ZsBAIDCACAYGCFUBwZGgYMBA&#10;1aHAGq+fNTM1LQVZGwrRKoeSiwj4J+DvHESIIIjaoagEQ9y4BIJhZ5EuoYTQrgICO7LwMSD5WFs1&#10;YGDZr21NXNseRffrAcQYWPRoVDMMVEAozCKTn0E+y5smxwuW+4sMjuUKaxyDR1FV09GoxN+WyhOi&#10;Rea72rL4N//+87hmzd+gG/irBMLP4Nprf9JtQnKgcA2hsIZQ+MwP/Sz+6+9+G/v6hpGsMGAP8lrj&#10;96e5M3netCUDCP7GBIQmH+b53WfkEAQFuoQMa4MZ9SGUDpkRSdniYaNMgduEaJ5BXO5AkNFnlANQ&#10;57SBQnEGmTJraPy/5EdOIEcYFPg76++mKgSAgQKDFv/v8coikiPHTUBJ8vpKzVxEcu4ykvNvI0Uo&#10;OBUG/v/pbg+ffRvn3gYWj5yHj4F6v+lPcEYfdezOMriXnQ5l5m2EwwE6hf0deeYECAN/ByUQGBi0&#10;ecoEQ08X3YNEKPR2CwoFii5BcOglGDSRzQxPpegUegmFAQMFrYk0udx85OlsNn0LDLz+ultYCQUD&#10;hLqcTmdJUGjadMRj6isImmYiCwTJNh8dMs1FkRVA4HfsOoNEegZJo2lXs0gJCgIBYRJzm5QcKLid&#10;0QSXGabKzxjPa1QSoVCm29MjPAUGdx5DmmDI8H4WFMwwc14PCd5LWgrDzluwzUcFH7e1/pDRymBv&#10;Rg9xn1l+wlX9Ocmejmnt855TdGv7jYHcQsF0OqvpyExOm+NxDTu15znnel+7mmzwNwAgFCqa6Ma/&#10;r+1Bbg9Ra6w7aASChYG0cj8DsBuQlwP0SuVZE1LNSI5AyhMENijnJ5WzRjfBm5dyznNgUoeCC4QC&#10;HYFxB3wPNUVJzt8QjJzPYAO+gn8z2eM5/tDqP5AyDCQZBhLBQBNa0lSSgEgSEJqEdiUUrFvwgoFA&#10;4IXkBUEjFJoDoIl4YYYEgRqDf20JAwxsPnU2CwaufC4UGsEQNM1Jjvy86P205P4MFVtAoG8cwbYa&#10;XUOJYKB2lxDbJSgU6BDyBEIO/m0ZgoBOwYBBShvn4N+hchy9W8KIssbpQIGBko5AyrEmLRjk1Yyk&#10;IcZlXmS1o4TCEqqsXas/oaxgOMIatiZA8jfYsiuC/+0X/yOdwF/DZ66lrvsrBMFfJhgaofDj+OG/&#10;8Nfx25+/Efv7RxHJOTU8jUDKMvDLdaizWf0LBeNE+Pvy+87yu8zxezRQ4HeUISwzJYKAYHCg4ACh&#10;TPgat0GXoDk1eb6fObfIIEAopEsEH4N9fogOg65Hn19/Q30KibKGparJaNH0JcQIidQ4a5msgGjy&#10;Y2b6EtIzlwiHy6aSEWNtVNeJrtkj597BG+8AJ954D2kCdf+uDA7w+5a69xfR2VnGfrmE9hIOtBWw&#10;jy7BNCF15FaFguMU1IzkNCf1MO/tzhlI1OHQI6dQcucsUL4K+ugWfMFlKPS7UDD9CS4YzOgjzVMg&#10;FKT+rMDQDApyDOp01j5ppUswkBAs5BDoaB1n0AgFzUWgGOCjDOxqCjJAUO2fQFCHftxMUHSUSNEp&#10;GBEWBFicivIzR5MqEwx0HXaUUoKf0cjtX0gUjxu3kCyr3+kUUjX+fgSDgQKvCzNXiUry/opHeS0Q&#10;CnWnEOS1boanEgh+QcIJ8nU3oBq/Arwb7M1oIkllj7xAqKshcKvsgIF/p5+OZYBSxzfB4IWCJqp5&#10;oWBhotxb1jH73st/Q5PWNIFNUKC4b03JjAZaBkCjlmFAzdFqq2PXBGUnQNsAXg/kDO5yAdkJ1ugI&#10;A0dOUM7SXmd5A2UnTpLIvMEJBesWmmrOAYMpCwhG/Nt0Ho4YFBj09Z4OdBxIOBIQBAHBYBkIWdUE&#10;GNTNj8+yPpMAobHLCYKhORTUTCQYCA6OvM1GFgZmm7kz98AdXupKwd/m6jeo71cfQkXNRAzq1SX4&#10;KsdMh/KA6WTmtqsBOgEvGCQLhRBrP5I/v4S+7BH0Fng+AaHaWCjMml7PCAL7SgjTMUQJhfCuPIN+&#10;BgNb00b+7Zm6fNuyTi5QbEuib4vWPiqbOSS50gLyrEErz9EZFBgYC0Xuo4p0CVXWrGuDx1FhLbxC&#10;IFQYTEsaMsry4NQ5vLK9D/+vv/3PGPR/1kDhhz7zV10wXAmFH/mxv4Xf/eKt2NlZZYA6hFThJIqD&#10;BAG/dzUZWckhWCCkjUvgdcXvMMNav2r+WQZ7KUMYKPDn9fn4+5dYiy9N8tpmOU8YZwgMjTLKEAqZ&#10;8gIdxyEDhcLwMQKIFRf+H7SGUZz/b0EhSRgk6eoS/Ntpvk+GDiE7exm5mbdMLigk+H+P0eHEeG0V&#10;WZk6+sa7OPfuRzjy5lsoDB1BD13Qvr1ZM9qoQ81EnTnsZVA/0J4jFHKEQhb7uL2fwb6tPYl2qqNN&#10;ShAKSQOG7nYCwaO+TsKAMlDocfoWNJGth25BzUeCQi+hYPoUAoMGCv0R58lsBgwuEOpOIavmI0HB&#10;cQqBNIO+qyCDu9YxsiORBINlCRKOazA5t8MSr0+BwAxHNZ3MKmuUkTqWVdtXMxCBQNlOZQFBa03F&#10;XCBcKQKDiiWoOCGR5O+TWqAIBIJGHc6a65LMCQpHTXOSljMXGNIEQ6p6pr4cRpbXlFoSTN8jyxl+&#10;Rs10LjMgl32zqBAKAoOcg53QZoFgxCCrNv4Kg7xk2vvr2wzCV5Mb1JcDthvkzXsKBs5naHQK3tnL&#10;FgKfGAoEjNY8MhPY+PmbQsGZubwSCmb//HmjskYMMVg3wsCRArjTt5CfYi3frak7tXUFZEoBeZy1&#10;Pbf5yL72CiA0KM/3zU3z5tT7miYoNUU5Mk7AOBAvFJwf1sLgSijwNbT8AkpG1p/b3v6ERtnmIis1&#10;G1koWGdggdAMCla2I7neoUwZIMgRaKSRxGA/wAt3oHi0Lp8LhUYwSGpGClMB1oQGePH7eCP2u/JT&#10;PtaYfP5x+DsqCNE1mH4E1k59cgmUf7u2JTqH7XkDBnOM5/RviSPSXkSONbK8hppWCIWK4KAZxMtQ&#10;yJd5QTKQ1hhga4MEAr8XLxSGp9/Axtc68JM/8/Omk/k6guG6awWEn6HU2bwSCj/6E38Xn/3SHdjR&#10;XmHQWEKh9gbf7yLKhLZZq4ryOgQBIcXvMM3vI8OAnebnk0PI8HvTiKM0IZvmd651rTQCrsTafEE3&#10;P11CTtBgrd80ixmnsMj3oKsYPMLPL4iw8sO/I9DE5RL4PaRqBA//b5kJwmBKMLiM/NzbyM2/jez8&#10;W0jy/XV9aPJabPwCivMXsHThA5x970MsnD2P7PBh9Edn0N5TRhudQJtgQCewryOJ/Qz20j5CYG97&#10;gnmCUEgQCtSBuFEnodB5wAGDhUOPC4U+dTQTCj3ddA3qcCYQer1QGKhgwEfY+gfh10P+DRQmroCC&#10;2vaNWHMPMEgHGLC9UDAyrsG73IXNHShIAbkGbkd4bZohqBqOmj5GIAgK6nTWBDXHGUT5dyIp5klJ&#10;NX9Kz6ZITbLcDAhWAsOMs8QJoZDiZ03RJShPEgya65AyQ1QP8zfk78jrQkNVtYhesnLagME+wU1g&#10;UBOShqrndX0lDiI/MMMASgVmPVC40inIBZjVSW3QVZmyK5VedcVSj2yQN4HehUKFYNJn+DRQMPtt&#10;Tq38O6zI+eUS5hy3YKGgSWUrQDDnQMCr6vxFI+sWHDCcIyScfgUvFBwwuM07UwrMLhTkFlzX4MDg&#10;tIGL01zEcz3uQ8eNg3Ddgcq5qVP8kQiTCb6HXMEVzsCFQ32/1ylYKKiD+RzSGmEwxvccZ0CYYNlA&#10;wY4oag4FqRkU6m7BhcFqUBAEJDPclAEqRNnclN3mIAV4KcgAryDvzztB3k9IeKGgJiSNSFrxGjqE&#10;AB2CT6+h+nkDDBjx9bz5AqEZBLuGMLAnh/6daiayMFC/AkX34DNuwRWhMLA1gdCBHDLxCQb/WYKA&#10;NwSdgpqL1I9gwEDluV/7KgyWVTkFfgdVBs0Sv6csoVDjb/LUc3vwF3/s7zDo/wyuveanKMLgWrez&#10;2egncc21P0Fo/Bh+4id/Dp/98u3Y2lFEiP+nXI3XSY017mE6VY0yamg2Un9CHQoM8mZeAWGa0Wgj&#10;3vjZGn9vvi5Ph1DgNa+5M3nd+IRYKs/gkV9AujiHJN1CssAy/y9ZQqE8pg5zXo86r8iAUjiMBB2D&#10;OiazkxdYUXmLQCAMZt8yUCgsvGuU5LHo8FmECbHo1EWUFi/ixKUPjFNYOH0eyeo8ukPjaOurYD8D&#10;+IHOFJ1Cii4hiX0M+vvb4nQLMSpCRQ0IOlwgmDLdQqccA883YCAQetsz6FPzkdwC39N0Onfzt1ZH&#10;M9Xdr45m9S0QCgNVDNAt+ELD8BEMPdFxs9SF1kEKsMa9AgrJWYRY85bCrH0HXQUYdJ1+BrkIdy0k&#10;QsERj2d5nsRzvP0GTvOR07+woslIfQlJlhnUpViCAE7QKTDox5KTRtHYGKJ69nVighCYdKWyJCjQ&#10;XSTkEggDiX9bTUnqY0jy7yUIJ9P5TMegGc9xNSOpCYlQSFMZOru0mpLUgqCYwTzHa0jPXNBM57Ka&#10;j1woaMiq7XQ2/QvM1Qx0ZfD99DDwlk2NX06BYHJEOMh9GBg459UBQK1wCtpW85VEeOlBO1X/IdN/&#10;MKi1j/i5B/2zlICw6PQplOcuM7gz4M9JbtD3AKHC/dX5S0Yql2ZZU6MVtmDw9gFYKKjsQEHt+k7A&#10;zjL45ibVf8Bj7rnlOQcMpm9gisHclfMau00IuMpN8j0Y9LNuDd8LAq8sJOxxgcBCYYVjGOVFYJyL&#10;hqU5/QTNYGC1GhQMGDxA8ELBwsC6AuMS6AwsDPRwcskGdie4H2NNy2mv9VvxIva5jkFOog4Ejfsm&#10;MOqvyxMcLhSkgRxrpLwRB9J8D93IkRn4eofQuzeHgZ3qO0ghYPsU9BwFdTRvIzCMWyAU6BRC+9PI&#10;8mYssiZdLvIik1woGJdA5UxfAy+86hEC4YQDhpFTDN4KxqdQ5u/12Ppt+Mxf/JtmjsIyCDy6zpnQ&#10;tmbNj+Onf4pO4Su34/W2PPrUYUjgaXny/BB/d+M+HFkgLEOBN7ALBvUt5KoaNcRrir9fcYIOQfNU&#10;BAXCQePSsxpxpL6EgjqYGVA0qojldPkQ3/uY+dz6f+QqmrCmWuYxJAUiAYEgKMy/g8LcOw4QWC4t&#10;vocioZAmCDRPJcLzIiwPHr6E029/hDfeBRZPXmQtdQZtAzUCoYi9nWnspws4wCDfRh2wgf9AjIq4&#10;cqCwDAYdiztQMGBwnEKvJDAQChqN1N1F99BDSPRpLaSyeQaDJrH1axKbltYOjGAgOGoevOOLEgpR&#10;ugVCYYA1b/UvGDgQCmEDBEeCQ5CSe7BAaJRmP/sZjIMMzCFedyH+hiqvEAN1kOeF5QyomIGB+gZm&#10;WZ41tf5YYsYsbijFBYLEGCUojHtg4IWCQOIAIcHP6MBATUgEP0GluQxmghvvjSSvKdPxbKBwGmk6&#10;hnTNaUpS/0KalcQsY4YqIZkUrwe5BMFAYGBeZaAuWblPPDNNRQzEjcH+k8oGdm/ZBHz1JagJy4JB&#10;f6vvIIP/lc7AHLOyQKDKBIJ9+prpVCYUhugOhgi2IUJhiMcMFEoLb/FCvuSKYFiQM3Ag0CgDhRlv&#10;H4MDBQsG1fIboVAfAcQAb/oDtL/uCpz+BBPw3Rq9t8lHwd8J8srVF0HxJrUysGHuBYJz/koomKYi&#10;894OGMzyuVotcdQVy1r6ernf4EogOHMYlsHwSaFgweCFQlhgWAUKCux+OYTsYSMLBp8rwSHAwBQg&#10;IDQm3EDB6BjdhaDA17qvcV5Hp0Cb708fRh9viB7esH3xOdYURzGwL2sepKORRwPbYoRADIGtcQQI&#10;g8DWHPxbCIXNegJbBNnQIMqsRQsKxSIvxgYoqPNZTUnFCo8NakVaDUt1FiQssKad5/Y9D79ooHDN&#10;tX/FDDkVBK6lM7hOuu4n8ZnPcPszP41rrvlJ/PRP/138/lfvwtbOCoPMUaT4XantX237BX7/cgmS&#10;7VOQzOgjKqd8UKOGeO4wr4NxzWDntUuVCQP1JRTHzyPH16Y14oifO5ln8MlrfSPCoXSQwcEZeVTm&#10;NagmMDmQePkYEnxvU4OcvYy8cQWCwHsGCIKBJECowzlFIMSYx6YvYvToZZx5Gzh9+UPMH7+ISHYK&#10;+7qL2N+pEUYZAwQDgv1ubhRD54EoFUH7/ii3l9W+L4JOqktgUP8CwdDdnjJgMJ3Naj6iertTFPdp&#10;hrOBAisE/SPo7ycIeA30+ccIhQlovkIgQihocbz4JPpT027H86wBQ4jB27oFBXIpwGupmfwMxH5C&#10;QM1LjqtwHEIjFMz5dAeCQizJ7966gpR1AFRiEkkCIUUl6VZTBEOKAEi4ujoU5gmBRcJAk9kcMJgJ&#10;brwvNKktpSGqLhTSFgpu/4KaklK8vlKKHXINqmzo8QEMyGqD14S2GmFQG5g3Mg+16V80zzFoDPQ/&#10;iCwQ6iIUHAkMjlMo9zeHgtUyGFg27+G8t6Cg4O9IIJBDcFyCgUJxkVA4eBlliUCoULWFy00lKFS0&#10;4B1l8gYoSMtNQmq7paugnIX2JO0jFDSM1G0iUv+DCfiquRsHoEBv2/2d4O8N+F4oePc3aiUYBINl&#10;12BGHo0SDARCdvQS9110J69pkpoDAAuBZmoGhUY4NIOBVaNT8ALBNBspoBMI3pEeA27uTBgiLDxL&#10;C9QnDxV0zGl28gkqgoL7Pn7eoL20z11UN/cN8KbxB8bR315G707WJrcl0E8gqLnIpw7oLSn0bU6g&#10;b0sYvdsDSPkrKOdmUGDgNMGfQDBQYK1ao5Ik7S+UF1GoHkJZS6qPaQY6f189U6JyBDfe/hQ+8xf+&#10;V4KAUPihnyYEvOseKf8JXENQqE/hp37qb+PzX70H27qG+X9mzZ83bYnfb5nQtn0K6mi2MLDK1lir&#10;H2RNnvBQm3+ewM9PXua1dpnXnqDAygwrB5r3oFnPqdJh1hgZPAgFNRulCDsBITu0hCJhpvkQgo8e&#10;qZngb5dixSEzQ5ewSIdw6H0UDlIuDAQGuYfszGWe4+RJbifpTMaP0Slc/ghLb76LmSPnGQgnsKfd&#10;6VRu70ibTmQHCnQBbTGqAQL7w06ZIBAQugiJnv0xdFOdAoNxDCl0yzHYJqTOnAMEqrdXTqFCKAwS&#10;CsOEwsgKKARCEwgyH9C8BToGO7tZ0qM4LQhWk1zD8raCvtvElHTKIe1bcY4rBu4IgaBmH0HB2xxk&#10;A3+SkBIUUgREimBICwxU0jgHr2tYCQUzVFXNR66MW5B4X6R4jxinQDBoMpszEkl9C85zGFLqeKZD&#10;SPMa06CUnIasJlkRYlCWQxAUqgzSFgqCweDAJ2si+iTyBncnwKs/wYGCyc3+w5Qz8qgRCCvEY6af&#10;g9LnWwbCMhjUlyCwOR3NB982UKhI83QJq0LBugU6iplLDPBXQmHltgMFzX524CDnQBioX2GCN647&#10;V0EjkRTgBYD06CnmTnt/huX0KG/0MR3nTU5lxrXPOefjwOB1Cg5oloEi4KTVdMDAoglsGQIgTdk1&#10;jKxWA8OfFgrqSwiyti8ZIFgYMOBbh+AFgg3qRmb7IIP9Il0Aa2V56eCy6AwMDDyvFVAcHUE/a909&#10;2aPozBxGT4I2PzRLMNTQt4OugQ6hbxsDytYMevS84K1atC2Ijq1+RPv0xLUJ5IrTxhWshIIms2mI&#10;Kh2D9mlROYKhOHwMuRHW3Pndx0pH8M0b1+I6QuGaa37GuILrPiMQ/KgrgcGFwpofM1D40tcfwp6B&#10;KUKSwbh8BoUaryHW/J2RR3IK/D0V2CvH69LSFmkNSx0+ZToMCxOXCIS36UhZ+THNRnSMqoQMauTJ&#10;MQYGtTMTClRSjkFLWgweIxToTHhNypXkGCCSfE/TbESnkeX9kDtECBx+H/mD7yFPGOTnXBi4DiE1&#10;dck0ISU0RJX3zOTSZRw+cxnTR85hjG46GB/H7v0pgiDDYC93EEMbA30bg7z6ENrUj2BEQPBY+341&#10;ITlQ6NwnIETRR/UKCHIU6l+wHc51KDh9Cz3dzA0U5BTUpzBIKAwRCsNm1dT+wBh8QToFyhdkWQvk&#10;JabRx0DsDFWVW5h35TgHzTiWQqzpG/eQ1KQzrwgK7bdigA7RGajT2ojnGOfB10VMcxFdgoHCcuex&#10;aTIiEBKukoRCQs/P4HeXJhyUx+JjiKpJaQUUFkye4N9J8G/aNZIEhTQrRWneZ45bWIIe6xkVGIrL&#10;rkHrI5nOZ+MYCAUCIc/rrlA+gVJIwZe1dUJBfQoaveNIAfjK4N6oT3KO1BjYnT4FAcFxCg4IWPly&#10;5yhY1fsSJLcpS1BwoLXsBrwSCHTcnMPymvKhd1A+9Daqh95C9eBFDB68QClfVk1NSgvn6SJowQkH&#10;IwKkvKDO5nOEhTMbWYviVeQU1IQ0w1qWmpOmWbujMyhPERTqZGZQzjOoF1iDzKujl4E/x0CfZ9DP&#10;jTHnMVt2gMCbm1J5hcx+nkfIWKnfwsqZD+HCoe4SHPfhuBDCg7DQOjnWpZhVUA0g3nAgQWCYoarN&#10;hqmyFpEgGOK8YGKaGcnaaZSBxqtwlU7AqrKECKU8xGDkbfoJFigBgYG7Hvw9EFBuR3s4+xn8JcGh&#10;LgX9gx4ArJQvfYQ5ocC8m+/RwZpUB2tvPVR/eBo97VU6hjydAWuVevCL1vvfxgC0NYSOLX4EWBPN&#10;JYdRLE6gUJomEGilS3IGVHGRsHCakdQJLbcgMBgo8PdUk10kv4ivfP1eOoW/7Yw+uvan8BnC4DOf&#10;+YuEw18yuuYzP2YWyFOfwk/+9N/FV7/zCNqCUwjzxk3xJs1V+XvxJhUMCmb+A6+BIV4LgyfoEtx1&#10;iQQE/hZ5/kYFNRPRHRTlEhiwnc5lXisjS4SH2pTVvsxapKsUASFQpIcIoWG+J98/w/fX0NO4IMJr&#10;IT/7NqFACAgGlBxDbo77GPwzhIAkGKQJhuQkrxtddzPnML70FqaP0omPHSHc+BuGhrB3L12Bp7mo&#10;3TgCSs1Frpb7FMJ0BGE6hDDdQZhQiKBnH3OCo7s9SpfAvCNBJQkF/oYahdTJ37Mrhz5Coa8nj36z&#10;amqRUCiiT/0K/aPw+Sj/MAYCWjGVQKD8kXH49XyFGJ0D5WOA9ps+Bs121sxngjo9g2CGcMg4YFgJ&#10;BMFDy1U4z3e2cgAyjzABIEUYxKWYgnldDO50UXWnIAi4riDJcoIQSMbGCIVJIzUpxXhehK+J0GUY&#10;sBgwzNItzCHFvynHkOR1nuZ9kGaFyzoFPbHNPAzJ7VswUCidZAVEroG/t6lg8BqzgxR4rxcSh52g&#10;zNq6OpvNnAGJAdg0HUl+1sybqOKTnPObHffKnlfvSNZoI/5Np19BfRia1czcbTqSzCQ3yqyDpGN6&#10;jQGDmrcc6fkJg5qTYHTlqCj1NawpH34PFaN3DRhqhy5jsEG1xYuoUqVF3liLrHWpyYnl0qLT3CR3&#10;UZ6nI5jTaCTejLwJzEzjGQZlDSElELQgnfoLbEA2tfd62RuwVZu32+55CtruuRneZEY6bso8RmWl&#10;Sdb81W8g8W/mWCs0Zf5dTUapz1Z0czNJRWUqzfczaxzxfKsE4dC4wJ1V47LYYYJBS157FWIgCTKg&#10;GBEMRqzNBstLjkrHEFDHsWnuUdBWAD+8UgzgV+zzqJ8X+ZU6tCy+p/IB95iakLoJj07aaamD6uZN&#10;0xebRU/PELp3spa5JYr+zRE6Bq35H6djYK10ZxTJgJ7NPIZCQSORZsyIIzkDLVGtJaiLZboDzSDW&#10;vgrLcgmy3gzOaoL4wh/dgWt/+O8w6P81QuGv4FoC4FrjEBxde92Pm31r1vwkfvyn/j6+/I0HsW9g&#10;lK/VLGIBgNfQyAUUxy6gNHaeZb43b9QslWNNLjfM33OETkBDQFlTL83yOjV6xyjPQJ1V/wB/g2T+&#10;EGJ0W9GcOrEPMxgcRYbBIKPaId9Pyoy+wVxzDVh7ZDk7Ixi8jxzvF6ND7yHN+yFNl5AiFJIEUJJA&#10;kIxb4PWVUkWHjnj04JuYPsRKFp2xlmrQENED+9RkJLfAfL/TdGTgQLcgdewlmKkuiRDolgiCbrqF&#10;HsqU25gLCh2CAn+rDrkFOYUcpec6u2DoKWCATsEMT2Uut9DXP4YBH92BX2BwmpEkX2iSboEOIUoA&#10;SPEZ+Blk/azR+xhofcz9CvoMuI7Ul6A+gquI58gthFkZiSQXjJyRRs5oo7g6lgmFKAO8grxT86dc&#10;Z7BSE0jFp4zkJjRUNZyaRCSh1y8QDIvGLSRME9Ihir+v0VG6BcclLENBj/RcolNw1kQyS2G4YDAi&#10;FNKEgkYkZUfOswLESm1w0XQsK8ibAN03SyA4TUgOGBjYXdXoIH5QOe9hcwZ1/q2KmpH6CQcG/Yo+&#10;g5bL7mXgZ75CdBDVfgZ6uolBkzPgU0MDhzHsO1LX0ADdAsFjNew7TCgwuEuVxUv1AF/jBVw9+AZB&#10;4KimfIEBn4G/MHcBBbqEoiay0SGUJbMaKiFg+ghY+584wVo4peYhTVJjzT49ylqclgNgDSw1zC+d&#10;AUNKs5xWmfuTQyQ2lRo+zn08ry7exNynPDXKMpXi+0lJN0+NOUqPOy5CuRFvyrSao+hQ0gROapS2&#10;0EjNVdxmjTM5TLsosax1jWI8P8ZjWu7YNAm5TUMrm4ko1kjDNQZ/1k4lszxFxZl3YFTW3APJnXdQ&#10;oNS0w+AsCFgQ9KUOopcXck984UrF5pvvv4q64/Poorp5Y1j1xOeYO+riDd7pqj0+iwO86dt5vCM8&#10;iY62Ijo3R9HzYhAdLwWx/5UQ9r8coAbQvSuMeLCEVGoIqewI0jnenNlp1rzmkCnM1ZfBSOdnWOue&#10;MyN7UjX+lvxtO/xl/Op/+TID/o9SegSnHsepZzOvpp/Cb/zWt/D6LgY6Bq0ga3961GK2qlnSrGQI&#10;BoSulqBQv4I6nE2n8iiv0YlLKKofYYqVGKoweYnXIx3gMH93NRlpWKImSmlcfFYT0Q4jPbhk+iJy&#10;o3xf4x5ZuaHD0bwGdTamNABi/i3jDPKL7yI7TxjMXjYgSAkEBF9STY7GIVCm6VFDnZ17oDp9EsOT&#10;J1CozKNvoIA9u8PYR+3dHcKeXQHs2ek32r1jgPkA9jLfu60f+6kD2wdwYCdzav+OPhyQVJZ289ge&#10;HwHjQ9u+kOM0pH2ECl2IINPZ5nRGd3c6C+pptdV2QqOzq4zunip6evXMBWd57W6qZ8B56H+PHvof&#10;HEG/eUobFRlDX1QaR78ZwqontjkaYK39qqLzMKObIhMIUEGTTxoFoxMIRfkbh4e5PcjyEMIxSnm4&#10;hkh40CjqymxHhlnW8SG+1xD8PDcQ4Xvw/UIEWph5ODZFUMwiwms7wvtBivI6MuDQiDZWjrQ0d4SV&#10;K7Niq5k34cyliGaPIZ5Xk9JJFxiMUbw+5ByS8UVkeydR6ppEtsdRvmeamkGhZ5b5LHJuriWutUSF&#10;avBGq5WpYi9r+6rxU9rOdc9QfN/eKY8m+d7TyHK/jud75lyprL+r3FGBx4uuSt10FlSZ71sxIlCo&#10;stTjyuxbwJojZ9+CdNibn7m0QkfPXjb5oTOXcfDMW0aHTl/GobPu8VMXcZg6ePK8oxNvYtHVwtIb&#10;mKfmjjE3etPVeaOFJSefP/qmOWfuqHveErebSPv1+gXmC8f5eonvoe155XafK7Nv6QLLF5lf4msv&#10;Ojrq5HNLlPJjF4xmee6M0UXqEmZ4bIbnNmpW+ZELmPbq8EXWBi9gyqPJw44mFt90RLhOejRBqI7P&#10;ncXYrHQGozOOVHa2T9f3fWLpda6W3+cUt5c14tHQ7GmjYZ4zNr6EUQaukewUhjPTGGReY/Afyo1j&#10;sDCO6fEFzM8fxfzCUSwsHsf84gnqFBYOncLiwVM4SM0fPIlZbs8dPofZI+f4PZ1FdXQOz23agm9f&#10;fwe+/e1b8Z1v34Jvf+dmfOs7NzG/kboB3/nO9/Ddb9+Ib33r+/jejXfhldd305GMY2TsMCZmjmN6&#10;4QzmD7+BQ/xtDvK3WuQ1s8hrR+WD3HeIv9fBJV6fx9/GoRPvYJH5IvODS5f5W/P35fmzB89gbuE0&#10;xc8o8fMuHjvHc84773viEhZPXjY6LJ3i+53idX+a+Vm+39l3eB+8x+13sXDqbSycdDR/4i0j7/bs&#10;icsUrzPq0MmLOKL7YOE4hkdY2yuPo1adRJWqVCbMdrU85qji5DVqqEQpdzXIY0PVcaMaNahyjb+P&#10;NMjfbHB6WUMzGGE+Mshc5eE5ir/tyDyGmY+OLGJ09CDGxg7VNcLt0fHDGJs4YjQ+cRTjU0cxZjVz&#10;zGh8Zqkusz3LMjXh5t5yfR/PnZg+hqnpJUxTE9Q4NcXXT80c5f7DzI9gavYIpqkZlqenmbuanjqM&#10;GYnnzfB8s4+a5HkTPH9i9ijLfL9pXiu8XmZmpRMUf+e5U0Yzc6epM5idP+to4Syvq3PUG0YzEu/T&#10;mYXzmF2kDvJep2bo8maPuLGKr5kfW8KhkSUssCIqLbJiu8gK7MFR3gusWC6wYrnIfFF5o7z7VXZ1&#10;kJXWg6y8Sjq2oPfiey6M8r1Z8TV/R3+P20Yj+ltW7r4VOo6DrEgf5GsP8X2MVDY6iUOssBziaw+x&#10;AuzVGjSkj9x8taTj9pyPO/d/vmQ//SeVTSp/eBU1O79x3/+M6X/2z/eDpsbf5tOl1V9hf1Pv+68m&#10;e24r/X9Hsr9Xs9+t2b7/kenP97NcAYXVU7ML/wdN+k81e78/T9kf1ivt/6BBnnM/svqQmSOVV5Ve&#10;y9ye+7Hne1X/nJ9Szd7L1cd9jo8++qDpsY/4vo7c76EuJznvab8rq5XpI35v0pXJ+xqp2TmrJZ6/&#10;4j1Xfi4naVufz5H5P2mf/S1NanzNJ0l6vft+rlb8jatJrzZ/++P+rj3nk5y7MjX/rj9N0uf8f1p/&#10;2s/8SVLjd6m/23jP8z7A+yvk/Zz139m8z0o55+v1jpz3W37tn14rP+fqavZa5xN6/zUmZy//fx79&#10;/xkUGlOzz7F8ng1sut+WZfddTcvnf9LU/H0+iT793/KmH+x1elHj97Yy2c93ZWp83ZWvXS3Z/++n&#10;Sc0/w58u2f+b3tqR3b7637Kv+fNIH/e3Pz41+13+vPU/Iul7avZZVupqv+nKY42v/bP+gRvffzVd&#10;mbyfczU1S58CCnqDRv1pUrP3+/PUaumTntdKK9MP+r01vu7TvLaV/vxSs9/lz1v/o1Kzz9KoT5p+&#10;0Nd90tT4/qvpzy59Cii0Uiu1Uiu10v+vpxYUWqmVWqmVWqmeWlBopVZqpVZqpXpqQaGVWqmVWqmV&#10;6qkFhVZqpVZqpVaqpxYUWqmVWqmVWqmeWlBopVZqpVZqpXpqQaGVWqmVWqmV6qkFhVZqpVZqpVaq&#10;pxYUWqmVWqmVWqmeWlBopVZqpVZqpXpqQaGVWqmVWqmV6qkFhVZqpVZqpVaqpxYUWqmVWqmVWqme&#10;WlBopVZqpVZqpXpqQaGVWqmVWqmV6qkFhVZqpVZqpVaqpxYUWqmVWqmVWqmeWlBopVZqpVZqpXpq&#10;QaGVWqmVWqmV6qkFhVZqpVZqpVaqpxYUWqmVWqmVWqmeWlBopVZqpVZqpXpqQaGVWqmVWqmV6qkF&#10;hVZqpVZqpVaqpxYUWqmVWqmVWqmeWlBopVZqpVZqpXpqQaGVWqmVWqmV6qkFhVZqpVZqpVaqpxYU&#10;WqmVWqmVWqmeWlBopVZqpVZqpXpqQaGVWqmVWqmV6qkFhVZqpVZqpVaqpxYUWqmVWqmVWqmeWlBo&#10;pVZqpVZqpXpqQaGVWqmVWqmV6qkFhVZqpVZqpVaqpxYUWqmVWqmVWqmeWlBopVZqpVZqpXpqQaGV&#10;WqmVWqmV6qkFhVZqpVZqpVaqpxYUWqmVWqmVWqmeWlBopVZqpVZqpXpqQaGVWqmVWqmV6qkFhVZq&#10;pVZqpVaqpxYUWqmVWqmVWqmeWlBopVZqpVZqpXpqQaGVWqmVWqmV6qkFhVZqpVZqpVZyE/B/A6qP&#10;ZlPsMKT/AAAAAElFTkSuQmCC"/>
  <p:tag name="ISPRING_PRESENTERDATA_2" val="Tmd1eeG7hW4gVsSDbiBC4bqxbmc=|R2nDoW8gdmnDqm4=|||ezlBMEFBOTI1LUM5NjctNDMwOC1BNjM5LUYwNDhCNTNBNjY3NH0=||SVNQUklOR19QUkVTRU5URVJfUEhPVE9fMg==|MA==|||MDk4NzYzNjkwOA=="/>
  <p:tag name="ISPRING_PRESENTER_PHOTO_3" val="png|iVBORw0KGgoAAAANSUhEUgAAAZAAAAExCAYAAABS//SHAAAAAXNSR0IArs4c6QAAAARnQU1BAACx&#10;jwv8YQUAAAAJcEhZcwAAFiUAABYlAUlSJPAAAP+lSURBVHhepP11dBzpuu4J7jU9Pd3nnrOhqnaR&#10;mRlkFljMzJDiTKWUKUhBplLMzMwsy5Zsy5aMkpnZxczMsM/pe6f7zpo1az3zfF9KtuyqOrD6j2cF&#10;ZGRkRGTE+3ufj+JPRVOfQ6h4+guUnvzykSrOfIO62W9RP0NxWnv2G1Sf/gpVp758QpUnv5jTV1JV&#10;p75+pEruR3wmvidUc/pb1HC/tWe/RjVVJfUlqmfE73EfXBa/W3766zl9hbJTX1BiapJYPz9fws+F&#10;Shd8vnCb+f1UnDHtt+LMt1wW029QNfMdf+/bR6qa+X5O36Fm9jvUnf8e9Re+QxPVcuk7tF3+Ae1X&#10;fkDHAnVf/Qm9136U6rv+E/pv/Cw1cPOXJ6aDN3/G0K2F+gkjd37Bgdu/YvSW0D/k/Nidf/xGYv3I&#10;HeruLxi9+zOGuTx4+x/o47oBzveLY7j8JYau/YKByz+jc+YDtB+7j+FTb6HrxBs4cPFjDBydRVd3&#10;MTqqM1Cbo8FQSyYOdhrRXBqP7hYjIsOc4Oy4C+nJYQgLcICfx36E+NigUB+LjHg/1BdpUJgagvzk&#10;QPRWp6OzPB3aEFvUF4ajq1qN9hIl2kpUqMmORVelHl216TAmBiGU+9AlBEGj9kF+ajgGq/Q41J6H&#10;7tJE9BWnwBDnB18nMzSW6tBemYbm4iQU6UJRlq6A2t8C+VofVBkjUJenRHyINYxqD1RzuTwzAppw&#10;F+QmhSMlwg3aMAdkpigQGuQOP3dHNFfocKgjHzXGeGRpgtFSnoG2Sh3Kdf6oTPVBe7ESPTU6jHfm&#10;YawuBSfb0zFWreR8Au6ebMVkdw66K7SY6ivBhUO1GKlJQGdeOArjvZAd54KJDgP6q7TorFBjoCYF&#10;PRU8n+pEzI6WYaBEjWylC+KDLaANdUK4lzUK8hxQXGaFJUv/hJxMBfo6c+FstwqeLutQURSF+soY&#10;1BZHoaNcjZaCSHQUReLkYB5mD5ajIVeB2nwFhttSUZTuyWsViJ6WWHi5rkRKsi1KjW440KjF8ZZ0&#10;TNSqMVQWjgNVSoxUqDBWq8SxlkSc7kzDuYE89JXGoSjRBz21iRhv5X9RFYeJGjWPX4W2ikhkax3Q&#10;mheCs/1ZOFgfi/pMT1Qme6FZH8B9xmK6Nx2HmuLx5pkGfHm5C//XWxN493w1Gsu9kWn0gKvbGlTW&#10;BKG5MRqaGBvs3vQiXvpv/yu2LfkzGjPD8MrxYnx5rY6qx5n2ONwYKcCnV3vw2c1uvH++Fu+cKcOd&#10;gwa8PlWAm6PpeHA4D69PF+PNU0X8vBoXB9PRWxiC6mRXXucInOlJw2xvCq4P63GwLAYNqb6Y7tbh&#10;SC//255sZCX4wN9mLVL4X5zpScWJViWuDBlxqiMBr58ux+sn63FxLBfnR3Mx1WVAXYY/yhIcUJ9i&#10;h9kuNb66WIVvzpfji9kS/HC1Gj9dr8R3t6vw4Y1mvH2xFp9crcQnF4vxxeVCfDKTg3ePZeL/eKUf&#10;Z0eLMdBswHhXISa683iP6HC0uwSawP2oS3HBdEsCVB7bEe62E5YbX0CcryV89q+F9ZYlsNm2CvvN&#10;VsJi21LsXPc8tq5+HptXP4fqwji0VMRDp+Q97rgN5luXYfuGFdi55iXEem9Dpc4ZITYr4Wi2DJZb&#10;Xob55sXYs34xLLgPmw3/DbGuazBUrMAk/z91wG5sXPZPiPXZjaOtqchX2sJ501+Q4LYBY2Wh+OBU&#10;KT46WYybg6mYaozDWLkCZzs0uDFqwNUhPc51peJSbyoOlgThTwIcQiUnBDhEAP5SBl8RdCsZbKuo&#10;ShGECYQKsZ7bCJXxO+UERDnny/nd8hNiSonlOZXJ9UKEAEFiWsfpqc/5G5ye5menP6fm54VMEPg9&#10;LQSc0EKAPIaFgMO3qCYE5mFkgocJIPPz8wAR24p5oerZ7yU8as+Z4NFINV/8ngD5XgKk7fL3Ehyd&#10;Qtd+QhfVI+FhAshCiMwDRGjwxi8YmoPI8O1fqJ8JBQGRX/8QHPN6BBAp8f1/cD8EE/cxcPsnDN3g&#10;MVz6Gv1XvkX/pS8wcOULNBy9i97phxiceR2dExcwdPAoJsba0FyWgjJDNHqbUtBSqZIAyU0PRXSo&#10;G6z2bEJUiCt8XS0R6G2LRJUvctMikUkQGJOCoNf4o6EoCV3laSjVhSErzhvNRXFoyI9EU0EMoZKE&#10;ckMkOgmJviYjCjIi4GZnBh/XPYgIc4Q+IRCNOfHISwpETVY0avQxMGqCEORhjlSlH5KjPJAZ54++&#10;WgPay5JQmhGGwuQAGOM8kJfoDwMfnAp9OIoJsdLUMGREe6AuR4WWIgKsPBE5ugj4uNnC22U/qvLU&#10;aCpM4PcUaCSUxroqMNiYhRIGz9JET9QaFRho0OPEEAN+OYNssxaTzRqcH8nDuQPFGGviw9GcgdND&#10;JTjJQNTNoNWRH4pafQhKU3zRWcxglRWK6sxQdJYmoMagIKxCcbjNwMCbjHpDCLoIsbJcJXw816G9&#10;wxu1Dby2/huREOeI/JxQVDFgq2KsoWBQCfXfjZaaePTWJ+JQWwbOjZbgxrFaBp1MDHF/gwREqcEL&#10;dYVB6G6MRXO1AlrlXng7r4U63AotPJ52QmacoDvelIyjtfE42ZpMMDKQ1iWiNScSefHeiOdvxfqa&#10;Iy3KDhXpvhiu02K0Xokj7VoCnP91iivaaqNRmOGGkjRXHGxIYODNxEUG2PsM/vcO5+PagWzMMnC/&#10;erQMlwYyMdmejJJsd/j7bcHufS8jnMfl778Ny5//X7Bj1d9giHXEWQbtT6934OeH3fjsci3en6nC&#10;WwxQH59vwBEe60BxJCFRhYeTebgyoMPd8UzKgDemi3BtJBUPjmbhyjDPpToMQ0WhPM9onOhMQlu2&#10;HzoLQnGoQcPrHofBCgVGa2OQGrIbQfvXIDXICgdrVbh1OIf/LwNhdRy6iiLQw3OtSHdDpOtaBOxf&#10;iUjnTVC6bUGa/y606z1wm7/55pQR71BvH83Eg4NpeOdYNv5xqxn//dVO/OubA/jwfAU+minG5xdK&#10;qTK8dSwXX1yowd3DBegoVWOkORPHe4pxpIvLFWkM1hZI8NmK01081uooFGg8Yb11CWL9bfifWMJl&#10;F6Gx8WXY7V6DvWZLsH3bnxGr3gFF7Bokp+/iPeMMX/sNvNbeqCryQVKkA2L97AgDR6SE2iA1zArB&#10;9luxb9Ni7CM8LDYugp/1JuQw4Rmt16KrNBqlyd4Id9mGnSv/GQqXLegtjkBtkh3GKsNwddiI9/gf&#10;vH+qGB9M5+CT04X48HQp7h7KITCSCXZew/oYtBk8UaUhZFPdUJviCOlA5iFiAskCTTNQCwm4LJyn&#10;Svi9Em4v58X3+Jlpe65bKO5nfmra7+cM/iaVEBwlpz9DyRxQ5sHwe/CY1zwoygm4Uqrskbsg6OiS&#10;hIupOfetdBA1dE5VM+IzwvCR2xDweFLV3E6C4/y88/iezsOk5os/oPXyj3MAofO4+iM6KQEPod7f&#10;AYfQPFDkZ9xOaOC6cCM/UT8SBEKEAmEwSqiMcjoi4WJaFuCQ8KDEOgEQsf08gIYJkyEBIc73X/kG&#10;HWfewvClD3DwxrcYuvQeuo/OYPT4CVQ1lqGyPBMTQ410ARHI1AajrjQGuRlezGr1KMoMRxCzZC9H&#10;Syh8HeDtYA4vp93I1Qt4BEOtcEaaNgCpdCI6QqMyMxblaaEo4LoSnQKFKf7I0fjAyM87GDSby5IJ&#10;p1To1L5wt9+ORLoMVTRdQpQ7mguToPDcC12MJ7LiAwmlYITyt0M9rLjOG6mEQkFKMGpyYlCoC0Jq&#10;JH87yplOxA+5DIC1xihU0p205MaiKi0M/dVpzNjVdFUxKMmIRJCbBeJCndHB36/NieM+InCQD/HZ&#10;8TYM1mWgMMEd5TzeBm5/oCUHpwiQoy3JDIo5uDtZgo+u9+BEr54gSMXJvjycHsjHRIMa4wyyE02J&#10;6CxSor2I361NQhMB0pRHEBrCGJzpjDJDcOlwDb+fjbF6QiVbiZgYO2jS9iArdzcKCm1RUOSB2Ni9&#10;cGXgUiptYGW5Eju2LEew3240MfCVGQNwuCMD90804s5UHU735/A4cnCwMRWD9fGYGExBab43CrPo&#10;DLJ9EBewi9fRicBLYaBMwHR7GkbpPgbLozBQqkR9hgKGKFdEeOyGi/lqRHjvQ1K4E6+nN+qKQpBL&#10;91KZ54Ppvkxea3u4Oa5FePh2JGh3oTjfGVODyXj/YgPuTRbSwaTjOgF7sC6OLkWBHJUbItx3wtly&#10;NZK0jlBr7ODkvgnmNkvhZLsSmpC9uDyWh8+v1+O7O4344modPpgpIniMuNynw9XBNAalLIzSMTWk&#10;eTArJ8DpEg5XxeA4A9XVoVSc60nE+b4kXOhLQXeWF063JuLh0TzcOGCg49JguCIKQ1SVzhXNWd78&#10;L+MwXBqOS0N5uDVeyuMuxYm2BLRl+UDpuhExhIS31TK4W6yF+dpnofbZhiFeq/ODGThcH447E5l4&#10;9UgO3jqShzePZOPeWCqu9mpwrlOF2dZYvHcsD//2oBP/eL0PH52vwWfnK+nEKvD2iXyc61Dhg7PF&#10;mO1PQ212JPqYoPTX6lGXq0KUz34G87Xo5bGNVipRyusf4rQNVtuWwcdhG8JcdyHSYw+fjT1wstoA&#10;RZgl8unqOg/54ORNBbKKeX/U+KOQUG+q4zNY6Y66kmhkqb2hi3SH1eaXsWXxX7Fr7SJY7FgJ252r&#10;YEmIeO/fiDA3M/jZb4QV3c2al/6M1S//C+ID9mO4LAo3h9PwLR3hZxcq8dm5KnxMeHx+rhQfnynA&#10;W8ezcfcgQU4gTrdqcaAyis7PCTlRVohxXo8Q62UwKCx+DyAEwaNgL+ZFUBfZP7P9uWUpAYyFy7/R&#10;/D5MMsHBBA5TsRTXESClc1PTuv8kPGQxlMlNVHL6NBiqKQGP2nPCTYgiKdO8mNbMfsN5MZ2XaVlA&#10;o0G4DjoOCY45ePweQB5BhECQgKCk07j16+9CRH7ObU0S2/5AiPwgi7LmXcljdzIHEQkWk/MQy4P8&#10;fIDrBm/9KAEkXMgQPxfTwavfoHPqFTSNXMPB8x+i7+RlVDZXo6UxFzmZEcjTR6AsSw2jNhx5dBWt&#10;DDYtNZGoKw9DTXkMlFEu8CA0YsKcoVK4IT5a3KAa5OpCkBDhhFSNNx2JC7JT/QmhQGQmeCE/JQDF&#10;dC/6OHeogq1RnhXDwK1DW2UKHUgOtIREgPsehAdYQ819FKQSOkkhMMT7IznaE9pQF6TRecSFOEMX&#10;64uMOF/uM5j780JqjBuMCb5Ii3HlQ+KFwkQ/FCX5oYmBPyvWFR1FKrQymDfmx9O1+Moirw46gdEW&#10;vXRFzYVq5CYEIC85CAe6cnD9ZDez7CwZ9IULaeJDPUmwnDtQgWuHinB/shhvnKnBV3eH8NrZJpwd&#10;zGHwzuU0XwbjRoMvCuNdUKhl9pUegLG6JEx3GXGAgb2zWIkawkMA5MRgEW5M1mO8VQfnfQRD4AYU&#10;ljvAx28FA/M26HSOhIoF3Fw2EB4rsGrlM9i2ZTHi6UoMzIgNGkdMERjnRwpxcaQIJ7uNuMDpdEcu&#10;jtEJVRT4IT6ecDc6o7lYwXNikKU7GG9MRg2dkSiCqcjwgTaELpLZqDcz0ACHLYjy3sVrak84e6Mo&#10;1QdVzNqjYnbCxXs5UnlMbZUxKDcGIiOZsM5xgiFvP4IiVjCJsMKX9zvwxslKZvCpyFa7MGO2hKf1&#10;NuxY+xJ2rV+ERc/9r7BzWI1olS3WrfkXqCP3YmooBQ+mcvD+yUK8OmFgMMrCXQbj60NJmG2Lw3hp&#10;MC50aZnZJjHzzcRMdzqOMUse4nH15/vjQi+3HTHiaF0UTrSqcJ2B7BKBc+NAJl47UYSLBOmJVg2O&#10;EGbj1TGY7UvHoRoljhLc57ozZDHVuUEjGo3+iPMyg6/lKqQprNCU7YVDTXSPet5PsbYEFH+femUi&#10;G68fyyG0knG2XY2JCrqc8mBMlAXjQKE/DpQFYrohCq8c1OPH28345dUO/PSwBT/daaBLycb59hic&#10;bYrAJzMlGKsKR4zvLsSFOzCh2QcXwspx51KofHZBF2aDMPtdsNuyCt5225nclOLMwQb01SQzMVMg&#10;PdYNHvzPQgOsoAi3gFpnhuOXYhAcvhrGJGfcOF0Bhf8K5GT5wpjsRzjsIIDWwNdpHbxsN8Jy6yK4&#10;Wa6Dy95V2L3uBWxc+gzWLvkr1i39K2x2rEWCwhM9tTrcmCjmf5KPtyaNeDCewf+pGJ/OVPK/ysKt&#10;0VScao3GeFUIevN4neL2Q+W5Bf7WKxHmuBFKDzPEum1GVpQNyhPdHhdhPQmQJzUPEJPEMrP/aeqJ&#10;9SY9+d0nAVJGeJQTFEKyCGvB/LxEEZZJ87BYKJObeKw5iMw5j4WuQoJkAUTqpLv4ThZNNRASYirn&#10;uU6CQ4jz885j3n20SIBQV0xqlyD5ntPvJUi6r/2IHgESAY25Og+hhfUgA5wOUqIYa96BDN0SABEu&#10;5Ce6icfgWKh5eAxRAiD93Lb/zg/o5/cETAau8zeufovhy1+hdeI2useuonP8NFSZSfChtS3IVCKb&#10;wNAnhqCEziHK3xFNVTr0tekwPpqC+rpgFJcGQJvkjpgoR6QyuMZFO6I4Owq1BSrk64KZoSqRqaMD&#10;MASgroyBpiAK8VEOyErzh5HBKDXOA8pgGwy2MEAXJ+DoQBkK0sJhtX0ZfB23yc9a6EqqCRiD0htx&#10;gQ4ECL8X44vUWD/o6UQy1H5c50ogKVBhjIVe7Q9NmAsylKJYywNlaYF0HsHoKFbTkrujpTABVdkx&#10;yE6iCyLEarMi0FMWh0MtqWgtjkZnmRr1PIeSjGD0NqTg9GgFpjr1aGfmXEvH0MrvT7Tn4VRfPm4f&#10;KcFtZlmfXOvCexfaGHiY9fcYub0RvSWxKEv0QBGBma10o9NwR7HWA/0VcTjWpcdofSK6mQkO12jR&#10;WarG1ckGXB2vRF1OCJIirTDSGYXyIlc4OaxDUKA1cun28oRz4fcSE9xgtnU5tm9dAgeH9XB12oA0&#10;BujKzFCM1KfgzEARxpvSMTtYTKCUEpi8fjon1NYGo7oyGFU5Qaji9a9O9UYN/4vGrHBkRNsjzGsL&#10;fF3XIcRvK3RaG15fe5SmeqGxQCFdR0GOO5LSLeAVtgY27i/DmO+JTL0jBrpi0VzD61zFa59hieDo&#10;zXRJO9BeHU53yf167oQvA9b+XSuxdSWD0+LnYLFpKf8rX6Qo3RHubYb8BCfcmy7BpWE9rgyk4fWj&#10;2fiIQfXGUCIOFPvSedBldMVjMMcHs+2iTJ3w6NShNycQPdl+ON6gwsPJfNw8aMDloVSc7Wb2P6Aj&#10;TDMwQxdyvEWFvsIgXD1gxPmBZEx1aJEdbYEirassojnYoMEA/4+uvCC05dL5ejCw7n4Jlcme/K4a&#10;b00X4Y0jmfjodCGdQzXeIuReP2LA7eEUOgwVRgt4HZOsMdOuwv3DPDbC5B5d0o2xTJxoUuJUgxIP&#10;juTjkwtV+J9vtXM/WbjclUA4ZuHTC/W4NpiO1pxg6XB87LfB124H3PZvgfOetXDZtRr7Ny3BzpV/&#10;RbSvOe6cG8X7d47IYtJSnS/iA/ci0G4j6rLj0VWTgbyMEDjarECM2gxVNWEY6TLwP/dFsnoPurqi&#10;8cE7BzF9JJf/pwPvpzCUFgUgx+CJhMh9TMQ8YYxzYdLlj9KUQEz1FuHd66P49f1T+PW1A3iXTuO1&#10;w3S642l4k+7pjckcXO5O4H8Sj6v9yTjZFI1uutNqusq8aCvoCF8/69XwMl/FY9yEGM9diPXaiRD7&#10;DU8C5PeB8Z+V+N6/r0eQmNejeo/f05MQmYeGAMW85kHx9PJCmSAi9A0BIoq2hNuYg4YAxrwWgOOR&#10;RP0HQSE0D5A2AZGFmnMkojirmyBZWKRlciUmAJhAMF8PYqoDGeX0ACWmpjqO+SIqEzwWAmSA8OkX&#10;Inh6KTHfe/Er9My8g8HTr2Dw6BTGj0+gc7ADsZogJGoUdA5RUEZ4Is/AaZgTYsPs0dqYgoKsQGaa&#10;HsgpcIUuk8Ehah80Ca6IUpgjPtYBlYRHMQNtLh2BITEIBcYopCfTETCYqqJsER5iDm28E4rzI5DJ&#10;TCifN+lIsxEtRRoc6sxHUoQzHxIbVDPTFxXe3dWpKNDRfagDEOhijhBvW3g47EYkgaYKdkEij1EZ&#10;YEuoeCFLHHukJwPSfiRHuqGALqKG+2jIiUJTvhIZMc7SXXRWpqOrNg0VmWGoNYahuzQO3WUq1OdG&#10;oLkgFvU54ailmuhUpnoLcagxHkdbdOikexmszaB70ONIazoDFIMVs913zzXj4XQNTnZmYLI1DUda&#10;0jBcpUFfeTzSIxxRxnMsT/ZCgyEIY/XJON6dieN8qI93pnM/wonE4DLhcfd4NZ1LJoYbIjHeE4VE&#10;5R64OmzCzm2LEB26j0D3xv0bQ+jr0MN85wrsN18DV5ct2LtjOaKC7WGzi65A5YXaPBXKMsIwWJNO&#10;oKSjUOeNtsZItLVHIyx4KzIY1CvpjJqyQ7mNhtv6I8h7PWLVu6FM3YH8ajrGfFsY0/ajjVlxb0Mc&#10;sgyO0Oc78DMP6IsckJJtA2XSPji5LkJ6ug3y81wQGr4dlg5L4Rm8CSlGW2iS98LGZhHWrPwn2DKA&#10;7Nv8AqIYALMI1Xr+J0c78nC8w4i7R4vw1fUWBt48HKlX4nx/Ks4zuz/ZqGBgjcftgxl0FTocqYlA&#10;U4ozOjM90ccM91BVBCYboulEUmXx1Dtnq3D7kAH3jtCBMJAdoLM41ZuDZP+dKElwQGdOACYbE3Cy&#10;Q7jARBxsTkBatDXi/PfJ7Dgr0hqDZRGo0Fijnu7qMJ32ReEyuM93j+XijUOZePt4Nt44ZsRDQuKy&#10;AFFDOA6W+mK6LhzXCKx7dDznutQ41xmHS70aTNaH83hd0Z3pjYM1cRgqDqUjicbRWgWa0phgMFin&#10;BO6D994X4bT1OdhvXwHb7UvpALdKt2azbQUUjjuRQVfSXxOPT189gq/ePIsJPistBdHIVjnBf/8K&#10;FGp8cO/0INfTmUy0wJDki752PTRqawz3p6Cu2hcHJuMxNBWE09eS+KwHoLDUBhUV/igu9sf4gTQc&#10;P5iGkzynT6634dt7vfj11WH8/z46ji+vthEWpXjjaC5eP5xFtyGK6+joJrN4zgk4xPOfqo/meUVi&#10;itfhDB1eO11pSpA5/PbzHt2zEntXPwebLS/Dx3ot3PYuQbjrVvxJAOP/HjyehgTXLSh2EuvKZfET&#10;PxdFVWeeAoVYfmLdPFgeA8RUxyEq9r9aAAvOExBS/wFARJ2IAMhCCechADIvEzR+eBIg1G8AcvUx&#10;POaLs+YBIoq0eq4xsIuKdQKk/4YAyU9zABEwMEnUdYze+knCYx4go3d/pf7xaGoCyDx4CCLhXm4I&#10;kPyI3hvfo1PA49xH6Jm6Q+cxjtGD5ehoTWaGG4tEZvQapT8UIZ6IVnggNSEI8ZHeKC1kRlwWBmOW&#10;J5KSbZBd6IFkgz2CFLuYbTKAJ7khmVl2ZkoAKvKikaMLg7/rXgam/fD35NRnLzydtzJ7doWf71bo&#10;U/2QGOtEaOTieG8JBhjs2ks1SFQ4yTqOurw45DMLqs6KJiCsERVgj4ggFwbNLcy+V8LLxRKhHvaI&#10;9HZAQqgbdFE8rkg6miAnhLhZECxeiAtyIDToRJSe0DPTzdH6oTRDge5KHaqzo2X9R1epFr2VGjTl&#10;haNSH4Ky1ADUGAIZ4MLQTAd1qMmAI7KiPIXBPxVDtel0D2mYbEvHTL+RLqQUr56sxdleA0YqlDjc&#10;rGM2myzVmEWHFrCb01B05IWinQG7vzwOR/lgT3dl4ZRwK3Qj402puHyoDHePcV9TJbjCgDXaGYnE&#10;+L1IZYZcTQeRlmAPdfBevHr9MEoJ35gIc1l/EB5iCes96+Fit4fTTdi6/gUEeJkj1MsSCcFOaC/R&#10;oZyQbKmNQU6WGzLSHOkEA1Gk90JpljfStfbwdFkBH/+VSC+0RU6tI7T5exCm2YAI1UYGF08UFbij&#10;sNgdeWVuCI3djOCorYjVWiIidg9CFFuQkGgH/2CuD9mJfRaLscvyGQLGGqnG/YiJ3I7mcmal5UrC&#10;0YgPLrfhkxvteGumEQ+O1eLdsw347FItvr7egFem8gjgOBwoD0dNnA0m6WCE6zjXkSCLhfroPloN&#10;3ujN9ceVoTS8f74SX99qwd3xLLxytICgITwOZ+P2RC5OdetQl+GFEq0zGulQJtoSMNWeiKZ0dwwW&#10;hqGHMBkpU2CgNBCH6RC68wJxpjMJAwW+OEW3cueAAW9PF0gndIsu4/ZoKm7SeV8fTsLVAS0udmlw&#10;na7hVLMSJxqjMdupodNQ4UBpELqz3eSxXx9MxR1C59VjBbhxIAv9pQrkxexHc5oXevL8URJnjji3&#10;NUjx345GvRtqde5w270Yezf8HY5718GBgTfKfQfaMoNxf7IS71zoxCszfZjoKESMlwWiPLajvTgW&#10;5w9W4gQd8dGuArSVJaKLid6p6XJcudCEOsIqu9AOjT3+SMzdiaIWgvRgIGIS16C1JRA1Rf6ozwvA&#10;VV6/K6PZvK4GKp1QTsPXNwkSShRZPSTEXz+aI+t5rvUn4fZQEm4M0OV1xEp4HCgLxRj/o4MVIWjO&#10;8IDPvpfpMp+DtdlS7N+yBObrXyJAFtOFbECC/x66cgcBkMdFTAshMB/8F07/Myp9FPjFsgkGFVSl&#10;CP5nvpDNdisIDAEDAY6Ks58z+D8GQyU/F9uJ7SUwqKonPqfm4FAx+w3KZ0zrqhZMTeCYg8fs1xIY&#10;YjqveReyUPOO5EmgiBZYPxIgPzwBkjYCY14mB/IT2gkQMd959WfC5GfpRrrpRHoIkj5RN3LzVwZ/&#10;UxPcwVtCpmKpIVmEJSrFCQvKBA4BkH/MAYcAEdtxe+E6Bm7/QJB8j8Fr36D91FvoPnIFFTXFzB4j&#10;UFkeg1wGmrysCGabUbC12UGn4Ius1EhUFGjpOiIQELIdWUWOyMpzRjEzl/gUGyiiLaA3esPIjDZT&#10;x8BbnoT2mjSUZ0UhLzWYWbQ7rbM3qks0yEoLg0HnD7XSDqEBOxEXvh99DMajzOibCuJhiPVArjYA&#10;tblKFMk6Eh9CJAR6lQ98HHcRRLZwczLHvt0b4Wy7F46WO+HpsA/aaB/ZEiuF7iPAaR9cLHcgwM0W&#10;Xg57Yb1zNYLpXDJUHqg00o0UqNFMt1PCY6klRNqK4zBcm4huuoDBKi26OG3NV6C/Kh4TLXqc6stl&#10;gNdioDwWPaXxGOG59Vck4Ew/H1YG8sPNGbg31ciAlSnrE3pLeewaNwKED9jBHJzv0zFLVqOnUIE6&#10;vT+/q8ZkRwaOtRsIjyz+Rgp6iqNxYahEVsjPdDMQdScjNXIXspNsUZrpQwfmjXr+1mhzGi5Ot6Mg&#10;JxhVlZHw9VlLWEciJykIOzetwK6tq7B100twdd4Om32bsN9sHTLV/ijMCIe36xZ0MuMuzA2Ah8sG&#10;xITvQVGhO0orCddce8Qm7YSh3BGKRIJAsw4pRQREwhYkGfYRJOuhiF2PRDoNldYKEdG7EK+xgacf&#10;IaO2gJXDCmzZ/nfsM3+Z8FqHmgJvZsEGTHQn4PZ0IQN9FT6+XIdPr9Tjk3NV+OhSPe5O1eLN0614&#10;85goEqrB9/c7cIMgmG5NQm9OCJqSPQiMIPTn+mG8IpSZfiwOlITgeIMS752txK8Pu/CvDzvw871W&#10;fHiOwfVsNU53Edy1sahJ9US+0oYuMAJn+9LQnuOH073pdIgp6Mz2pbNQYrJOSQehw2tT2YRYAd4+&#10;VYBXJ41443gOXUQ6HhBGD+gmXj1sxJW+RJxtU2GGruLKoFZW5j8YNzKQpnK9BsfrY3msvmhOdcZw&#10;UQBmuxIw06HGbHsCZts45XffO12OV44V4YOzNQzE+Xj3VCG+ulKBn+824Ne7zfhsphDfX6/GTE8C&#10;EgLMYLP1BWSp3dGQGYS6FC/0F0Vigm61tVCJ6swYZMa4yXupJt0PhfEedB89uHmiHeeO1aCRyUJe&#10;vi+OT+WioSMc7qHL4BK4BoGKndIRxidaYHBUjd6mcN6/at53hE99AgaKFJhqScLZTh3O9+rw0fl6&#10;fHihDncP6XGf1+QV0cKN1+UGHd9VXpOZdiVGSvwIY1+0EBp9+QF0VS7Qh+xCSrA5Ity3w892A1S+&#10;uxEfsBcee1fA03wF4bcD0XR8EiD/Hjz+qzI5BlPwF+AwwcMEDqkZLgv3IEAgASE++wo1DPq1okJb&#10;BPzZr+amDPYEgpiKCm8JBQGHOUCI79TIz03fqyMo6gUc5ouqCAJTHYepgrz+AtcLLSjGmv/sjwAi&#10;K9IvPQaIFCFigoqoHyFgrvyI5gVwaSdQOggUU2utHyVIHstU+d59/RdOuY1cNkl83iuAI9yLLLKi&#10;4yB8BmQFOp0N3UzvTcLjxo8YvP49Bi5/ioHpWwRBAaIjXJAQ54XM9BBkZYQhSx+FkEB7pCeHoMiY&#10;gNz0aAatKKgTHFFY6YH8Ei+kZLjDJ3AnAsPMEaO0gi7RHVWFKjTQReSI5rL6UNQXqVCQGcIs1w+G&#10;ZAWCvfchIcYBufoA7jMAJQzoNTmxqMhgRu27ny7CAzW5cYSHQpaPJyhckBHnh+KMWDhZbcNes7Ww&#10;ttjKYLgfe7evx9Z1S2GxawNCfR0QH+4BjcIdHrT9SbHBaKjIQ7i/EzxszaQbaSlN5G9FI4/BtiAl&#10;BIVUHQEi6h8mWvXor0wgEGIwVK3FGIP/RHMqLo6VM8gb0VEYjjpjMN0KrXlRPNoKmHHVJ6OW53G4&#10;JR0PTzTi6lghBstiZL8P0Wx3skWD+8zYbh4Q2ZweU23J6CuLxtG2NOk6xH4nCZEjotVWdxZm+wow&#10;25POBzkaI+VRaM4K5LGo0MxgmhfnQhejQCsf8IvTNdAzi3Z0WoG+jhScHq+AMdEb29c9D1f7HbC1&#10;3Agn2110Iouwff0ShHlYISbIkXBZikDv7UhPcYOj/RqkpzrCkGOFkmo3aPV74Ba0DMFx2+AStBza&#10;TBtExZsx0OxFY2sYqhr8kWK0RHjcLsSozZFudCE4dsMlYB0sHZciwGcrHV0IDjAoPzxeiB/vteGX&#10;V3p4TdJwYTARn1yuxJc3q/HRxXK8M8Us9lQlKrN4rStS8O6JSgbkPNyia5jt18sg1mH0Q3O6J7r0&#10;HpgV/S6O5eGTCzUQ/TxEMHtvthQ/3G3Bj7ebZMX0uzNlqM1wgj7Kgtee18kYhCsHC3DrWC6uHzLi&#10;ZFsSjjYm0HmE4GxHovxPHhzOxO2xdFzs0dBRpMigeJ8AEzpPdzFZEyoD5OWeeNzk5/fHDPzMiPuH&#10;s3B9hE60iG423gYNOhf0ZvvgJMF2visRp9qUOFIbgtESH/5WLANuBt6ZLsbbx4txm/fBDzcIjNu1&#10;+B8PG/E/32jBf+f0X++34uOZEnx7rRrfECJXD2Sgha5prIHPnsoe1ak+8n7oLOH9UBiP+CBrJNJ5&#10;VmX4oCUnENM92bg0UYfbpzpxZ6YHrUxwvF02wcd3A9Spu2Hr+RLWrP9n7N+7ig7dDoONOlw6nI9L&#10;Y7mYbKIzo8M+32PApT4jLg3wHI+W4uJA+lzyE4Ppplhc7qPzGkzm+cVJlzFUyP+IbrYm0QEN6W6o&#10;0NiihclObow1Yt23SOfksGMxQh22QUMXnhy4A5lRtnQfu6BwXo9Yzx340+/BYx4E/1VViD4jEgoC&#10;GvNOwiQBj0rCo4pwqJaOQIigEAAgUOo430AINJz7mgHcNK0Xy+dFcdM3hIMABLeVIjAIgQZCpYH7&#10;aeByI7cRnf6a59R4kRCgmqUIgktCXCdFOHC68DPx3XloLNR8K6z5IiwpAQ3hTKhmqonLTYRJ8xxM&#10;WgiQljl3Ih3KnDsRLkXMd9ChtF37heKU27YRMkKPPydYuCwkXQxB0nODwLn2Azouf4O+K99g4Oo3&#10;OHD1U3SOn0Jmjg6xkd6ICHGHITWcLiESqdoQaJS0/9nxyE2NRWN5Mopyw5GR5oMErS3iNA5QJjgj&#10;MMQGyjhX6Ok+inKjCZtwFBqCkZXoh9zEYNm6KjPFDxnJfgj2sYKvy1Y0FBMqaX5IU7ogXenNQK6Q&#10;zQnjguyRIvpzxPsjKdINMf420IS7IinKC562O2G7bwvs95tBEeTGQOiAyCBPuDuYw95qB5z274Q3&#10;3UaEjw0yE0N53Br0tVWgLFcLndIXOYnh6GCwEsVh5YZoFKcpUKmPIBAY7Iti0F+tQVNuFCoI0Ias&#10;cAb6OIw36KTL6CyMRlW6L/LoKmqyI1FtCEctz7G7JIoZrhI3Dpfig0sduHe0HGNcPtacgqnWRLoP&#10;PohHmL0OJfOh1DE7TsGh+njCIhPTnXqc7M3B8U4DJgmQM70ESG82ThMIop+C6Og2SMczXBWDroIw&#10;1BG2hfHOqNJ7oyY/BIrQ3fD12o6zhEdJsheytV5Q8r+IDrZDkI8l3ZkZrPetw5olf0OIlxWiwuxg&#10;vmc17KxWw8B9KRTmyCvwQBHhkZ5rC1XKLkLEHMlGWyQRHpEESYLGCsGBm+DluRYu7isQHLkF4bLI&#10;ah+CQncgJMwM4WFb0V4VhY+utuD7m8347noTPjxVhAejKXjrGOE5ko67DLqfnq/Dt7fb8N5MAQNo&#10;LQ7VqOC4axWassIYlHNlFn+2JxVH6fRme/W4xsB2eUjPbL0CP9xqYVCtx6/32/E95187no17E3p8&#10;eL4En10imK7V4/1z1bgykoHXpsvx7oUqvH66BvWpXhivjca7sxUMerE41hiFNxjIhXO40BWHG/xf&#10;bhEEl7oTmU2n4EqvFqeaY3GiKQan6Rgu9CbgAf8/sf39MfEdHmM774uKIIwU+WOcDnCIjmiiLoLZ&#10;eqLc/nynGjPN0VJvEDRfEQhfXq+jyymkK9Hi21ut+LdXu/A/3+rF//l6B51HE97n9ZoleAaKg3m8&#10;MTjSEInBEl/c4nW5digX00w2mnIikRbliHCPXfC12QhdhB3G23Q4QZcwWhuHViY0gw16NJck4kBn&#10;CQx8fkN8rJkUOqOhORQxqi1QR1ljrI1u68ogHtIxX+g2EnRxTFwycIW/c1V0iuw18NyTcbJVi+ON&#10;omVaNEbLmBiUBdN9aTHBc243eKIx1QX1yQSHzgGtmV6oo/Oq0znDEG5OcGyH9/71MN/wd5hvfBH7&#10;Nz8PhctGGGJsEe9H5xqwB5rA3Yhx3/z7APk9OPx7qqAqRQW31JPg+D2ASIgQDsI1NJz7VgZ/AY2m&#10;pyRBcp5goRovCJB8RVdBsMj1JrCI9Y10FWLadPFbBnyTWgiHVoJB9CJ/JK4TnQJlUdRCR3GZIJHb&#10;zEFBtL6am2+9zAB/hbq6ECAExNznJnj8vgRQpIRDEWDhfh7p6s8SNNKxEBgmmUAiNQ8gzgugSLdC&#10;59FBeLSd/RBtJ95Az4lbaOxsR5ZRCY06AH7etlDHeCOX2b4hKRJ6bTCDQxaK9Sq01erQwCCbymDl&#10;xcAVHmWP0FALeHruRmysPQoLFUhJ9EW2PgT5+jBU5yWitdyAumItygujEMltg72tUF2gZPD2R7HO&#10;T7aQUrjvhSHOH9owZo9xvjDQdaTGuEuQJCpckZ8cilBPC9jt3USAbIaXszlc7XYhKtgDyjA6lOgA&#10;BHrawcfZCoEuFtAq3JCTFExnE4vmKiP6mwvoYHzkvorTQlCmV6CpSIuWYg0ac2PpJGIIg0B0lCrR&#10;wmMTfTwKNV6oYZAdKI+nu0hDdbof6jKDUUbolWcEoo5Bb7BSjbN9mZjpY4CcLMFrp2qZQRcxm9Mw&#10;ACTgzuFC3DuSS4DkyErda8MZON6sweHGJALDQBciKuFTcXZA1IOIVkKZuDKahzOdKTjWkiB7TIvK&#10;3CNNKvQXh6ArPwwNmb7oLgvnf+NKCPhggM7naIcBjYYgVNMJ6VWeiPC2QE1xHOKireHlsg32lpsQ&#10;GWKNsBALWO1fhiC/nbATLWJ81qKhLRTxKebYY/k8bB1XIiJmJ/KKfOgyLaBJ3IWqah84Oy/jenME&#10;he1FILNIrcqW94MvGvJCka91YfCKxo3xbNw+mInZzgRcZqZ+tZ8BuScBs61KnG1V40h1OC71JOOD&#10;M6X48GwhvrpUzew/GxMMlpeGmOV2azHTkYwL/Zk41anDB+cb8CoD7qvH8/HFpSp8c60OP99tZTCu&#10;J1DKZVPZM50aXD9ogsjH58vw3ulKfHyhEW+eLOB36RAOZKFC7UCnkYVXjwnXkIG3ThXi7VO5dASp&#10;uNKXjBP1MZgRxUsdKh67iscYz2ksrgxq8FBUDtORjDPTbk1zRXOqKwbz/XG4KoyAicLJZiWm+f3z&#10;bdF4/Yhe7nOWbuP6gBafni3Azzfr8fnFau4jhedoQLHSHkWxdugvCkRrtje68gJxoj0R/QV0FbkB&#10;qNZ5oVjrxvlgHKpTY6xWi/qMIOgVFqjm81KhC0BZqh96ed8d7tCjpzQWLVm8JxOc4LV3EeKD9+NQ&#10;TxFi6Uwc9q6Et91mpPNZauK90FASjNGOeLx7sx8PTzXh8kguLg5m0Rlm42K/Aef66IjpygYrmLRU&#10;0FmXx+A4j2GqXoXxqnC6ExWO04FMNylxsCwSfXnBaEr3QDdd13BxELrzfdGW5YmqRBcoPbbLZsAW&#10;m1+G9fYliPTahwTefyr/PYgQxabuWxFOZ6SPYqIXtf8xQOZh8J8ByHzHvfnKbVM9xdeyKOqP4CE1&#10;Bw8JELqOGko6DhH856DxR2oW21wwTYXm4dJ0kcuXTNAQ83KZQGnhciuhIJrczksA5YllquXKQpA8&#10;1mNYmPToszlw/GcA0nT5Z6nmK788JQGTubqUOXiYXAen139eILE89xmnbVe/QzsdSPf5j9B2/AFa&#10;xk6hvrkE+rRgpCQHITzUGapIL6QzW1eFutM9JKAoXYVMrQLVRRrokwOQpQ9CGoOXMt4OYWHmiFDY&#10;wpgVBCUfjgiFPRLj3RHBmzgrKQKtlUakJ/jRKVhA4bcbA225KDGEIkfrzgCuglHtLQN7QUo4YuhO&#10;hAtJjnTh54HIS1YgVdRr0IkEuuyCv/M+BLhaQBXmBk+HHdBEC3gEIj0+DMpQT8pDNustpnsSna9q&#10;ctXoaypAQ6EWuRq6IU0AquiOyg10HqLHe5kGXWVaZnYRsgWUKBqoo/NoLVShIi0INRkM4FXMuFpS&#10;0V9OsBiD6FAUGG0UleiJOFjHz2oZeHqS8PbZGnx4uQ1vna3FNINCT0Ew3QYdR4eGwSiV2WcxIZLH&#10;7DqJ+4pHd3kiJjtzMTtcgHMj2YSHgdlmES4NG3CqPUlmhQcrYzHCh3WSADneEo9hPtj9otObwQ8x&#10;hEEJj2WiMxOnhwox1VOArpI4QlkBLa9nJYGdbXAjOCzg5rAN6mhX7N29nP/XbqQluyAm0hIp6RZo&#10;6vBDQtIuuHmsg6PDOjg7rkZI4FakM5PUpzkjXlTwKvnfhe5EXJQVKvP80VaiwDjP40QPA89IIV0U&#10;3dUogychcLgyBscYcK4xG78/SrCOpOHOGGFZFykrlt86li17Xr81XYjL3fG4ye0uM5BPNcYy603E&#10;THcaM+MSfHKxBu+eKcI7p4vw2YUKfEq9OpmDS/2ibD6e1ycKR+picWnEgPODKThKSHXQlQ0Qrne5&#10;3YezZXid8PmQzuPjC+V4h1B591QZ91mKh0eNuHMoAxfpOmZamAS0xuFinxZXBpLx4FAWbvJc7k0Y&#10;cH00DWfaEjDB6y7K94cYKI8SlgfLQ3C6RYnBHE8cLg/Gm0cN+Iyu6vNzhXhlPE0W8Zwm3Ebpyjrz&#10;gnCaDuEKM/v+onBCT4+2DC8Uqe1RkUon77sNWdE2yE9wh9J3DzwtV8PbYiUUzluh9rPi/DrZgknl&#10;uYNw8eR/HIWpPiOa6TaCCAirDc9BG2rFZ8UH54/Wo78+mVB3JwTonOgwPr85jPcudeHWZBXeudiB&#10;N8424voYr/1gHpOVfNxmknOVcLs+nI074yW8z3S8jnxuM+mw6IAn6H4P18TgKJ3I4boojFcrMEAA&#10;Vic5Elz2aM7wREeWL8HhgDwmGanBexBAd7R3/cvYtf4FOO5ZJVtUqnwtoPTcicwIS5RqHZARao6c&#10;aDsum+NP865jITjm4TDfe1suiz4Ysh/G/GdzkvAQ+hLVc3oEjIUiLAQ0hMS8qUKbjuKcgMicy+B0&#10;ITAaCYymi18xUH+NtkvfMHh+ywxcBFECgHBoFY5iAShaCRIh8Vk7wfBEc9s5iaFIFi63cjsh4UIW&#10;AuRJPXYkT0uAQhZdzS2LeQkPuozmOZncBkFCx2GScCTcJ6etlAQIASHqRv5YAiR0SrOfo/PsBxiY&#10;eRc9kxdRUZeNfGbdeTkqZGXGIjzIBfFRvig0xKGuMI1BOQg5ukiU5MSiJDsWpfnRyMoORnKGO6zt&#10;1sGJN7uPjxncXLcjWuGIdEImmU6iMkeD7KQwJBFIga67UWGMRltpPNoYuCsMYcjReCIt2h2aEFck&#10;hrshOdwV6mAHpMV6IDPBHwlh7kjicehifRDubY5In/08FlNFeXKMF6oKkqFThyIuzBNhvo6I5nHr&#10;lKZis6ZCDWqy4zDQkCf7j+QleKOev9/FB6uBjqMxLwYTrQaCQIe2whh0FMeirzKeWXwQtwtDR0k8&#10;ipP9Uaj1kMM4TDQnMdsLQhndl3AqcqiSegbR1hRm3tl4d6YOb56pw8UhPSYa6BhKI3GiM50PnZpB&#10;MYnwyGEWl4AjfECH6tNRmxePPI0/s3ctLozk4Cqdx7XRXBytj8IBBsH+PAWGy1TopOvoLQ/FSF0M&#10;KpjxVRn9+UDaIMpnF06OleP0wXIM08WkikYKMR7yGgW67oO7wwbExVgjIswSLvbbCJHt2LVjGdRq&#10;Z0SEmCEj1Q5lVZ4oKHJFTOwe6FKZHRdz31pbpCQ6Qqu2hbXFUmzf+DzUIfsJ2RBcPliI2aEUHG9X&#10;4sIA4dGfg8vjpeivjGTGTECUBKHH4ImjFWF4OJFDcBAgB9IwS7dwuDoag4TqtSEd7h3S48ZcP48x&#10;wmiAQfYoM/mx6kgJ3zdOl+PTK9X48Fwp3pjKIwhy6BqKcaEvEbO9YhytErwyXcysPkMW92TF2sDf&#10;ZhXc971ItxiH98+ITm2l+OBUCT6aLSE48vE2t3/jWCFuHEjB6VZm1XQVx2sjcJ6O6SoBdp5Qujmi&#10;w/1xPS72aDFWFogmnR1aeJ2O1UTgnKgMpy6Jnu3M5I9VB+FSrxp3CSJRUX6uS8VMPh7nRR+IblGX&#10;loSR+jTcPF7Da1SMobIwHruoS4jFaCkTGK0jVK5rkUQ3GOWyFZbrnoXVxpdhs3UZfO22yWauCqeN&#10;yIy0RW2qN5roeqt0PjCq7BHlboYA6/WI89uLqqwQnBgtxsPZTtw/04SHZ0zQ+OxqP96faaYDLiAw&#10;svE63fHrJxvxgCB581Q17hwpoWssxh065mm64sFiBaqSXZETYwNDhDUqU73QZPRFT2Ewhssj0c3/&#10;roMuqSPHj8fDhI8uNIcOt1zjTJDYIUuxG6W8b4xKJ+xZ+3fsWrcY21a/COsdKxHla4sMpQ/BFkAX&#10;H8LEzBvJgXuRHLAPBXSIBIgouvq9ZrMUAbFQ5WL6CB5zzWY5rZ4REo7iS6l5UEhYEB5yXroO08CJ&#10;clsJkC9NAHlUTEVgCIdBFyGgIIudmHG3CS0AiFDn1e/n9AO6GIS7xPTaAl03Na9dCAspwqCdDkC0&#10;nBKftxEeQk8WaT3WYydCQFCtBILU3LKo85B1JHMSxV2t3LeQAMRCCbch6zoIhHbhKLj8yH1wufPG&#10;z+i+8YvUE/AQ62+KzwgZupDOcx+jbep1tI/PorgqH8ooP6hVgYhXBsLJZjcig91QXahDfkqUVKY2&#10;CJoYZ2iVrjBmBKCYGbtS7Qhr+41w9tiJgCBzKCNcUFuYhLT4AKSqA+he4qGL8UWpMQ4Z8UGI8LJk&#10;0PRDZ3mydB6ZlDrEidCgghyRRIAoPPbJQQ4TKFfLzXCz3o6YYGeE+1gQLJ50JJ5QBdsjnlmNUWTb&#10;Uf4I83FAhL8TAtwsoA5zRRpv1vRYL+ii3FGkC0dDrhI1dD1i2BDRQbDGGImeci2OtGZgsDoR9VkR&#10;aMmLlH0zGgmP5lzRqTAelXQhvRXxmGhLxgizsAPV/G6Gv4TNREsGTnTTLXSm0jnk03k04P3zrbgy&#10;kolJgmKsNh5DFXF82DxwuFZJ0GjpPhIJAzG+VhDixXHGeBIoBhyqicdZ7udkazy3jeJDSmDHOiLC&#10;fRuCXFcjL8Me+ZlOiAndAVfbZYgI2IvOGi1uz/YS8iEw3/4MzDb+DSo++BnxHmivSkN9WQICmPE5&#10;262Hzf51CGR262C7DpFhNkhOsEFLcwgSEnbQWWyDt896pOutoUuxQIDvRuQyowwK2AbLvYsQy/91&#10;iGA93ZaECwyAZxgsZ7oTmIHHywHxbh8uxsmOFAwWBuAAM9OLhKXIaE80qjBFGM4w2Ar30Z8fjKGS&#10;MIzXR+BgdRgdRDSBEUGAKmWz1pm+NJwnfC+NZuI1Bv7Prtbg9akcvHWykNNcOZbVp5fr8RqXrx9M&#10;43VOwU0G+yujeu6H/0dDAj660ooPZsvx7vFsAqQInxAe7xEeDycycIVOZ5bXVzS3naErnKWOVvI4&#10;CJKrvUm4KetCknB9SIvTzVFUNE41ReDqQAIeHtbjwzMFeOMwXeJAIo4THicaFLwWcejJ9UJdsj1a&#10;6PZ6ikN4X6TjjUtjONyVjxwG+7TgnUgL3MntQmS91mRzDM4NpuMcz3WwLBS9DNAFKlGUYwP3vUth&#10;ufkF2G1fgmSCf6ItDR1F0UjkfxDjsQP6KEec7C/A7eNNeOV0Ez693Y/Pbg/Q+fbw3uug2vD17SG8&#10;fqIO9w6X4cOL7Xg4XcHlWrx3rgVvn24mjKvplqtw90ghE4BMHKlXY6A4DLVpbihKcqWD9UZJmi+T&#10;J3fU0ikVq+1QGu+AyiQ3VKV4oDTBWQ4/kuS/G+mhFsiK2I+cSAve5+4o0XnA2XwZtq18DpuWP8/7&#10;chWCvazgYbMdCu/9cuputRG+NuvhuHMZAmw3IS/OSQDkC9mp71HLKQmIOedBOIhmskIVc3oEjvnW&#10;UBIeJoA8ns4D4rFMraS+RC2BIcAhJObn4fEIIHNFUhIgoi6D4GglQKQ43zEPEQbSjqvfovOaCSId&#10;hIkc6FDMEyDtnD4qquK+RPHVvOaHJWlnwO+QMDFJFCk9AsYfSBY7LdhW1I2YiqJMMtVlmOo2hLuQ&#10;LkMsz4FC/I4oqprXPCQkOK6b4DEPEAkMSoClQ6wTELn+LbovfYbuM+9i4PhVVNXVw93FEU52ltBE&#10;ByPczxnqcB+UZ2uZ4cSjuURHNxEPTZQbYhQOKCtUS4WH2GLXzpWwtTeT9SDpiXQt6VEM9P7ISVGg&#10;KEOFCB97JDLo2+1ZCY3Cldm/CnlJvnQddtDH+yJG9CqPIhQC7JEZ54c4wkEVZIcUfidTG4JgT0v4&#10;ue1FhJ+17CgYH+yCmCDCwpPBzsMC2khfxId7Ijs5XP6mNtyZv++GyizRizwMTQUJqCMwREfBxoJI&#10;VBmC0VPCjKuaGWKtRlaUN+aKinAts1ktekpVaM2PQm9ZDAYqVZhsY4bJbPtEZzJGq1ToKo7CYJUG&#10;k+0ZmGbQF0Ng3D9WhjfPNuH+dCWONYmB/SLQnqPAkeZUDJUzYFZFM1DQ1eSH0+1EozDFF1kaOiK6&#10;IPH7wmkIJ3OkXoW+kkjkql0R5b0HHgz42jhL6A37UVnjgRTNXiRF74O3yyoU5nkhNHAXNq76M8y3&#10;reCDug8Vhb4ESyTUAVY4e6ga/U06hAfuhq+nGeLjHKCKtUWAz3YkJ9rCaHSCQe+GBDWhXuCEikoX&#10;6PW2/B/XINPoipCgbfByWodxHpdokXO4IhojJaE42a4xNVmlI5rtSmKgKsTl4Uy6pjCcalEzk0/E&#10;NLPss5y/3JOEKYJE1OVM1CfiAK+nGLxwmI7ldG8GGvW+OFjLzH4ok/BW4kiTWvYQf/NUqazHuDGa&#10;glsHU+nuivHatKhLysIrx3Jkz+fvbjXimxvV+LdXW/E/3+nDj3db8NXVerwzXYh3p4vw9vF8up90&#10;XOxKoGvQSCBc7RegSJP9Mm7RbYhxqq71a3GLruhDuhpTj3etrMN4ZSIdrxzR4cFEEt47kYPXjxll&#10;vciJpmi08rq16L2RHrQd1SkusmXd+SEjbk/X4P1b47IfhoFB9SzBdIa/31fApIT3XZnWGflKEWyd&#10;0Jrlh/G6KLpO0UckC5P1Cbzn4jDYkIEslQeiPLYiLdIahhgnRBMetTlhuH2qCd+/PonPbw3jk2u9&#10;+PhqBz673oVv7vTi5/uD+PJaFyHbiTvjhbjLpObd03V440Q13qD7eG2qmnBtxnsz1fjoQj1ujOXJ&#10;AUD7ikIxVBqO+nRP5MY7o1AXSOdvh/wED7Rmh6KvNBr1ad7cLgp16f7IIDTSQvYiV+mIrCg+q26b&#10;CMl9KEpwQbjbVmxd8yzM1i2C1c518HHZB38Pc8SGusLPyQIbVryA9SuehfnGRbDYtBw225Yg0mUD&#10;/lR+hvA4K2Tqm7EQELKprZgKUMg+FaIprWn8KCEBjN+AQrSQWqDH6x6DYr4ivP4peMxLQkTAY07z&#10;RVOyeOryXBEWp61XCBXCxFQEtUAEhoSQ2GbBelOl+uNlIdmznBCQwBFTWYE9D4aFegyO39M8OOYl&#10;iqSEy5iXgEDnHCwWgmNe8+CQEqC4+ZNUzy0xz23mlvsJkN6Ln6Jv5m0MTt1AenYB4lThBEA0clNi&#10;UZuvQ2lGHLK1CpQb4tBQpENKrAeyUgKRlx6BFJU/jEkRcsBEMwYvy72bEeRrhUiFLXzcdiOHn7WU&#10;GRgkw5HBbUv0oWhmRi8GOCzPCEFeshe0ChukqdwQ4LwDGjoXJQGSlRBA1+AMTag9crT+3C4ExsQQ&#10;pKkDoQpxQYi7BRSe++HjtA/baJF3b1lOJ+JBcIQSVhGERjTqGJQ7mOUf7c5BS2EMuss1aMiOQmN2&#10;DJ1GJNrpnA6LAQMJi8ONaThE1zFck4hjbXocZ8Y3VKWWLa4Ga+Iw1pTAwJCN6wdycGnYiPa8EFrw&#10;IAxUa+XQI1Mdqbh7tBSvTFfTXSTw+4nMMLVy6PIWAuv8YB4uDKRjkoGxt1DBLM4TXYWROFCvwYEG&#10;OqC2FBxnwD3Tl4WRigQUxbkhOXg//G03M2gw0GSHoyjTE1FhW6BLtCQsd6A5PxRlBh+kpdhCRQe4&#10;bePf4WO7XV639hoCqiaY128vJjp5/qX8L0sjEU7H4u9rhlDFDgQFb4ZCYaoMj462QGTUDpRV+CAl&#10;iYEh1Rp5ec6orAqETmeN8gJPXqcougktzvK8hhlsRkq43KRBvwBingJDZbE8Xx9ZXn6cADzXyeA7&#10;mYcPzlXi9ngWznanoiHNC+VaFzRwu4GyaBymExssj8F4A50dr3dXQSjXR+ACg/Bsb7IcUfe1qTyc&#10;bo/GjQNpuHvYiFeO5+KdM8X4+nodvrxcJetRvr5Sjp/uNuCb67X48FwZPycAhlNwtlVUjKskwC5z&#10;f9cHRQfANEpHcCTj1aN6vH86F59xH68fNeLGQDIuMdCfaYrEhY5YvE7H8vBQEj4+l8cgnIPZ9ij0&#10;5DHDJmwjHBehMMEW2bH7CMVYBudKXBzOxslenutYJSYHitHNc5zpjsfFDiUmSgIxkBeALMVOdBcH&#10;orcoANPtWoxVxRKodGH8z6pSbNBk8ML/+OgSvn1zFieHyjHZk4eyVC85KOddOojrk2X46EYvPrvW&#10;gw8vtOBzwuN/vHMI//r6ML673YHvb3Xh8ytt+JJA+epGF96fqcXbPLZ3Ob0t3UYG7hwpwhunK/HR&#10;5SY5/M5gKZ+ZJEcmLeGoyxCNQ/is0b2nxPgg2GEzMiJtUZLijcp0P1l0m6tyRVakI8o0nihUuyOJ&#10;91WM6yaovXcixGET9qx7DptXvYDNq1+G2YZl2EKQrF/xd2xfvwzrljyPFYufxboVz8GSMWPvxiXY&#10;v2UxYr134E8meHwhW0iJ/hmykptgeOwyTCPaCi0cgPBpcDwGxUKIfPVIdU+5jYVaCI95gMw7kRYJ&#10;DuEgTJp3FdJZCHAQII1c/3taCAopwkO2tlqwTuzjaVjMQ0RMHwPlSWDM6zfQmJvOS0JjQdFUz81f&#10;ZZPcR7CYXyd0S4jLt39GL9Vz60dOf5LqvvkDv/cD+q5+jb6Ln6D37GvoPnIZDe2D0GfEIyHKm8Ff&#10;DCsejzTOG9XBqMnTyt7kSUontNUmoq0qGelx3tARKPm84RLjPKBLCEQUg356chDio71QlZ+E5vJM&#10;5CRHIT9Zgfp8FYHgJVWRHoSuSjUaC2NRzHkls+WcxABOCRQxki73kaSwR24iIZXgh/zUSCoaoR6W&#10;cLfeCh/HvXCz3QMHq+1ws9/B7MaJv0PQZcbKuo7mgjgM1aZiuDoZLTmRhAiDaGY4avQRKNT6oZXL&#10;E+16nOjJwVS7kQBJkkVXR9sN/E4CnUg8g2YiOukKJjr0uHYonxmiCGypDPyJ6GWgn2jPwhABcoCQ&#10;uSQqHw+X4tqBAlmMdX+yBKe7UjHVqmPwK8DVwQxc6E/F5dFsdOYEoz41EIMlYhgNMcxGMg7WJBA2&#10;IWgWw7rT+RhjrHnMEZjuEU03U9FWEIS20igE8UH1tFtK98UHW2WHmgIls73neU22oJnnNHugmE4x&#10;CB0NgTg+SmdVo8SB1kx01auRnuBE9+KOeLU59OmEzqZnEK+0RWmpFyzMX4C3xzZeyw2IDNiBGAEr&#10;jQ1dyxoUG91wtFmN8cpwnGlT4xCdQ2OqN2q1nihnEMmJdSYU/NGU4YXzvXpMNydiWAzQ2EAIF4gm&#10;zpGERRKvUS6nGjTnBqAgwRE1Bl90cLvGHH/+V+LYs/EGM+O3z1bg3dlyZsiVdB+puHkgk9Dyx4U+&#10;rQTKmyfy8OnFcrx7Ihefz5bi+6u1+OF2E76+Vo9PL9Xi4dFc2cT2QpeaMAtj4FfKJrWXurVcJ8Zo&#10;SsSDQ3p8OFuMzy6V4YOzeXj/ZA7Ot4bjAvVgLBkfny3Cp2eKcJ+wOdkSgT66ugKlJVrS3dGZ6U43&#10;4YOro+n8z7NweTCZSuH/lIZ7p7tw6Wg7vnj9LN6/MYg7E9noy3LEeR7LOyeL8S7hdntcFHlqkRtt&#10;jmDb5QiyW4X0CEuM1sfh3aud+P98cx3/87v7+PbdM3j9Qhe+f+MIPr89gHtTpfjoUgs+kWqm8+rA&#10;L/d76bo68dO9DtnE+bsbrTynRnx2pRWfX2vDxxcb8N7ZalwfzcQF3oNiqB2hV6bL8cqJSjw8WY8L&#10;w4VoNPgTCHTsqQHI1fqixBDD512BUHczRPnuhc32xQhw3IFgJyYgTluh9tmNjBArZDABVPuaxrMK&#10;d9sBd8sN2EMobF61iE7jJaxa+hxWLXsOu7auxbrlL1LP0i2/jFWLn8fG5c8gOdYNmjB7eFttxJ+q&#10;zn4OKQLkiVZSBMF8b27T1KR59/EIGpwXxVOiP0c9IVPP74l6jd/TfwYeTwNkXvMgWQiQlqsEAgEw&#10;D4wGAqKBjqVhblnoaWAs1HwF+tMQmQfHY4CYQCFaRonp08vzki5DFDfNwUM4C9mHgy5CSECh9/av&#10;6JWgmF/3yyOJl0T13fn5NxLv/hADKcr3f9z8ngD5GIMX3sLo6VvoHhpDXV0e8vQxqMiKQ3eVgQE+&#10;CdlJwchLo/2uSUZ7YxIOMOhWMcM3avzlGFdFdBbpag94OO1AeKATGksMaChMR0dtNhKivWXldprS&#10;H4kKd2TEedFhMPDog9FaEkupUJDkCzHceklaCFLCnQgtFxTz9+IC90MVKAbx85OV8PqEYDksfLD7&#10;Puzdsgrb1y4mRLYiWenFgOoAQ0IISnns9XlxaMyLxVCdaDWVgAqdP4EVhsZ8MequEpWiSCtPxW3i&#10;0FupxWhdknQbYw06Oa5VTaYCHQVRsljJGOuJSr1CFq/cO5JFIGhQz0AvKt1lR8KCaGbOCtkU8/6x&#10;Kjw8XoXX+WDeGDPK4b/FKK/XR+hcelMwxSB8uEGFmX4DToie6g2pGKnWoKeIwCOEDxFGF4dy+bke&#10;Fwmaq4fymN0HMTOMRmNmMOJ8dyA+xAK5ac6YOkTotGllL/jGzCjpsFp5vDE+5vCxW480jSVKDR44&#10;3MX/sCACgy0ajDCLbS7XIjnOGklxe6CLc8DEQCoODsUiOmwXVGHWSFU5IznamhDZguwUPtwKCxgJ&#10;qqMtBGZdJAYKQ2Q5fqHSBh3ZYQRhEKqSvDBNF3W2R4cz3Tr0FUWggi5rgBDOiHZCiOMm1KT7YKpN&#10;g3ODelwYzZF9WgrV+zHZnoT7Jyvw3pVmPDxVjlsTWXibQfbhsSwCIw5vTOfhxkgargykSKC8fdrU&#10;Q/zNqVy8RkfyFmHxxTk6kfMEz1QhTrcqMVUfiSv9ybjQGS/rL8Tw6GdboyVQzrXF4tZwIj46U4j3&#10;T2ThvWkjv8f9HTfgwYQoqkrlb2kx3RiDgVxfFMeYIz1wK/Ki9+Iw9/vqZDbeIcTujuhkp0Lxe+JF&#10;VOONTDQ6Dfjg1lG8ceEQ3r95VA5uWG8IREWyGDjTAQUqCxyo5rGN0WlWR9CJhOBkTxruT1fg5qEc&#10;Wbf0ztlG/OuHs/j//nQfv3x4Em9f6cbrsy346GITgdGKf3ttGD/c68M3N9vx7fVWfH+zFd9ca8CP&#10;t1vxLaefX6g1AeRqC96freF1LMClfv4vBJYYYHK2lw7scBHenmnCrSPlctSEKwfLeQ9GIjfGDjlK&#10;FyZvwWir1KMwIwYhnuZQ+FrDyWoLtqz8O6zoGlz2rUGI0xZo/XgPhVrDZ/8q+NtvhJvFWuzZtAQb&#10;V7xAeLyITWtexvbNK7Bx7SICZDXB8SI8HMzgZLEZO9cthbfjTtQVKRHsvAV71j6PP1XPfEGXYdIT&#10;8HhKNXQUYio7/hEastc3p49FcAhxm9+Dh9AT4JjXvwOQpyEiQSJbS5mKrYQECB53EPytRA/xp8Eh&#10;9LhO47d6GiDzko5iISBuCmD8MidRzPR4KiQdBqfzLsIkE0j67ghgiM9MEJlfNsFiDh5z81K3fsDA&#10;je8xdONb9F3+BAMX3sbQicuoqq+CJj4Q6UkhBISGwTgWheJFUFp/FBISrQ2JKC+KRm6qeLNdMgN2&#10;GPJ1SqSrQuBssQ3b1i2HwseFAUuP/MQYpMYFQxnuJd1CTIAdwj0tZb+O6txIugp3KHkDlmeEopAA&#10;KU1hIOJ8SXIAihnwszXe0DIzEfUdsYEOSIn1IYicEeW/HwpvK7jb7iI0RM90X2RrA2RdSRbhUqaP&#10;RHV2pGze2F+lQXeZEvVZYfKdIzXZ0bKZY3VmGFoKVBJUTfnRONCcioGaRBxpM6I+OxbGOHdmkwYc&#10;5Pkq3XejMN5HBvWpVhUDAKGXF4E6o0IWiTVlR6AlK4Tr4/DgRANeOdWAG+MFEjSHa+PRnR/OgBrO&#10;4JmIwbIoFMTao4bn189g31kYiq7CMBxvT2d2mIdXp0Wv42ycYFA9wWDfSzAVxjkintlesN0mRHvv&#10;ga/NOlSJd320i2FUuI880Us9BuXp0TBb/Xc+6NtRQeeXpvKEmtf83pkuvHt9AF+8ehQf3hnBOzd6&#10;ce5IDqoLHdFTE0YXlYDmokBE+m1DZOBOXuudsnVZtcEHHWURsqlub2UMjzUY44RhH8HakBaAAbqK&#10;I80aHOU1utAvOj5m4GBtDHpLwlGY4EwH5YQwp01w3bUYwfbrYIgyx+m+ZFw7aMBr0yW4O5GHma5k&#10;HGtS8VxVON+XiDvjWbjHjP0BoSCKrF49noOPL1TgiyvVdBaVeI+OQPQYv8RtRSX4SQb5ywzeDw9l&#10;4yYdwNW+JJxujsE1wubdE0VyoL97I+m4N5rBz5PwNvf36WwRPjmbS4AY8fnZHLx3LBOzzVHoNboi&#10;P9wMxrA9iPfcjBin1Uj334KjdUrcOpiND8V7Lq5W4MNzdD+XCvHGFDP6/gQ6KhV0YXvRyUSkpy4N&#10;lZkRMjkZrtdjuMGA9pIk1Bp4n/D5ES5NVPI/YPb/Dp3WK8fyeV+pGcgz8dG5Gnx3rQnfCgdxrQef&#10;3jmEKxPlcoywHx7049dXh/Cvrw3hl4fdBEg7vrnVTLfRhJ/utHLaiO85//XVOjqzWnx4vo7gKJQj&#10;/4oxwma6E3GS9+M4791LQ9m4O1lBp9eKSwTH5UM1vO8z0JgdgEbexy35KtQXJCM7OQqJUQHYvmYR&#10;1iz+K/ZtXQ7rnStgtXUJ7HcsQ6izGeL9zeFlsQr7N78Iqy0vYe8mug46jHXLnscaagvBsW3DMrqO&#10;v2MD4ePnZo5cXSRqcplYqLzhYbsZLuarEOW1j9P1jwEimtQKR1F9nu5iTnUCFJQojhK9wAUcRL8N&#10;U+9vZvpzqud3fw8YQg2irmN+mfNi+bfOw9Rkd15/BI95PYLI5bl6DgmTJyu7/wgY8zIVQf0xPAQg&#10;nobHvAQkFoLi6eV5mYql5gEiiqNM6rnzGCh9nF/oNgYIEaH+u9SjZQJEOI9rhMfVL9F75RMcuP4J&#10;Wg9NopruQ6PyRQaz/fJsjRzyI10dgLQ4D7RWxiMzwxtGZvJ1xVnITmRgLkpHZ10BlGE+8HWzhcO+&#10;7XQlobKyvTwrCb4uNvB0FENnMNCrvWCg+ygxhCBP5y1HYM2mgzEoPVCYEoBqfTgq0gIZwCNQn6Og&#10;K+Fvx7pCF+mJuCCCw9cGWdpAZCh9oQpyQiBdSIiHOeI5b1T5IYsuRQy6mKcNQklKIDqL1egWFeEF&#10;kegsUSOTVrmUDqcqKxyNBFg3A3g7HdCB5jQ05EfJFliDFcnQhdvLOoezvek42qpFL93BsaZUnOxI&#10;xiCDaSez7yZjIAEShhpDOMoJvDHC59xwAc6PFOFgUzofyEy6AkKiNBZjDCr1xkikR9iiUueD1txQ&#10;dBIoxzrSMNWuY0AtlOXQd44U443TNfKFO5VaVxjDbQmOHbKoIMR2A7M9c0S77kRxih8OdWQiX+Mh&#10;x0byttsCO/ONsNyxlgCNoMNIRVOFDk3FWnTRlZweyMbZwSzcoTOaGTJy2YDz4zzGvmhMdiVgtJYP&#10;tJ4Zst4TRQRTXLA5ygi4vgrxylo35KkdUJXmLYvViuNcZGe1pgwfDJeKIVYieO5RuDRMR1GuhDFi&#10;P/LiXJESaoEYzy2ozwxkhp2Ba4eLcaQ9GXUGb1lf8OBovsyIZ+lYThBgl+gwZnoTcJGB/9UpMdBg&#10;Kt6fqcBHdBVvnSiUHQg/oGN4YzJXVnxPcR+jzN4PVShwoDQQh8oCMNsWI4ulXiFgXqdLEC83+ulm&#10;A91JCYFRiE/OFOCjU7n46nwJPjhhxIOxRFzpVeNEXTi6DI7oy3HFdEsMzysI7ZnuuHlAj08vlOOL&#10;y6U8Bv6uaO01mop3TuXz2MpwqjMRxQmOcN+9CF6WaxDhuQcFulBU0A025MehrTQJvTV6DNZnyvuv&#10;ly5SvL73I7qD13iOX1yrJwSa8NnlSnxyqRr/eLUf/+c7g/i/3hvEf397FB9cbud1ycHPrw7gf7w9&#10;hB/vdhMOjYRDDT6/WouvrtXi13ut+Mf9dtmxUowf9vFZ0dy5CLcI1EvD6bI3/kXxwq1hA8R4VkdE&#10;fVsj74neTN5/BhzmfXr+YC0Ga1NQlOQDtd8+5GiCmOClINTbEaG+TnCw2IJNy56h69gEf7sd8Lfd&#10;Qm2EivCI9dkHp10r4LBzNSy2LMXuDYuxafWLsohqPR3IxlUvSSditn6ZHDU7KcYDaUrx4iomGOIV&#10;wbyfA13NoAq2w/4dq0URlmgR9bjV1ON6DNN8HQFRJ8aO4rwp+M9rfvnp9f+eFjiQBcB4Wv9pgMxV&#10;oM8XQZngYFo2QeLxuoWQeFIL6zMEQEzqEM2Ar4upCSpPw2OhngbHvEz1G6IIS1SGExxiKPbb1J0f&#10;n4DGvAQ0pAuZWx64++sjBzIo1nM6cOc7DNz8CiOXX0fvwW401GagtTYbubSuOSlqaMM9kZ9KG68P&#10;QkNpDEoKFdCnhiGULiMlNkw273Wz3Ykwf3dEBnsiwseaDiBc9t1IignE3m3r4WK9C8pgZ2QywOsJ&#10;opxEX2gUtrxJ1YRNIGFgLV1IQ04kM3oFuhjYu0rjUJjojZwEb2TEeslXbYriL9FaKzXWg9mLF+ro&#10;HKrpAvL5WykKZyRHOCM/OYxgCqSD8EZNZji6+eDWEliFWm/Z/6NYFyAdR2tBDEZqk3CkQ4/eChWK&#10;tB6o4mdtuREYqorD6Z5MnGpLxqQocmpUzz14CThUGyfHIBKj6Zbq6JjSgzHMzFMAZLLdiLbieOhV&#10;Hhiu1aGV27QJ91GmRoMhFKnhVoROENoKGPia4wmcTNw7XoYrB3Lk/LWJAkzzN6sTXVCR4IaG9EBU&#10;JXsjOdgaEc47obDbgMwoZ1wYr0M/s1sv2618QJ/DhtXPQ0nQB3nuw2CTAeeONqCpXEv42yFf68nz&#10;E04nRoJLtP4qTPRgoHNFWaYHEkPNUJ7miswYQt7LDEUpvnSUfsjjtc9XO6O3MJruKRblWjd0ZIdg&#10;sEi8lCkBlxmQjjRoMEFHcqxNh5xYByg9d6GAQOspjJANDT690YZfXh/GL68O4pt73Tg3YiCIeJ84&#10;rZfvuXiXgfDBVCEujxpwccgg36MiBk98h8H5yxv1+PZ2C4NqL/71lV4CpB4PJ4y4w4B4tT8FUw1K&#10;9OX6oj/PD5P10TghXMegFg/HM3CFGb1ogisqye8w4N8d0eLtyXR8eDKHrqNANrutTrBEebw1MoO3&#10;yqHVxai6n10qxfd3a+XLnT6/UomPZgvxzokcuR/RYVBsX6QkIFUOUNivQbzXNhSq3ei0XOTLyjTh&#10;TvCw3gg/RzP4O+/idK98X42e/8NkcyLPL58OU9SBlOO1Y3RA56vwLQP/rw+66B4a8W+vdBIcffh/&#10;vz2IH3m9fnllAP/2xqB8Y+FXN5tlh8oPZ6rkK3y/vNaA72/xWO804IdbDfj2aj0+ninHm5P5eDCR&#10;i8sDaXIIfFG0NtudjKkWNZOfEDTq/ZjYBDHB0TN5yMfBtmxcOdaK4tRQOO5aCcfdK1GQGoGSTCWT&#10;xDQ0lhsQHWCLGL/98LBcByd+7rhzOTwtN8Jm21LsWPEMdq99AeZblsHSbCVBsRibVy/C5pXCibyE&#10;jatfphN5Do6EkDrEgTGA8YTPvxhzrqeKiVuReF+JDgaND9xtNgsH8ttmtwIeotJbAoTwqJOQEL2/&#10;hVN4rAYGewGGR8tzoFi4zZN6DJGnobFQ8wD5I4g8Bsg8LH4fECYYmBxEG+d/b5uFWug2Fs4v1NPw&#10;EPo9eAiZKsnnKsZlnQdBQgcyD4zeR+5DgGMOJMJ5SJAQHEJzAJGu5Pa/ypdRjd38AmOXX0NBWR5K&#10;GNRr6R5yU8Ph7WABPQP8SLcONcViBF46hJIIRIbYoCAzEcNdjchJi4eLjTn2bN2IQA8bFKVHoi4n&#10;FolhLvC13yMH7wt2t5I9ovVxDEwM8GJYEjEoYpSfDcIZ9IQraS6iU2CwaiuIkr3AixjwM+k+ilOD&#10;5ZAc2jBH2QFJtLAqIMBqsyLlq1f7ylUYqBQV3YkooBMQ7zQv1oUgW+2DKn0oGulk6oyhdDcM+Cn+&#10;BE4o2ouV6GVQ76M7OdSQhEOiTkf0JKfLEC2vDlTF4miTGseaCZIurRy99QTdx7GmOAIkFi3Zgcz+&#10;PVGbGyPfGXK8U08YxePMUC5uTdXi7qkWvHqmBTfGRPGEQTZPPT+Qg5GaeFSkeKGQcBAdFJtzwtHL&#10;Y2jneYuxtLo4LednpQmuKNW4QR9mjTj3HQimxTcq7FFFV9VdlgBtqB32bFmMpS//BYtf+Ct00d50&#10;UZnoq02WbupIVw6aiuKQFu2KOP/9SI9xQ0qkO4KY7dntWoa9G16As8UyKEP38Ls2iGUgVPuYISlo&#10;Px/sGDmkjBjG/tJYCV4/WYfTnXQ0egbrokhcHsymc0hCe7YvmglD0ZKqNsVd9ldpoc4PZ+H9C3UM&#10;klV4+1Q1zzsb/cUKOZTLW2cr6LRyMNWRRMiE4Na4Ea+dyMP75ytw66ARdyfycXFQh+nmSHx1oxn/&#10;+voApy14c7oIJ+WYVLEM9GmYboqR7xpvzfBEm96NTsRfVorfG07Bw4PpeO2wAXeGk/FgVIfXxRvy&#10;pgvlkOMHCAF9sBk07mtRqtwH8WbAO3Qsn5wvxg83yvHW0RS8djQD53o0GChmMpHliQqNI7SeWxFi&#10;swQ+VssYZJfCfsdy2O9cyvvND7NjdEiXD8rh1OtzVJgerEBdbjQivXYjxtcKh1pz8e6FLroN0Vqq&#10;geDIJ6jq8OPtNnx7ownf8fxExff3dCJf0In88qAdXxMmX1ypw9fXm/EtP/vpfheB0ol/EKRfXmvE&#10;x+LVt/z8+1uN+P5mPeFaIZsevz2Vh3sHM3ChJ4nJjwaH62LQVxAoXx87WhEJ8TrlA7UJGK7WYKo3&#10;D4c7c/msxtC1e8DLei1C3HajvzGLCUgLzow34vR4C1or9Ahy2Q0Pqw3wofMQFeQue9fBastymK18&#10;HrvWvIR9m5Ziz+Yl2LaOwFj5AjbRfQiAbFm9GKuWPIP9dCdV2SqMNmXiwkQt3W81r1sV5xsw3pmP&#10;hkK1rGP1EAAx9ckQsJh3HRQhULdADb8Lg9+TAMCT68T4VI/1GAz/Wf17AHkaIk+DZB4Cj2BAlyH6&#10;iHTSVZj0PeYHLRSarwx/cjiRef0xQP5Iv4XKz+gmSKRuEyYESM9tQmZunZg3FWuZ6kkWql8UfYki&#10;sFvfo+/cQ4yevoL+rm7kJEUhWRkgX1drb75V1oXUVamQnxmGXAPdR1IA8vUqJKnCkKiKQGFWKqIV&#10;3vB02ouECAbVfDUMSmZlavFa2SBmFTtk5XlyOB1LlBe0zJSNWgUdShCh4MBAp0Z9biQ6GUhFvwih&#10;Ji43ZEcym1ejyhAJ8a7mktQgdJYnoqUkicu+ONCQIftudBcxQy5P4Gein0o4RhpS0VPObZSEEl1G&#10;S4GC4PBiwFYw+w2U41e15EdhoFzNwK7FdEe6fD/5EM/xUL1WrjtMmIgOgKe6NaYyZGbOZ7oS5XhL&#10;Byoj0JlLl6N0QY1oCszMXnQIrGfQKE3xkwMnvnOuGx9e7sPZzjScajfgbJeRWWAqA7EObczi4zzN&#10;EOu9Fx1laXQAzghmtuqybx3C3PaggufZXRiJ7EgLaBnU0wnrrCjCN9yBWb4LwSrOKw6l+khoor3k&#10;iMQT7fm4PlGN0mRPHoMoIouUdUnCuYV7WMB2xwpsXvE3+HP/oZ57EciAEBtqA1frZUgIsUKuyg1t&#10;eVGy2Ko4NRCtxQnIVXvxOiagqyQaxQRae3YEmjIC0E3n0G4M4LXSYKwhHoYIc9Qke9CVpOLaWCFO&#10;dOlw43CJ7E1/sT9HvhyqNTtIDmr47c1GObLsD7dN7/t472wpPr1Ujg+Y6d8dT5fvLD8qXthEh/Hh&#10;+VqId5cfqgwjLFxkT/CJSgUu9CZjuCgQXVneOFavwkhREA4QIDfFcOK9Gtw/kIH3pgrw2UwF3jpW&#10;gKsDyWjOcEac2yokeW9Cmdoaxxpi8c6pErx3WvSPyMGHp7PxxWw+HUoujlQGQ+26FD57noPP7pcR&#10;Yr0CGQpzFBAkKp8dcvhxi7XPwmz5v/A/W40Y731IC7dGU5Y/Hp6oxs+vH8EbZxpxief/1kwnfnzl&#10;KCHYI8fs+lw0OWbgF8Vf750uxkdnS/CJ6Ck/W4qPzhXTXRTJQSI/v2QqohIg+ZbO43vC5hdCRAxO&#10;+eEMr9m5CnxG6H5ztQZfU++dLsDtMR2vYQbeOFEk79OjjXEY4b06UhmNlkxf9BWHy8E4W7KD0WBk&#10;IkJXOt6Vje5qHaJ4LwY7bcXsRDM+e/0M3ro+gXvnh3GwsxgZ8QHYs3EREw9CY6uo/1iBnatfxNbl&#10;z2LPhkVwNt+I/WarsGfTMgKD4Fj9ErauWQyzDcuxfvnz2Ln+BVmUd+9UN968MIQrR+pxoCUTHXyW&#10;++v0dLoB8vdD3PfwN1bhT8JpyD4ZDPbz/TMEMOanTwPh9/Vb5/AfSYDg9+YFaEzLvwXHvP4jgLQS&#10;Eq1PAER0NDRJQuM3+gFdN8RnBIksuhJTAYvHMhVpcf2jdXOgIFye0L8LkHkJYPwkoSH7d8xDRUBE&#10;FneZ1s231JLLdB7dN37E0H1e7+OnUV5XhpZiI0pFhz9fZ+gTYlBbnou0pEgUZCvRXJODBi5nJIQj&#10;J1WFXZtWYt2KJdi9fRNcHfdBq/TjdwLkO8hjfc2hi/FAlL89FL52iAtxgirQjq7DHepQd6SrxBhK&#10;WvRUankj0wlUJ6C7VIlOwqC3nFl6unhroOgtTjdjjGRgY1Dl54ea01GSHIi8eG+M1qfIAQxFK6le&#10;wqOlMB7ZGl+0l8ZLB5Qa4Yr6LAU/I4jyQlHMjL5Q447CRC8UJ3vLd31Md4iWTgWYHcrD+REG4UMF&#10;ONerx6X+bGZxelwZ0uMmM+MZUQRAoEw1JmCiJg4dBEhlqj8KEnxRnhJER+ELL/PVCHHcjvK0UB5v&#10;II52GulwYtBoCMPhhnSZxR+vj5cVmHWGAAb2HagrSkZBeiyiAx0RFeSCUG8H6CI8UEEnVSocWJQj&#10;Ytx3w33vSgTab5S958X1uUxYfHHvMD68dZCZXSym+oowM1JCaARivMUgW4Y15hP6Sb7I4rFlMwkQ&#10;rWjSCF7RXDLIxQzBHrvgZbcBKeKtdoTpmYFcwofXr4Quqy0TRroQh72rsXvjYmxa9jeEOu1AB/+P&#10;qfZUTDYl43CjlvMM+E3xON7G658lHBTBT1fSnBOKN0QAP11Gl5EnO6z9KgLgtTp8d60WX16qlgMp&#10;3qBLuDqowbmuWFzq08rOiIero/D2afEWwRyCIhit6a6oVFthnMHwZItawmW2MxFTDSpM1kTjYFEA&#10;LnapcblbidnWKExUhRMUmxn4V8Jhy99gu+lfEOW0GgMlwXgwmYWPzpfIviKvHsvi/xGBw9x+qCgE&#10;zQYfgmIfyhJdpGOqT/dBcuA+pITsg5IOxGHzIliufR7OO5ch1GEN8hPscLw7HbcmS/DOhXr88MoQ&#10;YTGCz2/04fXpajycLMeDo5VUOW7xXG4dMBByYmysRMx0qngvibf1ReDWqBZvTunx7qkceVyfEgyf&#10;zFYQNLX4ghD58XYLvr3eIFtZfUGwfHyuDB8TOB+eLcbbJ/PxCs/p/gT3fSBVXsOHR/NxYVAvX8Fb&#10;p3fHBP+n0ap4usVgNMsi1Sh00IG3FqswTNeqCtwPN/N1iA92IFCKMNKSg766DDnUUDATDvf9W7CP&#10;bmPz8r9j26oXsYXTrSv+Dttdq+Fpvx17ty7D9nWiyOplbFj+opRwHhsID1sC4VC7GEK/BTcnG3Cq&#10;vwSlqaGI8rKCj812QmsPnY+oRF8NW15Xc17jPz1ZpDQPAxMY/sg9zH9mmgothIeYN6n5EqdCC9b9&#10;npovCYjwu9x2fl5IDGMieqLL+fllWXH+WG2yHsSktqsCICY9UZ9x7XupR67j+ne/UdeN7yVEhESf&#10;i+4F810M3CLQy2D/SAz4vyPRc1xO50UAPJqnum89dhxCj/Y7tzwPjcfbiP39gB5u03fpExy4cBkT&#10;54+jvi4TBWmRiAh0opXcDV1cCLLSY5CfpUFNqR4d9aXQRodDGxMGVbgfwvwY8HzdsHvLWljuXAdN&#10;lCcy472QlxQoW0SFeVnAwWIDvOhMwn1tCRFnxIe5ID7UCVXGKPRWxmOgUhQlxaKPEBmqorWu0cqb&#10;uzIjBDWGEPl61fYCfs5MeKwuCeONOnSXEDZlCWgrikI/99FPCIm3BNYTctpQBySFO8rBF8WLqFoZ&#10;8AbK6G7ymHUxaFek+hEefgSQB1rE4IONSTjRaSBAcnBtQrzPPB+XhzMwzaA4URGDy30GTDbGo68g&#10;BAcqVOji8VQnigDviToG6zIR6FOCkRBgxQC7RRa1uVpvwLrF/0yrvwn1+Rqo/W2go9M63VeAI3Ua&#10;HKqLl2+K0yocERfmBlcbM1jsWIPoEE/4uuzH9rVLsGHp37F20V+xeemf4bZvDcERy2sVj85iAoRO&#10;TfRSnh0pwgc3BvHu1UGc7MvB9EAB+muScbwri1leM/8LHySEWSMx3AkxAfYIcN8Hu92r4WW1Edrg&#10;/ein0+qvS0BxkicqJVBjGRS90EGH11ebgegAa9lyZuOapVj6Eo9j/0ZeswiCJgvdvB61KS64O1GA&#10;t06W4AqD193pMlw9XImrExW4e4zZ9cUyBrxyfM2M+zsGv09mymXP8DePF+L6SBoBrcHF3kRcHUpj&#10;MI1BB13GUKE/xspDMV6lQE+WJ1pSnQmKOJztSMJsRyKBk4F7hzJwtl2JA9x2NN8PrxwiFJjJXyBA&#10;Bgt8keC1Ab5WyxHnuwuVOg9Mt6oZwLPw9qkyvDWdy8y9BK8czWZW7oWkgN1w3LUCdmZLYbHh77De&#10;/CKcGMjsti2C+aYXsGvjszDfyox62V9hs3UpIlx3wBBtg+tHcvDx5Vp8e6sN//pqL76/2ynrfPrL&#10;onCq14iTXXrZoKApM0j2q8iLsUGlho5V64jqJCs0612RH2mJvAgLNKQ5ymFahDMTRVLfEBYf0q18&#10;cVUUYTXgK+FEqC/4e+8Ruu+cKsLDI5ly+HrxnvV74zlMcrJxhknOdEeybD7dYvSnC6VLK+Z8Tgga&#10;MoKYkHgiI8IWaZFOKNLx2db4IdrXChYM2tZblkEd5IySjCg57E9CmCO8bbfChfewldlqbKXj2LF2&#10;EbaseI5O9lmuWwk/5z2w5v20bf0ibF23mK5jCbasWkx4ECarXub2L9KVx+MI3XFnUZysg4z03ANX&#10;i42wExXum5cTGMvpOtbCZucq2PAZ2L999WOAzEPkSUj819UsgHDxKwb9rxn0H0ss/976+WFKTHCY&#10;04L182q7ImDxLdrFiLSP9A3B8O2cuExIzEtWgD8Ch4DEvNv4LTyETAD5rWTwlhXgJmfwpESrKlHE&#10;ZOrHIebnASCX75jW9f5OkZT4XIJiDh7z35vXY4DQedzkcV/5FP1nZtA1UIyuTj2GGHjy9REQ79FQ&#10;BrsjJ5kOoCIFNcWpqCnKRHZ6Asx3bqHj2AIvFweEB3hApfBELDMXbaQzGovimfVGMsMI4g0ahrhQ&#10;Z7jaboOL9Q4EONOhKNzkeE9lGeF0HXQedBSjdVoZDLsYvMSb1AYJkY6iWJlpi2KsppxwDNcmYbha&#10;dPBLxUBFoqz87q5IkPUkomVLc16MrN8QEKnUhyM+yB4FSXQwok4hPxwjZdEYKI1Ae36IrERu477r&#10;M8PQxIx5sDwagyVRmG5PZhDMxtHmRPTwARRDaefH2KOVLqghnVlwtkIOnjhUHkv3QVdTokRjTgSS&#10;mb0raL1F728Pm23YyQx164q/QuG5G5F+VnCy2ASFhyU892+lVQ/E2YFs9JSpcf5wK7QRngjytJXQ&#10;2LFpBbauX4qtG5diJcFhwQfU35nBii4gOcQS6RE2shnyoOiw2JCGkdo0nB4owvXJKgxVxuFUTxY+&#10;ezCJ0+ONUAZYIMxtF0IJDHWoLUHii9L0KPmq3trMCDo2Da6Pl+CTm224eTwHh+pV6BGj9UY7I9Jt&#10;NxSuexAb4ATn/WbYvWkpdq/7OwKcNmOoMZXwjkFbjoKOKhE3xgtxZcSIEy0qBngVbh4pkMWHYkTe&#10;92dK8PFMMT4+U4Ybgzo5wu757hTCIQrd2QEYr47kdzQ4Kt51UR2BicpQHKkJxaGKQBwsE28c9EGn&#10;wQ2XesQ7OVLkoIWiua7o03FjMAkXu1V4/YiRLqYYtw+k4VB5APrzfdCW5Y2hEgWONSXI/jfne7U4&#10;3RaJ4w3hhF2WHF5+kPBTuW/G3nXPYMf6l2Ul76olz/K6/w3LXvwzVr70V6wlwNcsfo6JwDPYuPSv&#10;cNq7VrY4ivMy42/401lV4sPZGrx5rAifX6zFzTE9WrN86HI9UaVXMKGwgMJlO8LddyFTxYAcYAmV&#10;z25kKe1RleaB9lx/VGodUJPsjFajJ52XmqCoISSqZBGVGPPrvbNlePNEgXyF7htTBbgr3qvencjz&#10;iaczzpAvJDtDYIxXxzMB8IQudC+iPbbA3XwV4v12Iz/eGUbRsMFru2wCrguzhTZE1DmaQxnkCA/r&#10;rTy3v2D3+hfhLzrh+tnK4s4ARzO5jb/zbvg47JT9NXZtWCJbYW1Y8mdYEKQedtuxZwuBsfYFbF0r&#10;iq04pUTnQYutJjD42pvJouYYUWRqt5ngWAur7cthQTdjuW2lHOJk25qXsJfLVgSK+daV2LFmgQN5&#10;EiC/dR3zkk5BTClRhPSoWIkyDR0iAv5vAWCCwldSbVe+fqT5dXI9vyfWtV/55pHE+y8WqvPqt+gi&#10;LLquc3qDus51nDeBgIGWQV/qd6DwnwHG05JuZE4mkDyWbJIrp3MV4I9kqgifrwyfV/9dk+ab7j4G&#10;j9juV/TJeVNfkZ7bv87Vj4hWW1y++AH6jo5ifLwKg21paGdQ1sU4IznGF+pgVzQWMFvuLUehPgEF&#10;GclwdbDAsqW0p1vXwtpyJ6x3rZNN7yoyGbRDbGUFdnOegg+JK+IDbZFAYAR5WjHD3s4b1hmpUR4o&#10;SglCe7FaBkMxBMhgTaJpzJ8qjXzrn6hPaMmL4H4i0V6kZMatkmW1vRUa1BoiZEfAKhH8CYGG7GjU&#10;ZUaiMTsCXQzookmuaPlUlBiEcl2AHKtqhBnYUZFpl0ajo1D07g5Flc6PABAvh0qWwzf0Eizn+o0Y&#10;q9Egmhmmj9VmZkqW8LHeBA9m/7Ee+/jdOGb2Gbg4mosjzWko0voi0sscu9YvxnY+BNvWLcGqpc/S&#10;PfwdOSpXFCS4yl71zvy+wn03A7I9YulEmgsiUKgLRnV+EvRJkfBwMqeLc5bwWMLgJfrKiD4DR1oy&#10;5ACMtRn+KKBbqiUgy1P9qUACOgSZSi/U0MWdHi1HUyGvQ1a47DzpbLsbzna70VaThVcuHcSrp8V7&#10;xjvw2Y0xvD7TgjfPteHhdA0eHi3Bw8ki3Dqcw8w1CWd6CaU6NVR+O5FAd2JttlwGg5JUwp77vzZa&#10;hJt0FgJWjfogZroZciiS3Oj96C0MwFRzDAbp2OIDrfmfBOCdM/l4/2weXjmeh5MMeKIytybZBQXR&#10;tihXO9Nd+KBF54g6jb0cIl2M1HtnLEUOVCheFXuTAfL2qBEXuwiqYZ189/j1QdGiKg3ita9ihN1b&#10;B1IIHj8cLPfHuZ4k3DmShweyw1wiJmuDcbJZgbdOiArranxAoE03RdKdrMfulf+N/9nzWL/8Oaxa&#10;TGi88Fc8/8w/49ln/hueoZ792z/h+b/9b/j7P/8/YbZ2GYLc9sh6ohi3rdKBXhlIx+mWWNwcMeDW&#10;WBauHcjkvRaB8mQPgt4e+XTgoS67YL7xZeze8CIc962D8941MN/wAqH1AhzNliGZQBHjoR2sDkcH&#10;ndCJxliCqAofz5bRVejlO0NEp8mbB0SFuBYX+5NxujUeF/ozcKI1GV10FQneO+BpvgZ+1usQYr8e&#10;WbH2KE32gpHPcEakI7SB5tAEWSAlzAaaQCtEe++Dp/VGOFtswNZVdBIrn8PeTUvgarmR0NgOP/ut&#10;8LbZAl+7rXJZjALsyaRINs3duBjmnFptXwbbXWvozOg66DC2rX0Je5hk7N+xkm5lo4RGoOMu7mun&#10;hJKn1QY6vNWw27EKFoSHSEjMmSxtW7MY65Y+L+tLdhNEljuXY99Wuhc6nD81XfgCTRfEezVM8HjU&#10;KU8ARMBCFiHN1z/MOQmuk2NTERjSGRAQJgmXINzCk4BYuDwv4R7+aPk30Lj29RMS0OgWIkC6bwiA&#10;zOu/Dobf+2xe89D4Y4DM9+94si+HCRZPAsS0/NMCzQFFwEZ8zqno7zFIuAze/RW9lOx5fudHrv8J&#10;x26+jYOHWtHMbLKuJEFa12ID3YMxCPl0EcXMWsN8nOFgaUanEUA3YQk3x31wEr1IrTah0hAlhz5v&#10;zIniA7MTuYl+qOb3lb4WiPFlpuO1HwovG6gJklhmPGmx3mjh79Qaw9FWEAsx5tRgtRpDDJQDzKzF&#10;a2TFQIZieJHqjADZnLcpO4xAoXNg9lyWxiBq5Lp8FdfHooKBVLyPfEgMOcJ99BM0PUUq5Me5obdY&#10;icmmJMJDhakmupwCBfqKCaWcMD5kfihMZLaaF4t2wkp0eCtlUPfggyV62XrTLYk39qmDbemWQmCI&#10;dYY+yl6+FnWGDkI0qd264hksfel/x9oVf8MKZq6iKe365f+EpHA7ZvSJaMv2R1WqJx1PGGI9t0Ov&#10;dEdqrCd8+IBZ0Kab79yAPTs34eW//wVLn/+zfAGWOsIbRQzYp4ZKcZQAKdUQRHHOmCDoZoaKYFS5&#10;EUb7EOlrhxSVL4Y7ipGVHAx7i/XYu20ZHC23QpcQivPT/fju/Ut45/Iwbh8qxZsExoNj1QRHJc4T&#10;gOJlVcebtVKXR7Nwis7gRGeq7I9yssdI5dPpaTHeoseFsVLcPFzJDLsYM13pdHNRGCiMRFGMHQpi&#10;bOT7LQ7TwYzVxqIwzgXxnjswWhmFSwOJmOmIY9COxbH6WDnw4kB+oBzF99aBLLx2NAfXBhgY6Sju&#10;jupxlQHyrnjfuBjn6miWbK4rRvI9VheN8cowTFQHcT5EbnPnUCaBFIZDdCxTzVFyyJJ7Ezk415uI&#10;i9yn6Hj4LgHz4EimHPDwJh3KlaEUOhwFOvi/iPdrbF5Fp7h+GVbQbSx64S9Y9BJBsuR5LF3ydyx+&#10;8a9Y9fLfEOnNjD2U58lkoI/Jx63RbDw4mIvTzWrZcVEc32yXBp253gTTNgTbrEOWygEZdK4B9ltg&#10;sZmOkln5Jgbqbaufx651L8m+Ego3C9hsXowwh/VoJDzGysMx256IN48X4R06j1cns3B7zCDfG3O+&#10;Nwkz3XRRXUnylQC5SgfEum9FqA1dhs8upPF+Ew1DmvmclCW6Q+u3C5FOZjBEuRAidtK5GpXO0PCe&#10;dbVYxyx/OeHBwL38WezbtFi6EG+brfCjo/ChvGwJDbHOehtst6+QEi2uRJNkb4cdsNvNfWxZgZ1M&#10;nPZuW479u1ZJILnv3ww3xgQBIxvCxIqfmRMMFpTotb6fjmMfr4dItnYwWdq04mWsX/aCrHTfxeOw&#10;3rkSlmYr5P/yp+aLX9AdCAfwNR0FAz6BsLCOweQgOJ0rQnokrnuySEnMC9E5/JclAGJSxzWCgOs6&#10;BEg4fRoe8wB5JOFCqP8IIE/DYh4KC+d/I2b/T0NjXiZ4/FYLISJkWifgIYDxEwbmNHiPsJDTX6SG&#10;7ps0cu8fOHDv3zDEdaN3vsGBW1/jyK33MX7yAAb7slCWHwVNhHjbnws6auKRn+GJVKWjrFjbyOAY&#10;zeCviQ7kn78SUf4OdBGhDMD+qM4MRa7GF1GERF2eBn10EFXp/vK9HuIlUCIDyU1WIDnKG1F+DogO&#10;sEFekr8sghqtS5EVtyN0B6KPQnmaH4qTvAkO4R58ZDm/eNGSaNJbawxFvV6BbsKhszIJ6fGBSIl0&#10;lSPonuDxH+tMw+HWNDQaxTsKwtDK6XB5HEYqojhV4GBlJPrzAhlAxCCGUchP8KYbsEQEXUZGjA/t&#10;uhUzrGVYvYQOgtP2mmw8PDeEt893yzcCHmkkiFp1GBfDsjdokZfggxh+PyHGCrl6D0R4b0cxs8/O&#10;YgWuHirEexca8OHFegYzvRy19+SgATqVI8w2vYzFL/0FS156lkHrz1ix5F8Y/NeisZTZ5sl+VIkR&#10;jsNdoBcdJ0Nt6eQ8kKv2Rb7aUw7dXUm3Jd4FX5IVL98QqYnxRHZaOA71V+LCdB9unR/DyYlWnBpv&#10;wO2ZXpxj8L89UYz7hMfRllRcHsrGseZEOSRKe14Y+sti0V/Ca0OwnmjXY6I2Ca+eaMW5wUIcbtTh&#10;+kQVzvTl4s3ZTjyYbsRkcxIDeSwaU1yYifvLoevFIIClKltUatxln5XjvE4XB5g1d6XgcneyHBb9&#10;Un8KznZqcLJVySw6FpeYUd9gcHz7eKGs/B0u8ub/44PDtdHozaOjqFTIlzXVJtuhXmfP34yQxV2T&#10;/LwzwwNjxaE4xoz9qOiF3pGMjiw/lCVYYorAukKHMl5LCDPojtAVtOX68p50htJrA8qS3Hkf+UAT&#10;sAeW25dg+4bl/A9ewOJlz+Oll5/FSy8wKXjxGQb7F5CfHIQjvCbihVTihV53D+bIV9ieaRFvVFTh&#10;Qh+vRW0YxioDcKQuCkV0VvnR9rJI9BCvtS7SXg71IVop7Vy/iPfXUlkRbUHQ79+6BOZrn5GBXXTO&#10;LFBZyxeNnW5Tylf9XhlMkeA9wfttXNQRMskpVrtIxyE6lIp34TeId6EXKZAWuhe+5ivhY7EGqQp7&#10;2fQ9VQwrYrkKIY6bofTZiwiPXfCwWoe9dEQ71rwAM7ovp30b4OuwE9622+G8Z62UE+Wybz0cd6+R&#10;y74ESrinBaJ8reDIWGCxdZlsrrtXiPOi2Mlq5ypCaZnUnk2LTCIc924WFeI8V4LDautKOViiGQG6&#10;Zc2LdB0vcvoyNqx8UY6TtWvjCn5/BbbTna1f/jf8qeXilwTEvEsQ04USruBJCUg8vTy/7vfh8Ht6&#10;DAyTvnqkjkeg+EpOO7huHhziM/m5hAUhs2BeqPvGd3QmBAL1NCiE5oP/f7TukeYA0nvz9+HxZI/y&#10;J8GxUAIeAwIYlIDE8IOfKQKDGnnwK0bn9fBXDL8ipj8QIj9j/N6POHb7E5y6eg7Dg2WozI+l61Ah&#10;KdoHebpAZCd6whDnCaW/jak3aqYKbeVJ8HfZCzfLnWjITZCVxvooZzoQBZSB9vCwtYCr1Q4Y471R&#10;T6hUZoYRGu6UD3KTQpFEB6Lyt4c+zpvuIQYDVRoJj/4yBnSqOFkMYUIg6QMJlkR0FITLjk4NhmDU&#10;GUNkmXIbHUhfaRzSVT7wdLHg1IvZdCnOjeTgVG8GRqrpYkqVhIZ4f7Qax5oSZUsakSF35gTK4RuO&#10;N6cgLcIBfo47YLVrLdYtew7b1y6C/d6tfBA2y5vewABtjPeHv8NWlKaK0VIjUaq2w2iFEmd6stBV&#10;FINIt+1ws1iOSrqZSmMgXUaIHBzx06sdphfzHC7CeR7XhdECHKT7KWAg1ETsg6/LFng5bYGv0y45&#10;9EoXAXhytBgf3D+KqeEqFKVFoK5AdEJ0R26CH78XgtocNRoK1DjRU4A7x+px+Ugtbp7swrmJFhzr&#10;L8Wrl4Zw81Q33r55CP/HV7dwuL8Ix0cqcO/8EG6daMNNbj9Sm8LM1RlDvD5TzamyCE4MbHii14Az&#10;g0ZcGivEwVoNJhpTMd2RhbHGFBykLo2V48pYJR6cbMfdE80SQr25QTjVKlpKxdAFxOFIvQbdOaHo&#10;5bXoJLgP14oxv4yER6J8++CrE5m4NkiQ0AU8OCqCYzJmCZNTjWqMidF8i0NwkKDvyPRBg84FbQZ3&#10;upwgQiOSzoX/ZV0EurO8kBe+F9kRe1GX5oK+fDHYJO+tOBtEOG+C+87F0EfaUFaIdFyHCKd1shd8&#10;kMMGWG16HrvX/B3b6RAtNr4Em00vwoKBSgS1lXQdKxc9i50MbmJEWBFMxeuTj/UW4Mv7B/HmjGhG&#10;nIh743RMx/JkUdrFXiYRZf6YrA+V7zaZbiL0ct0IklB0F4YhI9wK0e7b4GG+msFTBFsBj5eYjS+G&#10;OZeFE9nJICrqqMRLovz3r0GA1VIca4mTkD3Xm4aZHh3vY15P3rd1qf4wRjtB5bWTbsMG2mBLhNhv&#10;JDBWw996AwLsNkLpvVsWnaXQLcXR/WuCOOXz62u7BTZmDOQ8BnEceza8DEe6iQC6iVAPUZy1GfY7&#10;VsBu+3K4ERwOhIElt3MiQKJ9bBHpYwNP262E3mLZjHcfnw8LOot9PA9zfkdARBRJ7dnMecJxD2VO&#10;YOzevITzAiorYE23vZtOz2wtAbJe1JkswvpVL2L1ihewiuBeKUbkXfRXWbwX5LwVZfpQ/KlVAOTS&#10;l2iTLuRpgDwuYvoj/T4gntYfA+OPNA+SR9CYny4AhpBwH6Ioa37aQ4gIdd/k9Nb3j9Qr6hIWaH5d&#10;322T5HqC4pFuEQxPLwstgIWpcvyPAWIqwhKf/WhyHI8AQlAQHqOcFzog9PBnguNnHHjwI8YefovD&#10;96mrb2HixHGMDpejtUaHIn0M4kLdEe5jhyJDDB+gQPnSpUx1AKqzYmVfAtFDXBQ/iY6BxRo/ZMW6&#10;0SmIznhx0IY58yYzZ0A1Q2W6Ai250YgPtIOv/W5oI3x4Q6iQEsHvpQSiq0yDXoJjULQmohPoFq2t&#10;0oKZaTNgqj3QXxFPsIhipWA0GwLoJEJRq/dHnYEPU2EcA6q/HOMpyHM/uis18g2Aop7gYF08hipj&#10;MNmSjP6iCFk+3Jrpi45sX8j3GzD456td+aDthav5Grjs34ZtdBpmDCK7xA2+ZQ02rFoKV9vdSI32&#10;4oMv3MgzMlsKczHDdFsaM+s0ZMU4I4nXIMBxJwYbsjHRWYwqo1IWf4mBF7XBNvCy3ADbrcv5YK5C&#10;tGjKHLmf23jhxFA6JhkYprqNODdahDdmO3BxRICmFG9fP4Tu2gxC0ds0bH1SIMoyItBba8DpsVpc&#10;P9HB7UpwmOd77XAN3rkxjrNjDRhtMuLiRA1mD1bjzStD+PKNKcwersP5yRbcOjPAY0xHXw2vU3My&#10;eoqjeI00nKqYJatxqs9AwGXL4eNvHi9ntp2GkXoGroY05CXyv6ijuxsowtnBEpwdKsEMj/PeyRYe&#10;gxZjoiGBgf8LXZd4t8V4Tax8adTVoUycaROtpTS4N5ZOh5GHj85U4MtLNXj9WC4zbDVhEU734oPK&#10;BFEXsp/OIwBdRh/Uau3RQTd3pCqcGX4sZrviMFGjQF2iE4qirPi/hmCajqbe6A0/a2a2m56B+bpn&#10;sW/988yYV8Bm2yK4cCpa+Yi6KzNmsluW/AW71jHwbWLmzGBmtu5lbF35AjPpldjOLDjMYz+vsVEO&#10;OXNvugnnhwtx/XAFPrzaix8eHsQH5+p53Dl4+0Q+HhzOwLnOaJzriMXlXi1dlAZTtRGYrouWUJnp&#10;jUMfnVFSoCXszBbLsaIst6+QdQx7Ni6Wx2DO+b2c38HsWziRfXSkjjtWEjr2MunpziEswszlS5rE&#10;mFTpEfsR5bETzruXcn8vYN/G52G+8UWe62I47VxBhy/qK7bBfd9aRLry3g13RKTHHlkk5bBrpWxd&#10;tZfaRRcknIGn7TYo6CiCXITz2AwvG8JXFD9ZbJT1FE67CSV7MzlEkL/THlht5/OxYTEdFM9h0wpZ&#10;9LqPANnDc9u7leDYIuCxjL/BdZT8nNdWAGQ3Xchunq+ofBf1HZtFs96VL2P9ypewShQTvvAvWPz8&#10;P3HfLyEl0gXHugtw40gTZofLBEAIjouEwVwF9n9Vvw+Mef0+HP4jzUPjETx+BxpSnDfVg8zBQ0Bj&#10;TgsBIjrf/ZHmAWLSj7LDXh9dRh9h8Xj606Me4UJ9/67rMAHDpN8WW0mAUEP3CQwpARFOH/yEEQER&#10;AmT81rs4fGYGw4e60dZqwFhHJgObGkZdCGJCbZGTqoA+PhCaUFcG/RDZ+7u5UC073IkmpDkER60x&#10;EvWGcBQzyNXSZXSWJ0AV5gS7PTsQ7mKFmvQAlOv84M8bWBXoAq3CA1nxwYSRJ+pywjHKgNZflYTu&#10;MtH0NgFN2Qrkx7kjT+2OMrqQ4aoEdBeJIijRmsafGVgo6jP8kK9yZLbpDF2MC6x3rac7ssZYQ6Ks&#10;0O0rjMSweOF/e5J8n0JjqqccJr0nPwxDxZFoyQxEUtA+JPPh0kW5ojFPifaKDPg4m8OMGdP6dYux&#10;asUiLH7pWaxc8iKzI97o1Ka1S+V03fIXkMob/AyD/cnhUj6Ya6VjKc5UE7wusOHypuV/wdLn/jc8&#10;90//Dyx65v+FDcv+jAD77XIY+csTFRIYx7vTcbRNy+w/CVNdGbh1pJIBkvCrYTCaqMdwQyYdDwNm&#10;djzyUiJwdqITk/01uHS4CdM9eZho0Mqe7PdOt+PysTacPFCH6dEqnD9SRzhV4NapDnz26nHcONWF&#10;y1NdGCZcRE/y8oxAXqsEvHe+DeUpXvzvPHCsjTBrTsSJ9mSc6k7FeFMCRgkn8dre6qwozB5pwHh3&#10;HlqKVBioTsa5sWpcnWzCO5eHcLLTiLbMAAyLzpv5ERguCZeD9L0xXYJXjxXh/Zk6fHqhGZ9fqMNN&#10;ZuyTNeE4RhAcqSY4jL4Ehz1yIveiMtEBvQV0hwSCKLYaKQvBVBOD80AyLvSocbRBwSTAnclAEDry&#10;TMU1ufHuhPMi7Fz3vGwGas0AZrH5ZezfzmDN9bbMtsXUnOssGeB2rHkeuxigRHn/6pf+gpef+d+x&#10;8uV/hqXZctQXJOKd68cw3VuGrpIYHGpMxqG6ZAyVKeVoyt/fG+B51OKd47l4OKGX7wm51BOPQ8V+&#10;mG1W4XBlGEbLAlGb4oDMCAsovbYRYPzdzS9iz/oXZYWzDe/VXRuX8ngZxNcTIqIYixn7TtFbe/lf&#10;CbPn4LJnPYwxbugvDacD1KAw3hURrlvhLEYLWCf2tYjuaBmszUQHPmb+G1+WnUJtRZ3BliX8/gY6&#10;iW1wtlgPZ8s1XMfrIVpCCcdB57OTbsts7Quw4fZiGHYf200EzEZZUe66bx1hRwdC52FLOexZI+vo&#10;RP3FjrUvS3e+g+5h5wYBiJV0GSulsxAQMSccrXauJSRXE5Jim8WyRdVOAkNARJy36Bsiiqo2Ehzi&#10;ORKdCle99GesevFfYMdziGfC1VAQh1PDFZgZraTzzUZahBv+1CbdhyjGWliU9ccSYFg4v1CizuI/&#10;6zD+PQloLJz/I4D8HjwEOJ7WfwyOH9DPgC/09Pp5zX8+r4E5PQILwfH0NrKynNPH8DABxDT9GSOP&#10;APKLnB8mQIQOXX0FE4c70VSnQ3NNIjqrdNDG+CIvMxZFWeFoKFUjI84T6sD9sphJBJOGnCiUp4eg&#10;PieawFCgOU+09omULalEk9n2QiWdiSu0ovgrKRTZSns6hUjZIqgqM1IOkJipckMxM/RyMeBgZhQ0&#10;YY5I4/piWnPxMqZGQwj6+NB2M9iL92lMNMZhql3LgMl1+SEoVDnQBfkiU2mLgiQP2c8jL8EPYwx4&#10;/WXRGK6IxtlePR1Csqy8PVQdjdOdKTjcoCF8ApFN6AjwiXevd4g6l4YUGFWe8LExw+rF/4wlvKFf&#10;ePYvWLHoOaxY+gKWL1+EZctextKXnsPyRX/HxrV8aLZthMLHAo0EaojbfuzYuAprmEm9+Ld/wjoG&#10;JF20I6qNYShJ9sEYAXG4NZGAKMQnl9owxcA02aSDGIa9NTccnQW8tkWRdAFxqNS6o5VgPTVUxusb&#10;iXSFE+drMDFQi8mDLZg53IaHZ3pwh5B49XgFPjjfigcnO3F6pBbHBiswzWxtvDMbPTXpTAhy8eqV&#10;EQy3MKPuLcXV4y04d6Ac5cl+aDT64d5kibxGZ3r0GK1WYag0AjOdOvm+kqtjeTjSkoLJDiOvdRDG&#10;2wy4f7YbB5oyMNVXjJvTnbh5opPw6sGxlgwMFIZhrCwSJ7m/6yO5uD+ei49m65ixl+PhFF1NQxza&#10;073QrHNBa4Y7qjQOyCU08mPMUZ3iLIe8P9aSiPasABRE70d1sitq09zRnh/M+4dJhcoO0a7rZKsi&#10;0V/HaedS2XppLzPp7Sufh8WWRbA3WySLcoIdNzJzZvbLTHsPYSFkKcDCYLt7ExOBVS9i8d//jOf/&#10;8r9hxct/pvvcjNHWfLx15QCTmGTkx3uhIZsgrEnAuaEs3JoowN3JPLxxMh8X+1R4MGHAsYYYFMVY&#10;oTHDH/Wp3jCE7EBWuAXSw3YhI8ocYc4b6Hj+F9htf07WNyjoBjz3b0KQ615YMUCb8di3ieauqwX8&#10;FsNxzwqEOJvBde8aZv+rEeKyDRFu2xHrtRtBjttgLYqMeB4CGMINW4sRcEXQ3sKsfsOLsmJawEjA&#10;xdViM/abrYbZmhdkNr9/O7fdTlARors3vCSb6ArYetts4z2/BV7WG+BhtV7CQ7hkGx6fAJSlcBW8&#10;XmZ03dvXvoQdBIEo2ttNhyGbcm8WjkO0lKKzmXMawtVZmq0hUFbxHBfL/ks76OyFRKvELWsWYeOK&#10;F7F26YtYvehZ2X9EOJ88rRhuKE4OtVMtRsZODECA3SaeJ39/1TMEiASHSW1PAaR9wbxcfgoYj3RF&#10;VHp/K5vYdhAgot5iIRCe1iNAXHushdBYuN1jgHB6g/D4dwDye/AQehIepuKq/wgQT6wXzoRuQkBg&#10;QNRnCCAQGEOUrAjnOtP0RwxxOiRgcc80HRYV5Jw+Bsg8ROaLsf5B/Ur38ZN0HyMPvsfg9c/pQE5h&#10;hM5jsjsb+anh8Pe3RUKsH1ITPFEhmoGmh6IsNVQOH9JNd9GUG4MaZqSih3dpkngBfgQ/D5CVvKWJ&#10;dAh0J615CvRUxHMbJZpzFQyeyRhrEi5DJUfB7SyOQ77WF/FB1gjnw5XFB1bpv4dQ8ZaDEbbn0ZnU&#10;EBYFoWgx+DHA6XBlLB3nh1LlIH0D5UrU0oX0lETILFS8w6PKoEIDj0sUX13oN8rhQZoN3nLokUsD&#10;BjoRBmlmx6KSv7tCgy46ngMNOvRXa6EMsESw82447VqHbE0wkqO84G23G+sIhGVLF/3/WfvL6LrO&#10;LN0fTZ/qSoXMbIHFzJZloQWWZTEzMzMzMxhkSZZly5JllJmZHTucSiVVoUpBCrrqdPc554777X65&#10;z33muyXbcVLddcb/aow51tqotdbee/7m8875zhcGhjrQ018HA0ZNFsabYGehD0tjXRjprIQuYaO7&#10;frmKqjYzEkwlVC4frMO3D0bx1c1BfHO9H7+704/vbnarahpZ+U6We53rSkV7XjDq0gPRmBmA+gw6&#10;UV47KQk93J+Hy0e6Ve+u3nLChFA4f6QfpwmJC3ND+M3Do/jo7AAeHC7Hp5d68Wh+CPMTHTgz1YUz&#10;h1pw7UQ/JvorMN5Xig9vT2OstwDnDvfQ4Y/iFpXPB+eH8cnVITw91YD355vxyfl2nBxKw4mBdHx0&#10;ug0fnm7BZ5f7cf1gLT6/tR8XxqtxkSD5/OYk3j2/C+8TJHfmR1TzxkenRvi6QhztTsGjw1X4hu/7&#10;4cl2XOB1vyLqqj8J+6oJ7HwvHG6KwlChFyqjLJEfZIy+kh04NpiOA+1RdMR+VDFBmG6Lx/6WJKoi&#10;f6QF2aqo210SsHRikvDdTAcoVXE2husYudOR2upjh5Mxon1t1CTBqqRtiPQwxmYqDZklbUfHZ2Ww&#10;BrYG62GqvQw6a95CACPq/FQ/1BRFY7SvAk+vTePqTI+aazRUI807E9CZH0SlGokbk4X47Z1e/PEB&#10;z2u+HrcO5OLi3hwURDjC35GO1Gi5GjYLcNJFvJcRZH3z/iJfwjgGVyZycGE0CwfbUggDewWCmJ2b&#10;VdmrjbEkjjfCSHstLHluufE+6K9JUmukpARvVrOwbfWXq4aEjoSN5BscCQdJwG/hNRCYOImqoflt&#10;MSEErJXTl+tjw3O3NVyrhupcLWUOhuRaNirISg7Gl6oizNOG0DDntTOEj6M+gbIJ23hcomAkN7KZ&#10;Skeutwy3bTbT5DTEJJ/hYmcAV4JG4GErJevGWrzGGwgrKQrQV4pDlIYtb9uZ6MKaEDHXo+qTyYQE&#10;iLH2Kn6GaxHqZY/2siSMNGXxvHegIsMfuXEy1G0Nd6rGLUYr4Ub1JIUHr+2Toau7BMdPDWEtAoWQ&#10;kHLaV+dlCDCUKXjw9kONg19Mfr9s+xZg8LKp+wgGZXL7JWj8yBaep6m+IhjEXgHIPwMR6Ygr9jI8&#10;noPiH9q/a0psCQUNRERVaGAxs2h8jmxn+fgsgaK2hIcyAcYCQOQ9jrwvSXM+/uG/Y+79/615/CPC&#10;4wN5/d9x5pP/xIlzl3BI+kcxsixIDIX/NlsUJAeivykDo105dPqF2F0v7c2z1ap2LYRGe1kCarIj&#10;UJ4ShPbiWHSVRqMmPQCdVBXSZ0pKbUfq4nGCUfZFKoEzY3Qww4WqJYlMFNxDpVKS7IuKtB3or4rT&#10;TBzsSMEUHxuuisKehhic3puH+eEcWi6uTZXgCSPAu0frcJiOd4IR6WRzoqr2mR8tQlG8K9LD3dBe&#10;EoUzjPTPDObi0p4iNYlrfjSXzjFbLWIkdfAlPLfKdEaYlYkEXYZqCGcg5Zor30BmpA/6KpPVTPKR&#10;ugy1toglv/wmhrowNaIcp8qwMTOBg5UJzE02YeP6NXjnrV/AiT+q2d0E3Ewtfn2jH19caVOJ4S8u&#10;d+GX51px/1AR7tPxPJ2TjrAyHFOEyYY4NGXt5P+RtdUZ/ffl4Mr+aswP5eD6dBMenR/FruZMtU77&#10;1dl2PDk/hmtHR3D9xB588XAWD+bozPZTLZztxqOzQzg+3sYouhGHqTaG2wsRE+KBpHAfjHSUorYk&#10;XlVo5cb78tqnqHbx5/YVU31Q1Q2k4vyeLNw6WIIT/WkKbLenqvHrm2N4/9Ju3D3WiTuHmwjvRnxy&#10;ZTc+uLyHqmM/7p8dxRVC6b0LY3h4rAsPjzTi0UwNzg9l4UBdNDrSt2GAKmOsMoDqIxWfniOsTtVw&#10;n+dbF4gzIyk4PZKJfXWhhEgar10NLk+WqzVQRGVEeZvC004bzsoB6jGK1qNzkrzFJlXBJBCx0lsB&#10;D/tN2L5Vn49vxDabDdhivAp2eqvUDGmLTWthobccId6WyIxwRV70FpQkemC8MxvPLo3g9++fwPU5&#10;GSrpVkOoAwwuShM8kBJgg/yYrSrncH5frlpnXYasfnuzFx+cakZtggu8rTfAa7MMl9FJm65GJe+b&#10;H07Ax2cJ3YutuLE/Fwdao9BZHISknQ5UDpvUsFKYjz383SxVLkAtrkRH6mRHCLqaI4qAKUrwpgIx&#10;YtS/imqBjtx4A2wIQBnikryFvQnPkQ5d5mFIMjzI3RzhXnY8dwY2hjx3Q0JTlAcBJaARZSLQ8KCa&#10;2Ga3ierElMdhRcUjs7wJDZorAbOV0FDJfb5Gtlv5/k6iMAjprVZ6hJ6hGpqSiX22PCYrg7Uw37SG&#10;15cAZHBlR3Vhz+NyMN9EOMrMcz6HvxnpvGukLXM7NDPRpSRXZqtX50SihQCvywhATqQbz8GK6ofH&#10;ar1eqQ5J5EsJcaCbhRqeUwBZtEVwvKowVDmtqIufgoeYlN4q+zP2cysm+z8wOn7NY4TAq4/RfhIa&#10;yvj/lC3clgmEC5VW/yxAFvMgAopFkPzfAESTw5Dt3wkA6UdFo6M/zNsztMXtDB+b5WOz3EpOQxmh&#10;sLh/mPvyWsl5SLJcFMeclOsKWKhAZj/6Txz/4C+YOX0dLTWl6KKj6mvLpBrwQkFsIPY25WCqt0St&#10;3LevhaqjPgNDdYzgCZPWsmTEBnogNsgTJWnhaCqMQV1uCHprkunwstBWGIG+8lhCIBnHdxfi4mQp&#10;zo8Xq+Gl6YF8/nhFfUQgI9wVZaneGKyJwVQ3oUKnI8u2DpaHYm99JEGRjFuHKnF/jk51d54q4+2t&#10;iFV5D6l9P9aXScdXohodymS38Y5EnNhTgOODGTgus7D3leH8WDkhEYeGbG+UJXkjfJslZbE9MkNc&#10;UJcZBHv9lTDWWgV/d2vV1Xd3SybGCMrR1kwMViViX0eemkC52cIYxrpUHwYEySZGV+bG0N2wRll6&#10;bDAuzfTh9kwjPjjZSGC04NPzbbjFyPXavhw8PVqDW+N5uL43C1d3Z+N4exzme5Mx2yaLSaXSefKY&#10;h/LUqn1PjrUo5XRjhg77ZB/OTjWrirO7x3vwlI768YUJVWH18c19eP9MB94/0Urn3YZnV8aoPLow&#10;vacebVXJ2OluA1P5gRusg4nuCtjSIRhqL0dC6DZcmO7A9cP1uHG4TpU0H6EJqE/yGk42JTLqjqVa&#10;y8XDE31UUk24Pdeu2pTsbUrA4zOD+PDSXtw/OYynlyZx78wY//d+XJ6qwVxvPtoztqMv1xuHGsJx&#10;cShTNT28dbCYnwUDgaEUQiMd756op2rqwM3pEkw0h/Ozy1TraWdHbIW/kz62Gq+Gk8lqjWOjw5Ox&#10;dZmg5kSQSNnnFlNtRuI6sKHjlXyBndFq3l7Fxxh1y1CLmS6jXC3or34L2/n6lvxgHOZ3YrIpEh+d&#10;qscTKtljVFozVJ63jnTi2uEWwjsPHVS/VQRXdriTKnNNCXZEcpA1vyfb1Pf34r4C3J6uQV6oLRx0&#10;3yFAdBC/3RwVcS4Y5GtPDKRhuiMSvUXeVCd2CHLSQrinGZWtAyP7TZDWH/78XGQ+hOQqZIKdA9WF&#10;5A8cGbXL5yRzQjzt9OBCuNgQkHZUEcr4PAUQU00rEFEiHnyfQHdJeJvC2WwD7ORaCGh4DTYTMo40&#10;KZf1cTSCq4UW3GgylCUgdrXWDE+5UbG4ERRKpVhpEYZUenyeqB1ZPXArX+/uYIJtW8zU0JUqs6Wq&#10;k0pFc701MKPJVu5X0JAcCT8fGwZd0nnXTHetmhhopkvQSANFKpO4AFdUZoaiMGE7Inh9/Lfowo8q&#10;M2CrISFiqfIwAjgZhttmb6jO2YHn8pqojH1ir4BjTICx0CZkERT7qTQmaLJ9bg8IDdoknfwkHbxm&#10;qzEBhsBCoxpe3D8p+wv3LSqWxe1P2eLzFHi4lfed5HEpcIgRKlNSfSWweMUWgbEIjUNUH8q4P/1U&#10;8hiEx9O/ERSa24smE/jEnisMAkNs9gPah3+n85f9v6ntT9kcFYXYD+/XgGT2o/9FxSFDWFQghIfk&#10;Pw5L9dUH/4ajd3+Jjq4mlOSEY5zqo7ksFjF+btjVUoyxtlxG8/FoK01ET1USBhklDxMiw03ZyEsM&#10;QJC3GwK3uyMm2J2qRcb6U7GvswDDjWlq3oY0Mpzty8WZ0RJcO8iodLwKk4yyh+vjUJvpp3pENeQG&#10;YW9rmupd1VMWivI4Z7TnMCKvisT8nkICIkutSvf0ZB0uT5ShKNIZSTtsqIaS6HCzcfNgBW5OVWG6&#10;PQn35upwZaoU87tyGEFn4Aj/162DtXh0sodRZBoK4nyRFOqF+oIoTNE5NuYGw1JnKXycjDHKcz2x&#10;pxwnR8rQT/DlRXtjqKWIX/Jg5ERvQ0UWI6WqTEQFuvKHZIr0OH+01GajrjgBw61ljMQnGdHXoC7R&#10;WZUF32EkL/MTrjFyPUeneedAES7TcV4aTsc5Oq7TjPKv7svHtQmqM5mkN16O4wM5fG0ezg7z2tfF&#10;8P2q8QGhcIzHJOuQ3DvWg3snh/DuhXF8+eQYPryyB7cPN+DBkXo8PtlOJz6Oy0cHcHKyFQeHKjCz&#10;pxEHuJ3oLVW39/cVYaQ5Ayd5nN8+OcxIv5KqjnCmapCk+bld+VQf2Ti1m8c6Jf2/+vHs7B4qoU5c&#10;2N+AA11ZVJmRuHyojRAZwsnRKtw8PkCg7cf5A+0YbdS0eRkq9cO96VI8PVXLgCAIrYRJdYorapJd&#10;UZ/uiexQG5QnuKEi0R3VqV7Ii9qKHQ5acDReQme6TFMhJI7L2gAejmZ0RlQRdKTmeqs1UTCdsCxM&#10;5MBI14JRr+QPxHFZc99CdzVMdSRq10YwHWtjTgBO7S1WJdu7y/3x7pFK/PpCE+Fei0v7S1V5+Ehd&#10;Ik6P1aGrPApJQbbIinRBXpw3QhjVuzLa96WjD3M3QG2qBzqopnZVBaO9wBc5EU4oiNyGzsIw1deq&#10;LsULYS46KIpyRF64LTKCLVBMRdJbk0gQucCZDjmAqkNsx1ZjZPA7lhntw0h8M7a7mKtEsv7GFWpr&#10;Y8RzIvyteM6WPHd7Uy2qDg08pHJLQGJPoIhi8HSQSjOqBJN1cCBonHhdPO2NlHIRyKj5GXyNzaZV&#10;VECSdDfkcwTCUlTAaJ9AkXyHbCVHJEUGbgSMC8EhasPVzphKSY/qYT2MdVbCSJcBF9/LhMdmIgDR&#10;18watzRaT8Wxnp8HQSLHT6BYM3iRz2Uz/5enA+HpaoFQT2s1Gz+AijHY1RiRPjaI8LZBrJQQy6RE&#10;T1tsdzLlcTBo4PnKdbBTiXsCZN/97wmP718abmKUrxTHD22/AERBhM6bW43J/S/D46fsLzhApy/A&#10;WNxOPtbYhOQ1Hv5JbTWgIYxesUnaFJ879Vi2f8ZB7h/keygjNA4SElOEiGzVvti7/0ZI/O1HpsBA&#10;cIhNv2QCisXtq7YID4HFj+3fCIR/DJEjH/4bIfICJi+MIPlIU3l1lKbKeuX2u7/HkSsPUFdfjMJ0&#10;OvKOAlRlRiM9Ogjt1WnobchGNh1lfJA7OqtkFbUMtJfGokUaBMbvhJ+7I7a72iMtygc9VB7jnflU&#10;KJrJfWfHK+nMqwiOKjVDe7Y/T4GiqSAcFSne2NMYj4m2FDQTFrIeuXR6lUqgjvxA9PAHua8+EXN0&#10;ZmeoOqTdhUzOenaygcCg05uswOmRfJxixPzhhQ5G7QU43JmCAy2MmrtScaI3C7srInC0NxMfnO3A&#10;w+MteHBqL2b2duP4oRFcnB1EY14YfywbkRPrjZtHe9SaH9L/SvIP3cVRSA/bhvSo7SjPCkMrz/nE&#10;RAuO7GuiU27G/GQnDo9UY6QlC+N9Jdjdztc2FVA5peBQewKO9VMF9UublGRaEq5QdVzanaHmOEir&#10;i/uHq3D7YDluEHaXx4rUENx0RyoOEXhjBOPBdiq4XH+qpkS8f3EPTgwV4AjP6R4VyP3TI3h4bhTv&#10;XR4jYMsx25OjAPTkdBcezEtlVg++uLcfH16m459px8fX9uCr+wfx5f0D+OjyIH51fS/+8OQgo/8+&#10;qo0cdS3fO91BI4Bo753mufF/zY2U4OrhNtw91ovbEqHPtmFudwnvL8KTs0O4Oz+EizPdOL2/DU/O&#10;j1NhNmFfYyzO8bO6MJ6L4dpIhLjpITHADoWJnkgKdkDczs1qEpqLBSNow5WMklfC3mAFbPSWacbz&#10;ef8Wyw3YSoBIzsKUUa4FHZIZI2qJbherfmQYROZo6G1YoSZ4GmxcBhMqK1PtpQjb7oAWBjxT3QU4&#10;SxBe2pvPzyUI3QXe+FiaON7uIkRkljg/u6Z4lKf6IjnYCbn8HsQFSit7BzX27rtFTynVCE9LBLnq&#10;IM7HBM1UVud2ZeLD+QacHMhFcbwXYnbaI9jLAp62OgSjM5r4nMZ0D7RkeqhqMmmOuas2Dok7bZHA&#10;908Pc0cqYZIe5sYofAuidm6BH4EiuRBTRvRyPnJukh+QyiUZIhITWApEZFhKDWlRbchW5nFIya+T&#10;uSTFeQ35PEeTjYSLOPPVdOCrYWu4RikWZ0sdeDsaK/UhM+FFeUiLdK/N0u2WsKaa8WC070H4eG42&#10;VvM3LPm/jXlM8lmI0jAlLExopgKPTZr7LQgTmUUukwEdeFwKcgS8JN3l+ILcqfi32yF6B227DRWZ&#10;OcK2mSPKx5bXWtMSxW+hiaKzJOsNCUJjKSrQVKhJObAD4WvJ//va2P0/EhDf0/6kTDnyV+wFJF61&#10;xfsXYaFx+JOP/oQDBIMyAQCdvQYCC7Zw3ySBMPmE+08IAIHAgh169y8L9mfaXzHN/Wnui81wf5aA&#10;EJshFF61aaqJwy8blcXLNkNQiB2mClEwWQDFc4C895LqWDA1JPU+QbGoQJT9ECY/BZBXwXF0wY5/&#10;9DecJHiO8znHZCiLakQeP/PsG5X7aK4rxu62Ckz11SMvORq5yVFoLklGVmIQIgPcUJweQWdZCGm1&#10;3FOVTIDEo6EoEf4edsiMDcRkfx0muooY1eczSs2lA8rDkYEsNWx1/XA1Tu0pRScBMdScikgvGzXR&#10;8Nx4CWZ6UxnVeaNZVhVM9kJVigd6S8PQXxqB7sJgDJSHKgVyflcenW8RHs5U4cFsJZ4crcbjuVo6&#10;vzLcOFiG6U6BTS721sXjYHMSztHR7a6NJbQycPWAOOoKPDozgptnD2JPTw2i/N2QFbMT/VRMTy+N&#10;YaI1B005IaiTVc9cKNMZMe10skJpShDOHmzF7dMDuEgn2lefieyoHdjXUYLZkRq0FidR2uujKCMA&#10;Q415dKC5uLJfWrzz2MYLVYXOiZ4EXNhNFcXbF/dk4SGP/87BUgIwA6d352KyOZrqScqNszBNVTTZ&#10;kYFRnoOs3SGz528cbqJDrsDZfaW4cKAOV2e6cHR3NSEXgrmeTFzl/7s0VqL+729u78f3Tw/gNzcG&#10;qNi6cGumk2Dpw+NTfXh6pg8fEyBf3NiH3z6YxieXRvi6Mr6+HJ9eHsCzM+14/1w3VVyTKrmWiroz&#10;+xtxbqKGiqQYzy6PYJqQ7a2KwmUqEvV5D1TjwfkxfPl4Fp9c26UUYydVpL+zAbYwOo72dWIA4gOf&#10;rZtoBvB2MoS7vR5BsZEqQoZzGGESHDJTWSaeSTWSJR2eBZ2SlSS7GXlLtGtBeNia68NIZy30N0jB&#10;whqsXbEUy978F0a9q1GQFoCJ/mIcHi5RqurSwXq05Ach098CEw2xOMjAoqd4J9oKdqIj2wfDhX5U&#10;hMVUfOlI9LODrd5KOkwDxDJQ8nGSCiQdhHkYoixW1jLxQ0euBxVGFD+rdNQmuGKkPBylVChb6OzE&#10;qW+zlzW7HVCV7IbKuM2qKmuOAc0xCQw605BPpRLjx6g7xJHXxB4R0hZkmzVCve2xbbMRQbEO5jxn&#10;Y0LQQGuFUiHGMtdI4EFnKi1PZH+xwaCdsnUaB00QeNjpEybrYMtrJ2XJMqQn7+sguRKCxJFOXfIZ&#10;co5SsivJ+238HLwdDeG9xUgBRMAhOSYZrlLDVPyfcjzGOqKIqOpoMmQlakOZngxfMQDg+0sbEoGS&#10;h6rykhnmOmq4bjthFU5AxPs7qnkpkT7WPHcr7ttShdgolSElzQI4ye8oWJhr+mE5mevyuHltHQgz&#10;RxO48P1NeTyvTTz4IyYIkQmqkP0EyKJNKmgs2g+BceC5/VljfO7z+wiPqcd/IghELfzQDhEcYtOE&#10;yPQTAkJMQKH2CQ7CRLMv2z8tQOOHADn89C+Y4XPFFkHyss2IPV3YLtgsQSI28+wlE5AIRBYAoowK&#10;ZfYZgSEJ8ZdslhA5oiBCW9xXw1Gy/a+g8e/Kjop9/O84xu0L+09lxwmSYzJp8Ok3mL9yAxPDXRhu&#10;LWJE3aTmGPj7OKGnsQAFSf6IDnBHbKArBhldD9Zno7siGd1VqWgpSUKeWrtjB4ZaizHYkIdORun7&#10;qDAkSX5mrAqnR8txYbIKJ+hUBhnZ91bFq+oKmbAnrcflhy7tMgQcpQleqE7bjp7SUDRm+aAuzQt9&#10;0r4k1xdjDdE4NZiJC3sYLU8U48aBUtybrcAzRoE3DxJCHYl03NGo5Wvac4OpRFIx2hCD1sII7OEP&#10;viLOE7vKInFrrg+HRjvR21qKyV31eP/GNN69OIbeykTkRnkhNdQD5jrLlRSPDPBAJKOl6eFKzO6q&#10;Qn9tEi7PtuPMoSbMjdahtzoB+wnLivRARsra2OHigLK0cMwMleJofxaBkYer4wW4sDeXUX46jvWk&#10;4GRfGk4PpasFqG5PleDsSDZuHqrBuT3FONqTpRaqmmhNRX9lJHrVnJlIOnIpIqjGGK9rZ0kwLuyv&#10;xTlG+vOjtbwGLYRRDR7NVeL+TBl+eVHWhziM398dxZdX+3FvphlXptvo2EepvgiG461UIfvwwYVB&#10;pSiuTDVQLZRSnbXhAR+7OduASwdq1Zoe+1uzMNFOmHXm4AjBfGWqFndO9qI2LxjFdNZNRVHoLI8l&#10;RApx69QwLs12opGqUZpDOluuQ2zAZlQRyIWpO+jINtExadNRiLJgZGpBp8f9Lebr1Pj7VnNNCw3p&#10;wWRNR2JJZSJOS5V6MgrVXiftXVZg45oVWLd6KVYseR3rVr4FO/NNiA/3wuy+Ftw/twtPLwyphapk&#10;XZauwgA054cSwmFqqKyNt+P9rWGl+w6PYS28bTciN9QBj+bbeF3aEOhiAHPpJGuli51bTRG33QKt&#10;2V6YaY3EpUGqyP44Nfk0Y6cV34+/h+po+DjoqSEVKTbJjtmOukx/QkpWXoxQz61J3IrKZFek8f+E&#10;0mn6Sz8oQmOHixVcbQzo0KVSSkclnm0MN6jks6yRISWtkiswo7M2JTwl0rcWgPJayJDQoiKRIR07&#10;3ifJbZnPYqPgsUIpDcmr+LtbUeWtU9dWmhXK8gG+TkbKpFpN5nUIRGTYSnIdtjIEpb8W5oSDMv4P&#10;cxkSNCDceL/Kc3BrydsCF1upzrLUhifh5WVnAB9CyI/v7e9shCA3UwQ6m9BMVXLfj/f5SFt8wmv7&#10;FhMCzEANRUquSpL8Tvz/Wy20FTBkjokrQSYt3L0c+X0iYARSDsZasNShApl8+EdCgUYVMklwaGBA&#10;UHCrlMMrJkNIh7idfkiH/4iKQewlSGiGmTQ2rYwgECNYpgUetMPyHgIKAYl6PwKHwDj4+HtlAg95&#10;XMChQEFVItvDvO/wK/A4InBY2FfG23LfHNXInGzFqDzU8wiWWcJj9j0qCDFRJAs2K8pDAYTG/UUT&#10;WMzxuUdfsjkqEUmC/5QJHI4TLscFGh+I2vgP2v/EiUX7WGNHP/nfOPbJ/8EpqpHj7/4Bp+9/iKmp&#10;fRhsLMOB/hqc4A9xV0sBWsvS0V2TgXLptVQUp5aY7a7JRC+tqSBW9bqqSA9VNtVfieGmTDTkhxEw&#10;SRjvSMfpfeWY7i+iWolBX3Us3zOFrwlDoq81mrIDqUbKcWQwVzXt210fi/xYdzRk7VTOc6YvRw3d&#10;FEZuxnA1AcDH99REEgr8EdMxyLKbsv7G8YFU3s7EzalSnB8t4XOj0J4XiPo0H0aK4RhvTUa0pwXi&#10;fTejPj0AU+0ZOLG3EQf3dKG3JR+Pzu3DneODKCPQ2irTVPtqU50lCKQziAvyUAvlFFMlCSx2N2dj&#10;UIampLfWwWYqgA41eVLOb19nMX9I2ljxxlvQXfkO74vA2b35uDFZjquTxTy2AhzpisdkYwjuHK4g&#10;MEpxbX8xIdKAu4drcXe2EdOiOAioNqqflEB7JATYojjRG6XJO1GbFYKJNlElWYRGKS5TgXx4eQKf&#10;XhvHN7eG8cc7ffjqcjs+u9CGuzP1vCYVqmvwfiqY8Saqq4u78fH1Udw52oHHVCTvn+nFu6d6qGpa&#10;qSqoPg7U4J40QjxUz8+FioJAnxtiMNFbgH0NKTgxmIO70xX49FIXnp4fRH1eCPJSfFGW5c/vSRRq&#10;c8IQu3MrHctybFr3r4yqzVGZEUTl5suI24pOSkczac1Myk9Xw8VyPZ3ZRkahpsgKd0YwHc1mOgdb&#10;wkMm9olDkWSsRLuS+NfXXgmttUsJjHewbsWbjMyXYoeHNbpqUzG7pxbjfWVUzgVUxFEYqktER74/&#10;jjCAOCH9ySZqcYzwLYr3RKD7Qq8nOit70zU8lvWw11sOH6tVPN8cPD3bgexQa/g7aiFtpz0aM7bz&#10;faJxricGt8cy8ORQHi6PpqO/LBDNOdtVzyl5fYCbBRW4DxJDtyI3ZhuKGQhFbjOEr/16uFusQlHS&#10;dpTyesgwlb8b4eFsDQc6zs1SCssIe4upVG8x6jencetmb6SAIEM3lnIdCBBZc8VMby0c+bjMp7BQ&#10;1U68ZpLzkXwDr52U6ko7ls0ma3nNxUFTRVDN2eqvVLmNYDcr7KAzlj5W2wUedPaiRGTGu+pBRdAI&#10;yET1SdWUggRN1I6U4co65qJ+pPJLhqckwe5pr6/6Y+0giHbyPQMICz9uZQ6JGqYkFJxkmI3X3dpg&#10;JeG2XF1/UTpSdi1lyJJ/kUmQksORreWmZeo53ny9GlLjebjI9eJ5W21ay8e08dqBh98TGDRRDotG&#10;gExRTSg4KEBoHL04fmUEyAztOQhesoNKfXzPx/703GbEqCo024V9NRxFk/0FU89dfIzvJcNVRxZs&#10;jkrkiDLuP/3rC3v2bzTZLu7TCIpjBMVze49Gpy/bo6/YMQJBHjtOZ7+4laElZR/8HSe5fdlOKJPh&#10;pwUjFI59xOcKGLh/kluxU1QcavvJv2tM7Wtun1aP/ydOffofmP/kb7z9V1x++CF2dTdhoL4IJye6&#10;MT1YrdpzFyUG8osfhJbSBGW58X5oLElGVW4MqlQLk0w6kgjsbs3D9EA59nflYbwzF8P1yVQW+Tg6&#10;UIRaRuY7HfX54/Xhe+1AcuBWdPFHfomO9UAb3zPUBmdGizFMONSkeathrPbCQOypi0VvcTCqE50x&#10;3hyP0cZ4dBWFqOTsaFO8agXeIdFl7nZUJDphqCqc0XoYavmD31WXjOpkb1Qlb8NwY4rKbWRHbVdr&#10;XAxUxmCqtxId1fnoqsmhUmigk96B0qxwpMX684exkeBwZ9QciajtVpAlW2VRK1lYR9Yn6eJ1GG3O&#10;wdFd1eirSaQ681NfbCcLfUT4OiA5zBOZUT6Y6s4j1Kpx62AFjvWm4AJh98mZDlorbh0qx8X9ZTgy&#10;kIPusghUMWJNoxorjKf64n5OtDuVXRx2t+TxGqeiLD1YrRZ4daYdtwmHR8cb8e65AXx+9zC+fXAQ&#10;f3o0gr8/GcTvb/fhvVMt6CJA2/IiUc3rPVQWh9uHZCW8cXxyfQ9uSVuU6VY8mOvitoUKpJ3KohCT&#10;bRnclmCoMg4D5VGY6srAvuZkgt6LkM7E02MNeP94Db683ovPru3mZxSKvChX1GXsQHtxOK+VNa/B&#10;WkT4mKuGkbMMDKrTtyPYWQ+Z4TLe74DiJBe0lwSiOsMbOXxtmIcpYn1tEU9Hvc1Oh46OUbWKeFfD&#10;aJNM0FwOnfXLsGH121i77E1sWrtclYxmx3phP79b+3vzMNqehcaCMLXoVoiXDUK8rVV7fFkjvzrJ&#10;B53FEciLdkXsDmvVzsTReI1KHEvS2YYKx17mU5huhKMhna7+G7g1VYz/fG8AB+p80ZzshMGS7Zhu&#10;CcPtiRw8my3Euwdz1SJVe+uiUJe+Q7Ww2UJHmh2/A2lRHvBxMlCRtcxTyIraisQAG/g6aMPdap0q&#10;sZWJi1JBJZPwNptrEWY8bzplS8PVsDVbo5oRhvnYIdTXXvWRMtdbpaChR/VlQVg4WurD2c6YqkxT&#10;FisKRc1t4etdLQgrKy1G/RaEh7GK2O3ohEWRiFPeQYcuKs/RRCZZaqvch5Toyix0K/1VBNIaBQtJ&#10;fFsTIDJcJupGhuZULyu+n3TEVS1PeOxSESU5CzFRNaHcBntYKaCIkpDrYs3jl+S/NVWMVJe58zXO&#10;3EqjRQcqIhs+rqkOk2owXh8el+TAZChuJ0ErZdqqYIDna83zl4S8g5mu2r429fAPhMUfCQpG/Uo5&#10;aLZii4pBoxoWnLoY92cJjxe3XwEFbVaMt8WOcF9j3H9XY7NPXzICY05BYtH+pOwoH5t7yY4++zPv&#10;43MX7Oizvyg7Rngce09jx5X9G43OfcFOvE/74G84KUAgIE7RNFs69gWbp2qYJxxOEwKnP+ZWjGDQ&#10;7Mt9dPwLzn+e9y2a3Df/qcZOf/IfL56njK/7CTvL9zjL14qd/PR/4+wv/4bz5y9ioqcO7ZUZ6K3N&#10;wlBjNiPqUnRVZaE+P0HlQBpLkpAVuxMVubHISWCEX5SIvvocOth8giOfDjNXrdWxtyUVQ7Wxqpmg&#10;NDpsygtGj7Q1KYzij9gWFak76ZjSGEkn4cr+CjVH4+J+OoOOBLTm+KMhcwcdkyNqkj0wWh+FsbpI&#10;OrZstOT5IMHXBL1lkWjM9OFznJAa4oC6XDokOqqyJE+UJnooCHUVhaIhw5fw2sEfsyG/8JvolKlm&#10;6Hj2NDKC39+O2bEm1BUmIi1yO2ICtqIoPQzhAc6IC3ZHfnwAwmVVvWaqm3GCoioBe9uL0FgYSzUW&#10;pgCaEe2rhgaaStJQlhaGrsoUXJ5qxcNTfaoEdKwxQa3HcPtgGZVGCUFSjnfpgK9NFGCmNwv5cR7w&#10;dtSF3zZrmOitpMNcAQ9GbVkxngRTCrrLY9Rqi3vb83BmqgWnRitx73gnLkyU8pqVEgYH8OGVSfyK&#10;quLLq1343Y1OfDLfiKGSYDQS2u0E+9HBYrw/349fUTF8fmkIz8714/xEDS7tb8L8riqc3VeNGzPN&#10;qqNxp8zl4WuGqxPU59hZFIQugnw/IX+gjZ9nXQT214Xj9Eg2rlMxXT8qCqwNI/UJ6OD1FgV5uCcF&#10;H57vxi+vDKieYzWpHihNcEd2xGYkB1igNS8ARXFujFD5mVBlSGTsakNHZr8J1nSoprrL6CyXQ09n&#10;ObQ3rMTq5W9h7fKf06mtRkKQMzr5PWovjURrYQg/mww0U+3KJM1ov82ID3JFAB3YdhczqkYnKqJI&#10;BLubqTVWIn0s+F3ZgvRQZzV8Ik7cmv/bwnAFrIxXqv3Nptqq9X6gw3r87lo7/uedVlwaisFcN1Vs&#10;bSDGawIx3RyoSq9vTpagJduP5+SgJts5WWpBVuXz3myg8hlJwVsZRLgi3t8KkV4mhIgDPAlIaVIo&#10;iWxzGY6iiUNUEbneUgJhjZqtLS3NpZjAlTCO3+mgZqBLW5FYnr+XkwncHajUGKxIWaysJ26ms1Kp&#10;i9BtFkjj/4nxtoKvowGvrSg5AoDmYasHf1eZIGisFryShLlE/FICba0vy88KgNYpk/5bUrUmDt6V&#10;Tl2TSDfmbVFDGthsFbXA43C22qQqu+Q9FofI5P9J7sVcd4WCho0MhxFKUiEnw24yPCaz7CW/IQpG&#10;hqpc+T6uhJmrBb8LaghrI38bplAz542lXJuKixCTqi6BpimhaaK9Cq9NEx7Tj/5IVbEAgJdM3Ud4&#10;zCpgvAyCBUAQCLMCAwEDbU5MwUDznDm+Rt33ir0MEgGF3D7K5x/l644KOMSefq9sbsHU7Wd/Iiz+&#10;hOOEx/GnAg6xP+OEQIP7sl20k+//2wtT8PgbTlExCCTETvH2PAGh7FVw/ISdoeN/YXT+n4oRBASH&#10;mNyv2X9xn2b/x6aeSztHkFz45f/GtWdf4szsPox1laG2MAFNBMOulkIMNOSioSAeJanBKhovTA1R&#10;zjU9jlF/RSZG2kr5g07FaGsBpnsKMTeYj9mhQjq9OFXiu6c1FZVpfoj1c6CSkXUyApAT7q5anUy2&#10;pmCMKuXkgIz3p+AYHW1TcQgaCJDqNC9UpHiiLXcnjvSkYrYrGeNNCRhrjVdwqYh1Q1MGARIuNfkO&#10;qEz3Q11WIPJjvFDKiLOJP+yW7B2YphqqoArJjvPGzFg7Woqi0F8ZjxN7WzHaWYVWOvyS9HCU5cUj&#10;Ly0clQVxqC6NQ2asJ6pSA1CTslMlrR+caFft4Mc6SniM8ciM8aWDckFFdgTGeitw9mAP1Ugtz78M&#10;B9uz+ZpGTLYnoz3XD5cn6PRnq3GsLxlXxgrwywvtKn/TnOMHS513oLX2DWzSWgJ7mQhnZ4Cdnpvp&#10;6Dwx0ZKFO4drcJ6A3dWazc8mh8eQq5agvXeiGxcnmnH32C58cOkA3js9gA+O1eOzk404w+u1rzoC&#10;94524vp0M/9/BZ4eb8Lj2Tq8f6oTV3jfZHcBDnSX8HjLcWKkFI9P8v4D1ZjpJ/QIzJGaeAxXRePk&#10;rjxcP1RJEKRT8cXx+dk4s68IFyYrMNGVgpqcHfDYvAnbGV1PtiXj/dPS2qOB519NwHuhgNBI8bdG&#10;mKcMY2yClw2jXUm8rlsOY63ldNyrGHHLWPt6mOiuhSmjbBPdDdBetUQt0SsOzpvOXvqZtZVSjVbF&#10;obUgHM15YegoiyHMI+mkvQh/ZxUBy0S8AE8b+NBRbjZbp8pYN1NhSFPMslQGJnxdvJ+9mmFtY7Sa&#10;TpsmzpsQsaD6sDbi8+lQjXWWoCTBEf/n/SF8d74aY2XeaMt0Qle+NxVxoGpRIouNhWzVgoPBUjpM&#10;KgeqpiBXSx7rNjV8lRPthtLk7UgN3ozMCBeevwxNSY5CRzlBqWaSAgEzHUb9dLSyjrzJhmWwpQLw&#10;tddBdogtBkoD1Zr4j+Ya1VLKQw3p8OP/EHVgvklyEYzGTQlCvpfMHi+K90aSvx2v8wZsNl5NW8sI&#10;n0qDzliAIrmIcKozf2djwozRvkCEKkIWA5Ocg5T2imqQRo7utvrwpory3mxMFSGVUDLvQlNOLSsF&#10;ejlSyVAJGm1YAlN+VtY8f1VeS0BI3kKaJmqaI0ovL818D1E0pjpr+NmvVGXALoTlZotNCjACLpmX&#10;4kGwe0hpMf+HrEEiwFLHx/eTNvdS3SUAcjTTIbz08drM4z8SFmLfL9gLgChoEB4/Nrlf4/g1QKCT&#10;VxDQ2MuwmHuXjy3YDx5ToHgJGqIwlC3AYsEWAaLAoeDxJ5wkNMROvEd7X4zwoJ38gOD44OV9jc1/&#10;+G8a+4D2kcZOLWwX7fTHMpT0Y3AolUETaPyUvYDCi/3/zs7QZAjr8q/+E+dvP8bRg2M4Ot6FgcYC&#10;1BUkEhpUAlQcDYy2G4piUJkVTGcRjvLMcMSHeCAzzh/lOTGMvJOoUJIZCeZhglHyrCyO1JqFuO1O&#10;8HeyQkkSI/4EXwR6mDNK3Irusih0l4bi0lQVbh4Sp5rFCD0L58dKVALeydoI1dmBqp/VcC2VS6Yn&#10;jvamqTp7SaC3F/ihg9F1PQFRGOPCH+g2lKf7oIJQkWVhJV8RF+CihlIyw7aiNMVPLcx0ZX4Pfv30&#10;NB1gER18BjpL46mo0jDQXMzXxqChLAuZ8SEYai2lqoqmc6LlhWCsIQmPjrXhowt9aoJZY04oipN8&#10;MVyfivm9tbhzvB8PzuzFgZ4StPJ1DfkRdP4uqM0OQlNBCEqoMPrKGLW3J1GdpeCwzJAfyseVfcU4&#10;v6+QKi0KJSm+8HU2peNcDkOtVTBctxRh/KHfnK7Db6514er+UjXBsi43HJ0lYbh9og935geoLMpx&#10;ancd7p8Y4jF24xpV3J2xfNyeKMKX10fw9e1R3JlpwM2pOjw91oqLewpweX8NTu1vxqHhKkwPVeLa&#10;4U7cluGsQ7U4NZKL48OFfN8ibotwgADcVRVGZxmAEwKOPYU4Parp3TU/WoL5feXoKQshsF1wcpj/&#10;+0ClKm7oooMN3LoJYdtMEOhqqKJJWxk/p3ORqiB7mg2djYWezBtYASNGkXrrV0Nn7TJor3kT0iqj&#10;LJXw7+fxjBSpc24qikBewjbkU2FWZocgP2EnFcUW7NhqgTAfR8JD5gmY0LlawIWQ2mqtjbDtm5EW&#10;5sno3xoxvrYIcTch6HTgTaWz1Uobsjytla5UeBEg+qsUSCR3I5VfMlRja7AEU+2R+I/7XXh/MgOn&#10;emMJfR8ECAgMl/H7ZY+CWA/liG0Y/bvxNRnhblQ4Lkjhd7GM371GqqMoT2N42YqDXKGcoThSI22e&#10;t1QzCTQID4N1S2CtvZzBlTPVXxAu7E2jWuzg59/Hz6YCg2WByA51gJ+oCjrxzaYypKPDY92oZnnL&#10;/AxJ4od5mGGbreRRBApSDbVR5R8iqIxife15Heyo/IzgaSvDaRvpsDeqRaAkt+AsryHMZc6HLO4k&#10;ykA6EtsTHNLuRYaPpBLK08GE6mWTBppSDUblLFupBFOfsT5fJxDhbelmLIl4SfgLPMypGgy1VsNg&#10;40ror1/Kz30JjBhISIGAqBhpDb99M8HFc5Fml24ScDAQkKIAKUnebCptaggZKjTp9+VmpYvXZqk+&#10;nhsB8ios5p785Uf3aQCigcbLpgCiYPHHn7RX4SB2jPA4ztcs2gkC4mUTYIgt3hZwnHrvLwtGkCh4&#10;cEtw/ND+SsVBUCzA4wxvn5Htq/bR33D2JZPbr0LkvwLIy/ZTsPhJo/q4+uv/F+ZvPUVnfRH2d8uk&#10;shrU5MYwIg+jUw5jxJeCzopURtx0sAVRqM+LUtF3b0MeyrOjUJYVicHGHDXXo6cqhVGWJwZq01CT&#10;EYjknVuQ7E8HHr8Dc8Plaoy6vzpWRbSHJBLnj0Ic452ZWjw4UoWTuwuwzdkWVqaGqmWDDJkc7IjH&#10;XG+KmhMh8zcmmuMVQKSVu5T9yUzZ7EgP9aPz22qIiJ2uCN7hinB/N8QGeyDY0xZFaaG4cHIcn75/&#10;Eb98cAzXDjRgoj5KrcU90lqE6rwYDDUVYi/VyEhbBfZSYQzXJtBZluIaHe+DY824PV2Li2NlmOun&#10;whouw4nRGpydqFft5E+NVuPqbC/Gu0ro3AKw08MSW+0Z3RquUUMFlZlBKEz0RZy/IyJ3WCEp1Ap9&#10;lcF832q8N1+FX1/vxOMjdbh3rBPtpTEoShKnE4Fz49WEQj0+OFWPS6P5vK6pOLa7Sa3RcWO2DRdm&#10;ulUr9RO7KnDr2CCf34i5rnRc2UOAHCilVeEKnfyViTLcpLJ4/1QH7vA8bs924rP7R3F2qoWfQTOe&#10;nu5Tc2JuM8o9RiU4N5Cn1lGpTfFBdrAN+kqDCJIEpQLH6sNVmfVJgkTa5vcRHr1Ffri4OxsPqJT2&#10;VoeglZCXIohtjKCtJbdgvIZOSZzRRjqVNbDjbUc6NZkQaGmoDb2Nq6G1Wlb0W6HWdU+P9WbQsU2p&#10;s/qUbainEm3MpbIkPNJj3BEb4gRXXl9Z0EsSuK6MgN2sDZWzk7JUGTOXJVS3ORpjGx2RDCmlBG9B&#10;3E47+DrJTOsNfI68drXqcKscoLQ1oVOXyXnmm1aofIOLNB8kyJzNluNgUxgh0olrw8lIdNWDjw3P&#10;h85zm+0GtYaG5BcM1/2C/8cZMTtssFmS1/orUJ0VgtrcYJXb2b7ZQDlAU53ldJ5L1NK4Mq9Dn9H7&#10;+uWvwdN6NQ63JeK3N3po7WoFxlP9GSiXdUq8CGIXqZAi+OjkxWQNcRkCkiEmGeLxdDCGO6N2Z9O1&#10;POaN3Nfhb8JEHV/MAjjCtsncFG3IXCdJUkvzRWUCC56DDEsJRERdODLiN9i4HJvWL6MyIhwMN/I+&#10;LXVt5Xclw2ECGj8XC3jxPhnmks9YhgDtqA5s9NfBVObjbFjKc1xKaBCYVB1iAg89wkOKI2wk/8GA&#10;QuAh8z3ceSwyAXIbj9PNStNGRWPSZWC9Oj41N4XKaRvPVxTLc4AcoQrRgOEFKAQeLwDy4rE5GZ56&#10;BR7P7RWAHH0FHMcWTPaPi/0EOE4SKs9tARrKXtp/DhClOP47gPwYHgoWC9t/ZC+rkjP/BEReBcU5&#10;Naz1Yv/cwnMu/+p/4vzjjzHY04ZdjfmY3d2MkaYcdFQkoL0yCf31WeipTuftVLRVpKC5OEHN9Wim&#10;GumTx+qy0VWTgYMDlYwUS1CfG4bAbTb8wtqrVujTg4W8P4vOKAnTHYkYqoykc8pnBEynN5Kp5nyc&#10;GMzFqaEcnKUDOtiVQYeyFlvtDCC9suZHeP8eOujhLHTm+2OkOg69ZeGqXUlFkpfqqLqVX+i0IGfI&#10;MrWV6f7wFKfhZIkgWTc8xItfdAe0V2fj8Y1j+PDxPG6fG8XRvkKco2M9M1mHse5iHB5hdH7tIO6d&#10;G8eVo8O4f24P7s4149nJZnxwvo3HW6wmKB7pyWZkXqDKZmU+SVWKN4bqklXjxYnuIrRWpMHF3gQG&#10;dES2Mq5sZYAQ7y0I9rKls9SD1sp3YK23XEHwl5fa8eXVRnx+tgZfX27Fdze68cm5FnzzYB+enG3F&#10;7bl63KNyOD+cg8eHy/HwcBGuHmrElcN9apLg9dl2nBxrxrUjPTixpx5d/Ixit9si088Ku0oCCZJE&#10;nOP1u3uoBu+d7sFDKoxfnu/F1clCXD1Yo2bX35zrwMeXhvHJxV48m2+jdeLeXCumOjPRSDXXXhiM&#10;WcLkzFgxVVsyLk7m4d2z7TjYm4HsCCfE77BTuaR+aQFfFKpmXXcWhyLQ2VhFnuLYJEJdHH6QYQ8x&#10;ezo9E1kKdtXbWL/sDWxc/pYajx9pSsM+Wn9ZHJr4GQ9WRaA52xd1GVSacT4IkRYWVBj+VGoS/Uq+&#10;wpoOz0zG2fVWw5kRqROjURnikGETOzokWYNCyoVdCSxRJzK3RM2J4PNljoFEzlZ09qo8VkfgIcMs&#10;a3l8cr90q9U4ty3GKzBSEYjP5utxsjMOQQ78nhoTMhbrCJ8VVBAr6WSXqPXwnU2W8zj11BBWdXYo&#10;FZIh7Khs5H+a8X2NtJbBUHupUh+bVr8JW913sKssDF9d7cavz9fj6t4MdFHlZAfZqaV0fey04UGH&#10;r1q181pKnyuZXCe5AyeLTWrehPTRkuSzDDvJXBsPOuFwTxvEbLdDlKxb7m5GFSLt3DUTMrdIAt1M&#10;GhyKo1/Fc1ipKt+ceM1c+Jty4/dVKruke/T61UtgqSefp64ClyvVjZejvmrjHshgKZCfyw5+JqIK&#10;pLTWjMrKnOcmiXjJT2ggtBTaa9+B7polalEuub6SB7HnOUmORhpCStt5N/5upPWKKNZtBIQMZamW&#10;KvzcNCW9cuy8Fnyuyt3w+F0EIDMP/0AoiPJ4YYswOPZP2x9/ZC+rihe3f6g2jhMuJwiR/85OPhNw&#10;/NAEHi/bPJXIy3aaAHnZXgXIov0UOMTOERj/V0Y4nP/0by/Zv+HCJ3yfT/kY7QIBcoHPu/X1/8Hk&#10;6SvobqlSUe3Fg504Qke0v6sI+9pyMdaRj6GGTLQTHEXp4VQb0l49A70ES191MqFRoXpf7e8uxO6m&#10;dAxKp9Dk7YycoxHhsxmpYe6I9rFECyPHg4xeZS3t2a4szPRk4kBLAqPoNMIkmxFsGA5JieVAMmSB&#10;nCY6jO7yMNX/abgqFF0lO5EXvhnR262URJdqEJmUlBTopBq/2RrSEdApB7qaoSw1RM2UlXUEfNw2&#10;q9nw0QHbkBi6DZ012bhzYT9OT7VhsqcIR/dWY7K/CI8ujOHeyRG8d3kCD8/vwwPaJzcP4vZMMx4e&#10;raU6qlQVYmP1cTjWl4/9TUl0pDUqx7OrMUXNeZCy2vgAZ/i72dCBMarbbI6ttoYI3eEGVwczrFvx&#10;BqPNddBdu5zHuBPPTtSroYmvrnTgN+cb8bubXfiG9ozO6dd39+DaTDUuUzEcHymlKivBg5kKPJ4t&#10;IVAa8ezSGAGSTdVThYmeUuxqzSdITbDVZA2yQhxwfk8B7k4RNvuyqQqoVPYV4P2THbhHkNyYLMGN&#10;qTJ8dGEAt4+24Ox4BQ50JBOQlXj/TB/uHmkm3BLoxJMxUBGBw33peHiqCc/OteNdHtvp0RzUZ/og&#10;N9IVaTJj2t+Vn4UBf9jrVbVPVrQHovzsVTJUonoBhzT7s1eN9LTVZydj/FL9E+Jhh3i+vjQtGA1U&#10;tVO9DDb68tCY5ovTuwrwxZUufH1jEPcON2KwMk7lzzylzNReKogYidvpqeSstCcxpvOXyWwyY1sg&#10;IE5LHJRMwpNWJxLhSnXSYtNBGWKRSYkCHhlCM+X7mG/SvF5Aovb5vtLXSZLCWwk/cVa2AogtWqhJ&#10;csNobThKY93o1GVMX0qNV8NeEu92G7GvJhqH2jNRneYHB4Pl6pwFdhJtG1FlGdGhGgpE1i+Br702&#10;jlJl3NlfiL68bYjdpoPt9uvhZrGW0bVAY6VqICgACJBJlzZUPNvMeO2cVMWSVP2FeNmr/lAuZlRL&#10;5uvgQ5US6W1Ds6ZqMdUM15mvpdOV5LimvNdKVUQJ9HhsBIjkHqRSy9lsvepu7MnP1WjjMmxc9Zaa&#10;AS9qRMqAZYlaD34GMl8kaBvfnwCRSbZ+zmYqODBX15DXnecqORnpBGC0keqD72VApWVGsAi0pORX&#10;FI8NPwMbHodARMAmEBF4uPNY3FUynTDjtRdz4rHJ8JqCB/+XswQoMlxmtO7HABFwLOYyfhoWP2U/&#10;Bsii/RAYr9o/B5BF+68AIorkHwHk/wYcYj8JiJ80SYRr9s8rgLxihIbcLyA5/8u/49Iv/xNDB0+j&#10;s70OJ8Yl2u3FxakOHBmuwsxgOfprsjDaXoaWong0Fsr65GHIiQtEY0E8+qqS+Vi+gsdIQzr2tmSo&#10;dUAGa5Kxuz4du2rT0F4QhZxQZ0y0ZlNF0GlNVuHiaDF6Cvwx1hCDmY4UnN1VqkpEk/1s0VoYqiJN&#10;mXkt8yWmGeGdHkrDZFOEAkpKkAu8ncygR9kvLR2kisOEkaK9mS6y4v3V4v0yhi3tLBwt9GHE51ga&#10;bsAWK0N4bbVGUoQvncJyVT02s7sWs3vrVBlyT0MBPn54mopjAk8ujqlV/B7TPryyHzcPNePebB3O&#10;yMxwRvKyqt6htgwcHSjGREcueqtTkRPjg8idTvDdZgd/bwckBLshK9YP8RE7YWaiD3sbc5jTgboz&#10;QjTQWgoLRrJFKduVw7g2VojbB/Iga2H87mE/vr8/iN9cH8Lx0QoMN/H6yDKzM104NlaH03uL8Wyu&#10;HLeoHC5Nd2GiMZXwykRMgAuCXExQHOVOx5+K65Ol+PpaG/5yr0et7Hdnfx5uy1riczV4Smj97uGo&#10;mlX+8GQnHlJxXJgsw525Jnx+cy8+uzaCs6OS80jEhfFS3J2pxWeE3EdUYGOESlXmdjUXRdqiR/vw&#10;fJ1N1Hh7QuAWVGQGKcUZt9OaUDdQP3BLOlMpA1UJcUbfJjpL6cTWoDxlJ4OQOJQmeaMkeQcaCiKQ&#10;FyPFEoEoS/RFevAWlR871JmA/Y1xaKH6yAlzVgsayfCTu50WvBgkyNCVQMJEgKGjqWQS5y/OS5y/&#10;mKgJM1EGjPxFTUjVk1QHiQMVR2fK74wMJ0kC20p/vfpemdGZiVmofIim5Yc4XVVZxOjamufhabkO&#10;g9URyAi1h6X222pcX0pcHQxXojhum2r6mR5oRyesS+e8jv9vg8qPWNJpW9CBmjNCt+R12Ux1kxxk&#10;jwRvU/jarIWfow48bCRBLQ0RV9FhroZ0HA7gNY3xsUAir6/02ZKEvLT8kOGe7U7mjP7N6HjXqyGf&#10;YA8LNcs70NUcnio5LqW6a3neq2iEB8/Lmudnz3OS+SGOPAb5vCTCFwXjbS8TADUNFSVgs6cicXcw&#10;wg4XC/jwNyhqx5dKTizIw1q1I5GVDKWKzlx7mTpHaYtvLmAQZcPgTtrHy+/PhkpPhp+cLDbwmq5U&#10;c1SkfNdOKre4L4AQUAg8BBxbCRpRU9LU1JGwWVQdMuog5da2fJ0V4S8l3z8AyBztpwHxX5lGYfzz&#10;0BAYyFCV7P/3ADkpJsB4xeZFdbxipwUc//8EiCiIT/5twWT/hZ2nXXgZGgoWP7Rzn/47Ln78H9z/&#10;Cy5+wf2nv0V1RRlOTbSpBnhi58abcWGiCQc681CbG4vu2hw0FcWoNbYb8uNQnByM3S0FqM0MRGd5&#10;PA4NVmCgNknlNHYzEu8pi0NbcQyqs4IwXJ+IttxgnN9XgYv7CvFwrhHH+/MwRGBMd2VirjcTM9zW&#10;Z9L5e9tSgvILwy+KzBifaIrFZGMMjnUl41h/GqK9zGBDJyCRY/TOrfyxbsC2LTaq6mSr1SZ42ovD&#10;otzmj9RAnIbBRjpzZ0JkNYx1+IMx3YSsxHBVFmlpsAKRdLo+zlYI8N6CnuYSPLt7Cp/cP6Hg8eTS&#10;OJ7SRhuoLBrj6ZArcW28GGcJkCPdqWp97/aSCITxmG0MJXHJ/21tAldHS2x3tydIHGBhpI01y96E&#10;qaGWmjmdHOqK+QOtqM8PR3t5ApJDtiDI1QSl0S440BSNRydr8Jvbg3gw24CHxzpQnxuAmsJYtFSm&#10;4sCeBozxOg/WJ+Pd4424NVWJ8wfaUJUSjEA3S2RFevI9knB1Ty5uThTi0WwZfnWhkZE7Hf+ZBtWb&#10;6VcXW/Hd/WH8+6fT+PzGMK4crMXtY124f6oL1/g/bx5pwvvn+/Dx+R785sYufHtvFJ9dH8T16Qb0&#10;llNZ+ZlTXZhgp5sREoMdUSzzKSqlwCAK+zrSqcBSURjtgI58X8zzOM7sZSRdHoEUf1s6ovVI2LkZ&#10;eZFUgVQQkZ5WaulYL0bE3o4G8HIwVVVTUmrrTwcVwsg6LdxFLVBWEOWC3HAnRG+TdbwNCS4rBLub&#10;QjrVCpjMqTI1Q06iJjQKw5pOXkGLQDGhk5atAER6JYmpHlB0nKIYbNR7aBLasta5qh4ykhbj0jl2&#10;A2xFqdDxidOTmdymfD/JkVjR8VvqLIOj4VKVG3EyXcHn0BkaaaLjzSYyli8R/hJYySQ5UWLiJPkc&#10;GSaS8mCBmIMMF9Hpy2qEjnS0snaHPZ8jy+puoXMVZRJNsKQG2yI70gk5vC4pO+0Qw99DRqijKjIR&#10;SLjLwlF09jJxL0xmtjOgkOSzND8UJysdfCXSF3iIk5eKLFkwSo5RZvxrJutpuu+KMpSVEe0NVy2c&#10;E1UBj9F3i4F6/+2OMqvcGH7cD6Xiid2hWQRL1Ig4dylNljkoco4CTFu+h4Pxat4vzl+jHGTrwPcX&#10;YKh1TEx4LPxMnHiMAg1XAkaGsJxNadzKomBbeR5bpPJLhq/knHjtBB5ybV0sdQlOgxcAEXgc/acB&#10;Is9btP8aHv8IKD8Fi58yAcg/A49FW4TIywB5GSJnX7FzAowF+zFAFuGhsfMfL5iCh8ZeDFn9ECLn&#10;FraXPvx3XPrsb7j+qz9hZu4EDg414PRYA06NNWN2dxNOTzSrFt2jzZkq9zHYlEtHQRCUxdKS0Vef&#10;q8p7pU+U5El6q1MwWJdMS6ASScJ4Ww6VRKS6fagnC/0lYTgxmK+6ul4YK0dLjp+aE7GnMVH1cqpJ&#10;9UHs9s38cUr/HE1lTm1OEEri3ZAbugWDdFLVqR7ICLFHTaYnJjtTVFPB7BAXVZkhiTob/Y10AqsJ&#10;jpUwMtCGoZ42jDZtgL7uemhvWKWWm7Uw1EGAJx3RTjfCY6uaY2GsuxYRge5oq83Cr9+/ime3juDJ&#10;1QP48NZh3D7ajz4e+ySj7sv7SnFjfykeHKnBvWNNOLu/DlVZIWo4Rmvdcmzi/9hixejMYzO2WBtg&#10;w6o31YI4qTGBqjS4qzIZU10FOEBHOzNYgiGqM1Et+htWQHvlO4j1I8RKg3GcgCqO24oLB6oxTrA2&#10;VqRTNW1HeV4MOvhZtFXEY7o3Fw+PNqshM5/NpqjJCsaV0VI8nirFvYPF+OBELT46VYsPT1Xj1ze6&#10;8PWDEXz/7n789u4efHypCw94/LO9WTyePDUE2VQUjvK0HciN9SDcQlGZsVNNYCyhMqhO86XT0Iej&#10;NX/0jIjDt9upx5ukQ7IM4fE4ZYb6BcL12sEyfHCuF++dbqPSLMWZ4SxcGSvCsb50NGd4qnH8AAdt&#10;xBECkicpjPdS1WZ2FtoqTxHibY7YAKoaX2v1vxN32sB/szYKIlxQGueKmjQvlCVtoyN1xE6+zt5o&#10;HYy1lqlhEemBJBPTrPRkWEYSwDKur0n0qgl64rxlYp7AgybgkGS35GekDfoWOqekoK1UQN5qDocM&#10;Q0lFk5QTy5wDmccgjsqajl8ialN+10w3ibJZAaN1byEp2BWRPpZ8jqgrbTWkZEqlaa5FCDB6Vg6Z&#10;ZkmHaaTzDqRHlGZ+xSoeG52rHDNBJhG2E2/vsNVCkrSAj3dFvXQjpsJJD7RBwnYzpVLksXyCtaUw&#10;ApXpQfCR4InnsJOqINhd1svQV7kemRyoYEHnLCpD4CHOXRLR0pZdEt+afW3IIlP2ct4CDDp1mcwn&#10;jlm1fOc5uNGh7+R3Ybs9IeWgixAXI8T72iGHQUEkgeXO/yct6KVSSpLxMhSl5p0QHCq3QZM8hSgh&#10;AYcDAbOZ283cOtIkryPgEFjI8yVHKMe8VY5X5oYQFgIMdUwEu+w7CKz5uTpb6BIqWry9Dq8defg7&#10;zD36vbKjj//wkxB5cd+PgaF5zR+e3z6u7A/Kjj03eUyzL6rjZfspaLxsSoEs2D8Dkf8nAHnVngND&#10;QUOT07jwseb+/w4gYvL4ZT7/6id/wuTxkxjuqMJEexFO7qvHZF8V8uMDMTNchcP9hWjOj0BfbTK6&#10;K5LQVpKIwqQAZMUGIDXCD5G+ztjXVYlRmUiXH6n6RTXlyvogydjbmIy2vEDsa0rEQTr6wYooqpJo&#10;VKQHIDN6G/JjvdSytjkxnsiJ9lRj6PJjsqBiMNHboBKK293M4c0fg63+WiV/i+hsbjES/uRCu1oC&#10;9WR3Bjqyd6KWzszZSg96G9dCS2st1q9bCUPCxNJMTwHEwtwYBvq62LB+jeqVZMH3D/LcjHAfR+TE&#10;+yKU0aydwXLUFSbhq49v4+q5KVw9PYqbJ3fh+HAl9tTE4/hALk4PM7I/WIEHx2twdqxELUgVuX2L&#10;KvUNDXCDt5s14qN3IjzUG7npoWihCmsQZ0yV1kt1tqs5F015EWguDFfzD+J3bkF6iBtSQrzgvtka&#10;umuXqBbhxwiQueF0qosyDFLNlefHIy1mJ9oqs1CSKfmnULUq44ndFcjhdcyJ9MDNyWrcHSvE2cEM&#10;tcKdrA/+3b1h/M+PDuD/9fkc/u3ZNKHRgIM9aYRUJHbVx+LLx/tx/Xg76gtjEMno0d1OH3b8AVvw&#10;RyuLL8k1l8oxU3HQG1bCw9EEOQl+KEzcgYJYVwIwWvUxk27KT0614VdXB/DlzRG1bK7MiJc1S6RR&#10;4LmRbJwezMI5Xr9zu3Mw1U61Uh+Fwhg3lR+zoiOWqp2CeB+UJnkgP3IrqpJ8UZfig678IPQVB2Go&#10;IkzlYWoZaGQzoIjyNIcspCRrmYuj0Qy/rOPnKItDEQZ0JDKuLqWnkmCXpVyl7FMUhjTlkwBFzk+c&#10;pUS9HtYb1XBZXoQT/78TP4etdEqiNlbDgspVFIlARhyXROUyX8RYV5oaLuV2Ga+ZdAxeDVdzRsWE&#10;kiP/j7TckOVVRQF40GRG+aZ1kjh+E2bafIzHIQC0E+dqshKbCactPP4obzOUx3ugMd0H7dm+aEn3&#10;RH6INVJ3mCIn2AYN6d5U50GoTfZFdYofsiI84CKRPJ2+QEPTyViz7rsGGBL1awCmKqro2GX2uagM&#10;AZuATjORkapIhpjk2vBYpaxanLNE/JquvJohrRAqnRgfayT52SM1wBFpgVsQy9s7pJ+ZuWZoSYDk&#10;SFApMPDzEeUhx6EgIgAjjDWPEyj8/zI8JSY5F6V6CFVRLdaEs5yDgGIRHGICClWEIcUY0lBRWqjw&#10;flF3MtNeAeTHEFk0jSp5YS8/9kN7AZA/4ISAYsFeQGQBIGKvQuQlexkYr9rLAPlHIHkOEJqU7i5u&#10;xV6Fx48BIrdf3HdechvKBBYvQWMBKou3f2yS99DkPm7++n+hfeQAcjPjMNxWgKm+cswMlWNqUEp3&#10;CYXWXHSURqMuLxx9VSnoLYunmshAUXIQgre7qvW/w/zccXi0Az01aaqctyjOB92lMZhoy8BkOyNu&#10;/vBbcgNQHO2MsZZ0dNGhynKavluN1Q9dGsaZMvqXpmwOjBJlNbJNWquwgU5+9YolWLd2BQyoHkyk&#10;+mPFO9hspItdtVQstaEoitnKSMsQ5rpLYaK1GhtXLcU7S36B9VQBQT5OjKijMdicA1cHIxjoacHE&#10;2BAmJkYKIiuXvgmPLZZIiyQ8PMxRRfnfXBCO0kQ/1OTEYLirBvNHRnBirBW7Cc+RyijVnuLc3kIC&#10;pApzvRnoKw/EeEcmKjKC1FyVqvw4dDfno64yDY42+qpkWJLBsuDUzFAxhpvTkB+3ExEEjv82K4Qy&#10;is9P8EW5OIHUnSjLCocdnY+z9SbEyQTLeHeqrS1IDCFss6IQF+qG/KRABZKkCG+1+mFrcQzaisJw&#10;bbwcJ9oT0Z65HX6bCUcnHRzqysK7p7sIumLsaohHQbQL4nbIGLUJQj0tEe5lDX9+DmpugKVUQtHp&#10;mWtagS+O80skJ0llnXVLsWG5jO1vYIRqCEvdVYikWsrjsUsA0F+XRDClY35PHm4drsLHFzrxYI5g&#10;mShXJcO3pitwsi8VJ3sTcfdgEe4RjNOtKYj1tlYTziQSzwx3RWHUVpTEOKMxcyfqCIq8MHsUx7ii&#10;o9AfY41J3AaparuiKDdG4vYEsBVi/W0USAJcTVQb9EB3czUcI/CQEl6JqqVqR5ylOE+BjDgkaR8u&#10;pas+jnqI2WGnchVNWT4oDrdFHp10SbwLonm95DqIqhHnJ8M9EglL9GwrKoJg1d+wDNIm3ojqR66L&#10;KAiZpOdgQjVqsR4u/Dyt+B6GG9+C4QZeQ37XJXKWsXxx+Db6mmEzcbIBm3VQRjC35/qjiUqrIckV&#10;Tcku6Mx0w1hNEE7IapD7CjDTk4bWTF80pPqhKsUfvoSTFX8HMklwh5PMx9DhuW6kE9c4cnH8koiW&#10;/ymRvTjurbwOymHzd+fIz95BnR8hKU6exyNqS3W+5b5UP0n+RrrnCnwkKe9HFRLkYowQN1P4S4sW&#10;GYa026TmYbhIXoLvreDB/yXntpkwU+/NfVF68v9Fbcj/FNhu5b7clmEsubaiWDSKSaMyBHKLEBF4&#10;uFhJ800JDGT0QYaxeL48l0APa8T4b/3vACIK42V7+bEXpuDBx8WO8/YJ2SqYiL0AyeL+y8BYtJdB&#10;8s/CY9F+CiI/gMnC/o8h8teXoCEmtxdNICGw0NgiQJ4rkv/G5PkXP/sPzN/7CqXFxWivTsdgax4m&#10;+ysx1VOM43tr6fDK1NBVZ0k8lYcsDpWFwapkRs9h6KhMRXluLBIid6CtroDqpRJdfE5/TQYCXcwx&#10;WJ+imh1OtiXi7HgJBqtj0FsSoXpU7W1LQXVGIOqzwpAXu51KZgdk2UpDnXXQ3bh6ARxvqRbcmzas&#10;hY72RmjxMTuqC2Pd1YzizFGdGwx/Nz1GbVrQl9dpr8aaZW/BycYA7Q1FKM1hdNuTjwlZM6M1C6Nt&#10;hShIDUd4sC90dfgltLWEg6UxtFa9g7ykYCoAJ1ViKf2XCuM84LtZVm5zwGhfDWb3NGFPUwam6Yzn&#10;R/JxgOc03pykEtT7WlJ53pGQ7rK1OSEqN1SWGYL8lADkxmxXC0zJTOmipJ1qka2a3BBVmSK18NE7&#10;nNBZmYSuyng+vh3pkV6qXbYlfwRa61fx/N/BupVvQ4dQ1Fu3Alvs6PT9nBEf5sXr7oeQHa7wcjJH&#10;WYIXo/wijFeHIX2HDZz4w8uN8VDQqs0MUBPktpjJUA2jY/khm8kMYJm8t0qNR0u1i/pRy+xsOkWB&#10;iDhzI0bVRhtlrYnV0F5HkK9+Bxt4vfQZNMikRk8nKwT7OPC5y9RER1kmtpYR8exgCY4OFuIUlcZE&#10;UxT6C4Pp+OJxblchdpUGYKQ0CIMlVFA8xiRvC/jYyhj3eqQy8q9N9UURo36BSMpOG8RTFco6G74M&#10;ALzttBndaiPW15qfkwcqkmXCqDvitpsj2suIIDJCaqAtn28MLxsqDZ6TPc/JUTr5LvSAcpfSXTpC&#10;mUgn1UfbGS2He1ogyof/x9OU/9Oa/98JdUmeqIh1phJxoCreQgcrEx5X01FtUO/hxttOvJYSAMn6&#10;Fmab1sJMVtHTXsH71qkxeBeqIkf+X6ne0uV1MyCAZUVEDXzEGYryWKWOU4ZxZIU/Lx5jWYwLmlJd&#10;URlth7Z0N8y0xeDm/kK8e7QGD2Zk+eJMjDfEoDnDFxWJnoScN5ICt6qyVRlWk1yFlM9KVZQMS0mT&#10;Qk2uQ+OoJbLXDBmJCpDjkRJZuV6M6nmOUhKs1BqPx05UiMoraBy+TDCUpWOljNaLoJBhY1kTXdqw&#10;+DhsUnNaNHkRI3jyPeQ1Ag4NKEQxcGvK22YCb8n1EPC8T4Biv3BMspVhM8mbCFREnckxqFUTF+Ah&#10;+5L3kH5bMkSp1j3h/jZ76SBshgB3K7VmyHOAvAyRn4bJf23HHv3QjiuYvBi6+n8KELGfgseivQqR&#10;RXsVJotq5MwHfyFA/sytxs5+KLc19kOQ/PU5FP7R/su2CJmzfPzK5/+BmRMXsbuzEiMdxehvLMDB&#10;/iqcGq3D5QPNOL6rFCf2VGCkLhXDtWlqUuBEez56KhIxUJeFg0ON2D/YgF6+bndXNbqrMlFIIMiH&#10;2lkRg+N0IMeH83BsJE+t8VyX6q3W7WgrCFbj5tJaoas8TkXC0rpCd/1KOqpV0Fq7EhvXrYau1npG&#10;bOt53xqsIFCkw2g+nX3Ijq0w1eePkk5New0j4w3roENF4bnVAt3VaXjvyiHMjzVhX1s6+qupQOi8&#10;DvUW4c7ZPTgxPYz4qEBYG2kjOz4EUf7udOI8Nzrbmuwg1TE12NMaAR6WyE0IJSjzcWx/HwYac9GQ&#10;FYD7x5twYaoEe9tTqVbCkM3IWxYlCvC0Q2lmBOqL4lCYHECQxFGxJaGvJhllaYGqeWJhYhAh4YlI&#10;Xwc1P+P0ZDuaCqIR7eeEbY5msDBaj7XLNO3HtTYsV6ZDoOpuWA29DTLxis7GwpDKxhBWVAhSEpwS&#10;6kE4JzJid1ElnpIclrWgM0Kd4e2gC+MNbxAMVBdUQ7LQjjSClHF/adMhnUyly6mKMin7VRsIqUri&#10;j1WtK2G0EebcyuxgnTU8ljXvwERnhap8C6OCklbmoww6ju+t4fmGo4rXJyVU+o9tQQNBWS25lCgn&#10;qkQXtGTtRHOWLyqTPQlnXVUlY7LuLdhqv8Mo1gC50W4Y5mdVGOGIBB8LJDHqj+M23MMCAY7GCKDK&#10;jPYxJxwMEexqAP8teggk8AMdtZAdbIfmTB+VWymO3oxUXxNkBVojxFmPTnGlUldSgupBhyiT0aS0&#10;2cl4BSI8jJHiZ40ovmdqkC3SQx0Z/OhjG2HmTrh42axXx+ppvYGwWAF3Ojxpt+Jqydt0eJsJg82G&#10;dHCM6BWY6fxkjXFVwEGnLHMe9Na8BZ3Vb6g8i6YNiJSp0pnTQTrwO7yFr3FZAIornWrQFm1UJ7qi&#10;K98Xky1xODGUiyM9BEZdHBpTPVFJRSpwTfKzQZiU8LqYKjUgs7A97AxU1C/DVvI9ltJmUVky/GPJ&#10;Y1EAlJJYmgzx2POYZLhHSl41JrdFhdAZM4gQpy5VUQIRUWACHsl9yFwSqeTykpYldnrwkgot/i/J&#10;F3lLToTB13beduNxqNfTZEjKg/B1tRCYE0QCDyojZ5qoQfW/5P9L+S2/n5rj0mwFFrJdVCCLJkUH&#10;ar4I92U+kTvP33erOa+DoboWngw6/kuALNoiJF7ef9VeBYiyx/J8jb0MEgWTBWi8bC8D5WVw/Hdg&#10;EVsEyfMy3wV7FSgvynxfwOMFQDT7L8Pjn7VFgDy/T25/yOt3dD8megtRX5qMKkbtVw614MGJHlyc&#10;rMaRwQKcGavDeEca1UeKmgeypzkNe1qyCJAcTHTVYldLKfZ2FuPIeDM6q5P4I9yCLjrOya489BbT&#10;AUtvotww9FXEojUvCGN8n91VcWjLD0VjcQwSGfn7uRohcqcLrE11sY7RttEmRnsWRjDS18L6Vcth&#10;Y2GCbS42MFr/Nra7WNJ56kCLgNFetw56VB+btNYQJqsZ9QfSoWWr5VIv0i6MNeDiRB3GqEK66xMx&#10;OViMqyd34+zcKML9XBG4zR79DXmoyghAXrQLkoIckBLmgdrCVFUKW1eShKmBRox2VyIl0hchhER3&#10;dTx6axMQSMke7e9MNWSsWk/oa9FZaK/E6mU/xzY7Y5QmBaCGiqQkJRgR252U2vDhj60hKwRXD/Xg&#10;wnQPBlsKGCFvVF1TLQ3Ww4I/mORwV4w0xKscgJnOElgYblTFBBZ6mvbZ0kZbZirbmOkgaLsz0iI9&#10;VKWSHiNccfRWjNic+AOX9SqMtZcpCEgLeZlQpyqP9KQzq2ZMWXoGSbWSEdXEpnXLoEWFIbO+rYx1&#10;YLxJCzrrVmL9yjehs/ZNlUNICXRSgOhvTMXR3eU4OlyE2f4iPDkzjFN7ytBFVdFVHoPWkmh0lMei&#10;rTgKjZn+GKqKQlfhToy2JCGejs9gzS8IMTo2vRVqBnQ21URqkB0doyMduhWd6CYkbLdk9L9F9TMr&#10;jdmK+hQP9NCpDpVSyRXtQEO6B8rjtqJauvfmeqOJkXpFlD3aMt3Rne2OrgxXbn2Q4mUIF8NlamhE&#10;zMVwCbL9zTBWHaRmkY/XhqI5zRVpO4wQumUdwly14e+4CgFbZChpPbwt12I7lU+kpzmV0kbCRSbU&#10;MZI2WQ0XUzougmMLgSRj/gKXrfw8jda9DcM1b8Oc3wkHwsXFWoaPNI5dqqpkCEkicleqPQU2RvXb&#10;CClXvq/AsSptOxqz/ZAVYoegrYYKaFv0qUAZkatInv/Thp+fKo/VXaZUowzRbWUkL+WuMh9Kcg3W&#10;VIaSfBaVKRCQaF7yEiofwvdazBWIoxaTUl6J/AWGi3kKjUnkL3NJNBP6BMJiAhEFEioRLyoR7wXz&#10;oXnKUCGPVYbTpMJKvYawcCN8BRwylCbDWlJhJmBTkFo4jpeVhoBChqpkbsdipZWYOnbJMfF6S+NG&#10;N4GntSZIkjXUpZOxVN+9NnP/t5h98B1mH373HCT/LFD+bwDyj0CyaD9SJ4TCq1B52V6Fxz+bfF+c&#10;NzL/wfcEyZ9wmtDQ2J9+Aig/bS+D4x+ZTCQ89+xbjO0eUC3BpVW5tCV/7/wg7h5rx8ldRRhrTEMF&#10;VcK5yRqCIwtDtRnYTYBMdOVjd1Mu9rYUM8LOwnhPKY7SWR8cKMHZ8UacGa/CLjralpxgpNMh+1MZ&#10;tORHoCkngCBJQKL/ZrharYOfm7FyxPKF93KyhLWxtoq+Jf9hY64HQx1RIfxR+Xsh3N8VOckRcHa0&#10;VMNb+nyOHh/fpL0W+jr80vP5MXToLQURBEgj7p7owlRHBsaa0lS331pGxJ0VSbhyfA/mD/WhuzYd&#10;BfE7kbDTDQ05kWgujER5mi/qckPRU1+EuAB39DTn4d0bM2guS0FRWgTqipLhvcWc0boOnboWzI20&#10;oL12qXK8uusZoXPfUGslI3QL+BJ08aHeiA72YlRkq8qS9zYn4Ld3JzE/WgM/WT+bkWp9YTTmdlVi&#10;rDUTlw404NahSnx6tkWtU+FmJiWmhIeoAm5FJUjlkKwtbWnECMxsE53/cuivXwLpPmpOyMicBwOp&#10;RNKTMlVZNGi1cjRSOqrahfDHKe04TGiy+NLqFW9i5dLXFfjWrXgda1ZTAfE8BNz6VIQyhl2V5oG5&#10;/kRcHitGfYY3WgsC+d2II6ArMNGRiZosf6VApMhib1sOvxtpONybj5PDpRhmsNBfFoqWPF9+NiGM&#10;6PVgobMMZlpL4MPINVFKdZ1NGc1uRF7oZpRGuSCdEGlI9SIo/LG3OhRHexJxtCsWk7X+mKjxx0iJ&#10;N9rTXdCU5oJmgqM53V0N+XRlb8OuYh8M5bhgT547jjaG4MaeVEw3haI+1UWVFY/XR+HJdAnePZCN&#10;G7sScLYvCsc7I3CwLhAH60NxpDUKxzoicbQ1HBOVgaiN24xodx34OWjx2DepSXzeNmvha7uBYJGc&#10;gAz1aKk8gUwA1Fv9Jq/3UhXle0k+gOZJsLhby8S3F/bCAcvjsq+jnPMWOuythJMTHa9UISnHbrCO&#10;n9t62IhTpKOVsl8LmTOySePsBSoS7cvSv5r5FAKKBeP9qj27eh4dMp8rcJAhKeWwJc8gt/m4GkZS&#10;80I08JBuyJK/kK28XsAn+QkZcpK8igw/eVjp8JrI8Wtr4LGQA9nG83MWaPP/qUmAVCCuYgoeWnw/&#10;nhO/gzJ8KhVtAgmZ5S5bAYhSGQsAUWqD331RTIuPOYkCl4o9Qlz15TLeoFSzVMTJ5NFFUwBZhMir&#10;AHnZ/kuAvAKNRRNgzD36ndr+V/YyQJ4bIfEqZF61l4HzspJR4FkAyU+Zggjhcep97tPmP6BSoS0O&#10;bWnshyD576AiJuB4fvujP+Pmp3/B/vH96KjOQAud5PzeFpzeW4nz+ytxd07aeZejKXOnAsL+ToFG&#10;DnY1Z2KgJpkKoxAH+0rQXZmkekTt6y5Hd006ZkaqcXIkHycG8uk84pEf64MdjoaozQqgOnFnlGXA&#10;KMuESiEdTbkByAzbopobbnMwhBFBsG71EqxbQ4fIyNnEQAv6ejoEynI11t5ZVwx3Rwt42Ovg8Gg1&#10;vFxMGCEvQ+jObeiqz0NyqAu6ShMxR5Ddmm3EcHU4KhM9MNsti0tl85gLcHB3PSaHazHWkYe54Sok&#10;BTihKT8RfVVpPKYUpZTOHx5CbV4EYWGI3pZCVFKZiTrra8xDXLAH7C0NYKC3HgZUPzp0shvXrlB5&#10;m3UrZTU8WUKVTpxgMzXYSOe/HpHbt6rFg+4cb8N4eybidlgiP8YZ71+U+RUHcW+umcDOwVRbAkbK&#10;dyI7xIbOygDWusupTJYTVsvVWgxSaSLjvDb8AcnKb9K11Jj/T0pXLYxWqvkMlrqMPPmYJR2EAEfT&#10;xI7qhT9STWsPTbGCIa/p+lVvY/VyAkRaovO6axEosqaEwbp3YK0vDQBXoymLAcRIHgYyPdCe7Ij+&#10;4gAMVkSiLZvHSdUQTaWQFGiP6kw/tJVGU33EoJ4QbswNRm9FDKpSd6AixUd1Xc4IdmfUvlElen2p&#10;Msp5TWJ9LOFsthYBTnroyPHFZF0kdpdQSZaHYKohitAIwWEC4HhHFI40h+FoWxTGKv3Rl+eF9qxt&#10;VByeqIzZgqpYR9TF2aM7bStOtIbhg9lC/OF6M/79UT/+17sD+Mv9PjXL//3jdXg4kY3rgwwmBpJw&#10;Z28ank7n4ePjJfjoeClujaZirj4YnYl2qI+yxHCuJ/oyCamkrUj1McIOwiNRhtd8bag+CGwqtk1U&#10;abqrfgETgnGLgIPfd39XMzU0J5H4NuVoaTbSh2ojt9LTSSJ3PZVLECUijQslzyKVYKJixEHKqnqq&#10;Ao6fny1/D2YMmCx0GAgYrFD5BIGQNwHmbatNAGsgJcBwopNeXPdcTHIQKtchzlbUBwGhlAa/LwKQ&#10;RROlIqYAIsbHNbkSTRJcde8VsPA9pJpLYCTgchejspBzFEUl5+Msw6N8T5X3oIn6c1Pg4HeS3z9Z&#10;A2RRbahcBk3gIXM6lPIgEOQxqXiT6ksZ1lLVb3xfmbgpHX2lRNuKilrUtUwONeW+gfZK6EmLlA3L&#10;+Dtcitdm71F90I7cpz34aXi8bD8JkYe8vWgCjAUTeByhsvmnIPKKqfufvPIcAmNxuwgQscXbqgrs&#10;OURennfyQ6BohrhEiQhMXgxzLeZJTr8v1Vty+4eqZPH24nYRFouPP4eHqBnapY++x+DwbkbjGdjT&#10;Voix5iLM9hbh5uF6vHemA+/Od+HqIYJkXyX2d+XSycajvTRWzXYeoMKQSHOsoxB9dXnYvtUazg42&#10;SIigE2jPwFRLoqpa6ihgRM/XFMZ5K0ikhLjhxHAhLu2uwJGubPRVRiA72hW+ruYExno6smUwNWRE&#10;42qPjeuWYf3aZagsjMeezlKUZUZioqcCl6cbMLsrD4khLogO8MZAUynGeRxT3RkqwS9zBUYIj6Gq&#10;QBwbycbn14bwYLYeY+3pODBUgZOTXZjsLsRRAvIIQSSr+WVHumOiPQWTLVm4cWwEV490It7fBTs8&#10;HJCdFML/HYMIPxeqjV9Ah05Dd+Ma6PD4dDasxsYNa7Bi2dt46/XXCJIllM+b+CPWV8tsZkR6Yag+&#10;A3O7+X8St6Mu3Qc3Z2rwxY0hHOnLQrKftUr4OpmsokoxRbi7Icw3vE4QaMoWLTYtVY5fVp6THlIS&#10;gepvoAJb/w7MCQsb/mjkByUT3CwIDdk60lGoRXoID1lmVOaX6K59Rw19yYp18iOTRnhqASJGaeIY&#10;pGgg2tsSrVQTMlzUWejLaxiMwbIA1MTY06HvZGQegzHe15ZFmOT6oCTWCfG+BMhOO8hKfiVJOxDn&#10;Z480gjwjzAXF8V5IDbJHeogjEnbYIdjZBMGEfmqIs1KFspRsYYQDEv3M0UxQHWmNxOneaBxvpepo&#10;CcOprjhM1wdhpjEAl4bicWkwAad74jHTFE7QhKA/3xtNdOz18VtQG7MZA7leuDmahd9ebsbvr7fg&#10;i3M1+Ezmv5xuwCdHa3F/sgi3x/JwbzwX9yZo+/NwdzwDN3Yn4+quZJzqjMJIvht60x0xVbsD5/uj&#10;cXM4CY/3peG9Q9mY749H2g5zuPCzstFdBiOC1lx7OfdXqGSxmyToqaTcCAiZNS05l23cetKxi3Lx&#10;pJOXKiaBhhrOYiQvVWAyrCOJZZlYJ1ViUqmkChvoIG0E+NIOncGEOHNZD8NbxvetN2nyCOYEiaUm&#10;spfJfVIcICpE5nWofAfvF1UjJo5c1MQiKBbBIcBYBMji7ecmVVB8jfzvxfvkeynwkCo3URaLJpAQ&#10;ADrwe+jE75Qzz8dFYMLHVFku7xN1ZrDmDYJNMyz1fDiKYBFgSA5GYCHQkEo1+X6KipahV+kSIG1U&#10;pP2JrAGvTEeKPVZAT3KGVM7y+1vLwGiNKOtlr+O1OYJDTAAyR4As2k/B4x/Z0Qd08K8AZE4Nib2w&#10;/xYifPwH8KDNESBzL93+sWmg8V/ZqwCRBo2nni4MZz03AuTZX9T+i3yJ7H//A2i8aovg+LHx8Q++&#10;x8VP/4bxyWn0VKRgimri8HApHp3oxLsnOnDzUC2u0w73ZGN2oIzASEZ/jSYpvLc1B/s78jHWlofe&#10;6jQMtpTAc4sVjA0N4eJkic6SCDU5baAiGs2MRjNDnZEaKOuA70BrcTjOjtXQcWzDEN9vd1OqarMg&#10;E+1MCA4jOkVbRhlxQS5IDduGJiqKJ1cmcPFIHyZHmjE/2YZL++tQn+6LxEAnKqckzI6U49zeUnx0&#10;po1OL4zOaDsVRwY+PksncrkDH8y34NSuYuyhejo0UEEVlY19HQWY21uHgYY0nlMCqrKDMFSdgJlu&#10;OpX5PRhryYC0qd/CH6qPiz0crY1huGkVdDbKKniEB7+sGwm3jVQAy955XfUGSmSEPdKQSTVRptYQ&#10;f3hyAB9fGcWj+T7IOiQR2+1xdKQYoy1xiPQ2gKPhEsr4pQQDo04rAkBnqQKHWheCjmAznYU9o1BZ&#10;mlOtg00gSJ8iS0aP0lbcgaCwYeRmLclE/sjVRDhjqh5GZCZaS1UbDwNGYbqr34bRhnfoIFYwshNH&#10;sRzSPM/fcROKZcXARFdG9NtxoD4cRzuicagxFOPVQaiItERphCWqGNmPN4TjUEskBui0OzI80JDs&#10;hpYML0wTugc7s5FMiKQGOyGRii7B3wnZER4oS/ZDQ04ICmI8Vcv09DAnNBSEq8WdAl2M0VkQiJbU&#10;bWhOdaOqCMTJ1hCc7YnEZcLiVEck5jtiqSYica47mmohDhf7YnlfOI5RYZygIpnjY2MVvthPRXKI&#10;quFMXzzujWXh0UQW3p0uwGdnGvB0tgK39xfh7oESPJkpw7MjFXgyW6l6TJ2jAhEoTlYHYG+RN6bK&#10;/XCOEHl3MhPfnCvDv99pxv+804nPT1YQXjEYrfBBaZg1ot02YavRUsjkPHcbPTpxbqkG1Kxt5bRl&#10;op2M+6+HJ4ODRXBIFZg4VHHkyqnytmaIiZ83I29JBosDlQjdjuC31qOSVHCSYSBN8tlFqpek7FaG&#10;hgiarXTiW8V5m2kAIu3avahePWkedtLSnMclsBJ4EA5S7SUlw7LAlLW0p5f9BaAIHBZBIvfbLMwB&#10;0lRELbxO3oMwkudKnmUr31dMgKHyGvztmlIR2/F12xlASedfRz5X/r9Ud0k/NDlnr82GvE7aPA6+&#10;v6gsBjzW/H1ZExYyH0jWQDEnHER1mWqvotomLERxSz8z+ghpXSSl02Jashrlirewhkp65bK3sGKp&#10;wOMNrFr6C7x25P63hMe3mFVbDUj+GSWiMaqXBzL89Vu+hpBYuO8f2dzj3xIkC/sCGdrzx16+vbAv&#10;8PgpgIgCkv//j4bUNPB4WZn8QcFDgWRhFvyPcyTS7fdFvkTgsWiLwNDcFphoTAOaVx+X23xfKpmL&#10;H/0d+8b2o7sqFb01qbh8qBlfXBvGnoYkZEV5YG9LGnpKwjHdW4i9zVnYRec4O1xJR5uEA+0F2F2f&#10;hZHGPLU2ek7MdtgYyep5W9BaGIaZriRMdWYpB5IR4oD+ymjEMQqVIZhgz83IjQlEiI8tI3wbeLva&#10;wdZiEzZb6yE5zFUtNiWloBcn61TrjHvH+6gKBnH33CTGOwsxWsfItCMTgzWJONSXh8enmvDkRCMu&#10;jhXg0ZEa7tfhxkQxvjzbhtv78nDrUA2uHGzACN93qrcMg/WpODbeiCnCpKcyXo3Np4S4oijRl4/n&#10;48S+enQUx6CuMArRIR5wtjeFhbEOzKRkWLrFrlsJbcJjA+3Nt/+V0nkDarPCcGmyEU9OduLX1/vx&#10;1Y1BPJkjjE/1qQWehnlNS5J9sd3JkKB4m5KdPzyJGE0Z0RkvpwNYhWRCM8jVmrcJBpONMFUJ85XQ&#10;ZaQr7U+2EA4SDdrxxygT/eSHZiCtsPljs6BDkKSirLFgumktn7+aP7ilyvGEuxqjJMoJPcWBBIYT&#10;WjM8sb82HBO1UejM2YHCUHsk+5ojyk0fEVvWId3HCNWR9hjI88Thlgi0ZbjB32aNWk8ixksqpCxR&#10;GOmEpowdaMzwxd6GZBRFuyA7bAvGu4pxYKCGUM5Ua8Tkxvtgx1ZjRG23w1BjBkozQnjsWjDXWoY0&#10;fxuCywcThMApQuFcdyRuj/J7SICcpCM/WO2P2dpgnG6PxmXC4dpQAi5SoZxsD8dsUwgONYRgsiYA&#10;+yv8cKg2AEebA3CmMxKPDhTiuxt9+POD3fj2ei8+v9ih8kqfzDfg3dlqXNubp5pJ3pksxM3xAlwa&#10;TsP53hjc35eBP1xuwp+uNeCbM2W4vzcV46U+qEugworejEQvI9THOFAdRaGdEPWxlSic8KfSkEhf&#10;qrPcuS9VSqI4ttmIyXCVVG7RcfLzls/cTRQKgaJKVKX6iRG45FCkkaE0dLSWaJufq1RObTFZzfeT&#10;IaKNBBUjfFEARqtUa3Y3ARXNhe8pn7OHrTZ8HA1VVZTAQ1rWe/O2QORlgCgjJDT5DaoKbjUJdA1I&#10;BC42m6h6dJZQ+Uj+TBaEEpis4HM1ZceqNFfmkgg8JJFNMFjxeKWay3TDUv4PGZpi0EPFLAUb8riX&#10;g5GqkFpsdri4lK3VJp4vgaCMcJAeZNLuXTWu5G0Tbg03SrPJFWor0BDFoSn8WIpVhMcqQmM1bTnB&#10;sULBQ3J7b+K12ftfEx5i3xAehIGA5IEGKIu5keeJ9h+Z5E/4XAUR2fI+9dwXtggIsdmHLz/3xWvV&#10;Yy9tF/d/2hbh9QIgi/s/BIkGNq+CRGMLeZKX7emriXmNqfu5ffHYC+Wy+LxFcJx69scF4/MImLPv&#10;foHGmhLsayskEBh5zzbgsyv9GG9PV61K+qri0FUaRXhkYi9//FOM2k/trVFgmOsvUvNF5va2ob00&#10;FcXxfihKC0N+WjQ6yxMwXBmJCVkrnApltD1HVeTIAj/a65djIz90exM9mPCHoqu9Ftpaa+DuZIbC&#10;RD80UgncONJJ1ZOPj8/RGV/txxWCRNqTnxpr4HEk8XYlbhyoxbnd5Xj/VBv+cH8I92dr6My248zu&#10;YtyaqcSV/fl4RpBcn67CQG0CTk/U4tJUC3rKY9Xa5Y2F0Tg2Wo8jI2U42JdDWKaq9toCwsMDpciL&#10;94WztZFqvmhusAEm+uupQNYSIKt4DivUUNuaFUuxhlFOYcpOnJmgY6J9fnkYJ4aKUBHvhv2NKTy+&#10;ETye68bZvZWqRczs7nr4bTWj01hHVbGMDmU5QtwMkeRnixAXA2ymStBb+TrWL/1XbFjxOnTXvgUL&#10;RoCiMjabymI+OrBl5CktyaXJn/ygjPljszSkguH1VF1oeYzSvE4meKUFbkZh9FZkBdsi0dsEtYnO&#10;aiGoygR3RLgbwMloOTbrL6NjWgFP67Uoi9uKgdIAjFX5Y64lBOd6Y3F5JB17qkJVTsSczkES4Ba6&#10;71ARrYU5o1SptHGlI4n2NCeMQ1GduRO9demoK4iDr7MZ3OyMkBWzEwkBLtBf+ybWL39DDVeUxLji&#10;YFMULg3E4+ZwIi73x+JCbySu703D7XE6+b3ZuDyYhgt9ibg6lIzrtLM98TjSFIa9JT7oynRBS5I9&#10;utI3Y1/pdhynQnoyXYbvbvbj9/eG8MvzLfj4dCO+ut6Fz8434usrnfj6Uje+utCB317twHfXWvDd&#10;5Rb85VYvvr/Zjs/mK3BxMBG9hENlhD3iPPUR5CjrSlAJ6CyH46alaE3zwFmqoKeTeZht5vlZSQCw&#10;hlDQVTkOGY7U2EalPgQganEmAkQq2aRaSiJwaRFiKTkuRtkWNNXmnIpRGhrK8JW8pybRztcrML1s&#10;ong2woP7AhUXU/5/Kh5PSerbyWJLNHs9uNtv0swyF8UgrUDo/CWprYDDAERUw2JuQ1MFpYGIVMcJ&#10;NCx1lz6Hh5XeMhW8yARElUjna8SkysuSytleAEQFITPWVQ6DcBQQyftLMYBKjjPAkc4Gcp4mG5cp&#10;MxVVodQF4UAoGG6ULr20hfvU/fyO6xEWeuulc+8yVb6vteYd5UfWLH+bsHgda5e8rn6LywiPJW+/&#10;jrd+/jO8/ebreG3m3leYvfc15u59QyM8uBWYKLtHR05FsrhdtFmxBYgIBF4YnT+fq+wH94t983z/&#10;MP+HJnm/CJT/2n4KHj9lPwWQ5yD5wWOEyMI8FWUEyg9gsmAnRa0sbF8AZBKjM+oAAP/0SURBVFGl&#10;yL4GOhrYCDj+oLZy//x7f8S5e/dxfLKN0XkbHtLJfXi2i1F0BQ515ihADFbEYqQhlQ62FBcPtuLC&#10;RB2O9Jfg9O4KlcfY35OP0b5KNNBRVKUGqtXfXG2NkRG5TZXTtpYkInqnM6L8nbDDxZLObQ3UjHKD&#10;TdBaS0e8cS2d8nrKz1+odtAy63pmsAA1aZ44MZiHX13oxtPj1biwt5ggaKMDLsN0ZyIBUY27R+rw&#10;cKZOAeZXhN6785041JONfc0JaM0NwIldBTg5WoTqHD9E+1miPGU7LlGFzE9UUeGkojY7DCfo0Pd3&#10;F6CzNBKXDtWrXI8Lf2CStNzEL7cBHbEscCNqY+Nafmml0mqjVH6t4/5qfolXqF5D+fGeqMoIxM3Z&#10;Njw504/mvGA60jD8+u4kvn24H9M9uYjztoXfFmPscDWFE3/4UYz4BypC1HrulQlbkOZnjIpIK7Tn&#10;uqM73wsdWd7I9DNHaoAVIrzN4GypAweqNAv+wGUcWXWWZfQmPzipwDLTWwdZvc9Cb70q1430sVet&#10;PiI89HnuXmqiZAo/h9jtVvCy3cAIdDmdzlo1F6I0xhlt6e7YU7oDR1rDcWEkHo8P5+KzU5X49ZlG&#10;PDxYiFP9SWjO8lLzD3YStD5bDAhBGTOXOSMEC/+nuxUVjKcddjoZIMpvM/yopmSCqIWhLgGnC62V&#10;b2HDqrdVpZqvvS4GiwIx3RCK481BONMehjv7MvGb88340/1dtL0EwSDuHyjGmd4Eqo5oKpIA7Crw&#10;Rne6MzrTCLp8T+yr9MNcexTuThXj1xc68Yc7u/HN9QF8fLYVX1ztxnd3h/D93WH88WYfwdGCL+br&#10;8fW5Fnx7qRV/vk1wXOvGpycqMN8dge4cN6T7GSFmG8+PABDnZ63NyHuTROsrEEPgdvI63dydgm/P&#10;VeNXxysxzs/QzWiZGpKSISpZLnaHzB2RfQJAEsuiEiRHIo0SRWWY8fMz2SgQFnis4ucpyXFCnyCR&#10;RPo2lTPZQHhsUEpGXi8lsAKMV2EiAHEmQGQrt2WITJLYKom+8H9FtTjRFDzUEJgAgOAgMKx0qDCo&#10;YK14LFY8T5mIKOuYCNxkuFRAp1EdmkosgZAqQ+b5SuNDqe6zJmRsuHW3kvbwOlRlmkS4nIuXvQFV&#10;kSlVhy7Pl0DgeavW+HprFSgECGoW/wZCgoDQXzBVzEGgyCJThvxeyzwoHf4OtdYswXp+jyTHsWop&#10;lQaBIYUgq955nftvESBvYenbv8BK2rI3f47XDt+l+rgjACE87hIidwUidOzK6MB/wmZoh/n4T9kM&#10;X//cFmChsa9f2pfHNAB52RYff/V+zXM1tgguAcbidnFfKRLCYlGZKFXyiMBYyM9oqsQWbKFqbBEi&#10;Jx5//zwp/xwiTwgQ3q+2ApKXIKKBh+a5L4DyB819fOzM09/j4uUz+PD6KM7sb8LxXbLORIkawpG+&#10;T9Jh9khfAQ50ZuPcgRYc3VODQ/2FdLLVuD3TgvndJZgkWIY6ytFcmozcSHfKXUa92xwQF7QFOXSq&#10;sf4ucHc0h4O5HnzdHVX1krmxLoz0tGFqpAt9nbXYsPoNJAZswZUDTRisjUP8TkuMNsXi7Egeegv9&#10;cVcWTSIo7hxqwM3pSlybKsGtw7U4v69YrSV+daoM/RV0egdqcGO6liBpwVRbBurTdmCqOwv727Nw&#10;bbadyiMSh3sKcGO2g2qmHTNDBGBXJs4eaMTR4XL0lcdgojUdZUm+VBzrYGaoBRMjLRgb6BB42pr5&#10;Jps2QE9PC4Z6Othqa44AN0sM16WhrSAG3rZ6qCM4WvP98PBYPb64Pki1VoTSFE/4OOlTbr+pGu7J&#10;MEbCDku0ZvtSpTgiJ9gEeyr9cW1PGu6MpWF+IAH7GwIx0xKM492JqM/wpFOQqpn16gclQ1nSssVE&#10;ay1vv8MfGB0Aj1dKFgV4+nyOVFBF+1ijNsMflYRHBJWB9DqSsWsZdhAHIM3vSiKd6IR9cKQxGOfo&#10;QN87mEfnWou/3evB768145enqvB4ughnGZV35Xki1FkPYVsNVI5pV3UUcsNc4EgnYkMYmeuvhg4j&#10;wvX8Mcsqc2qFOQYIButXERrLVVeB9TKjXovOQ+cd5ARZYr4rRjnjJwdy6Nyb8ZdHe/CXx/vw21vD&#10;Kn/1kJ/9+aEUjJX7oCfDCV1pTthd6EXohGG+JxknuxNwqjte5TPep9r88ppUWnVScXTjiysdVB3t&#10;hF8Zro1k4MFELj48UoxvLzfhbw+H8Oe7g/jgaCWmqWYkp1Ma4YTgLfpwYXQtTQxlfoJKBEv+gY7T&#10;zXg5WjMk0R+O0TIvHKjeodTSnbEMDJfs4HXRQiDBGuFlhUBnE3hYCDyoAKRyju8jpapSdmuycalS&#10;G1IVt9lUixH8WgJFs/aGzBh3o+N3p+LxsKAC4ee+zVL2xdbT5HHCZAEe26hw3GVyHuGhhrIIB8lH&#10;qKQ5HbyaoCeqg/cpaMgESoEJj0cmMppvfBsm69+BGZ26FRWWJcEmQLGVXAfPX5MrkWEpTVdgTTKd&#10;IKG6kPkt0phSU16+DrLGhwxFaeYaSesbTcm5rK8iFVKy5onMdTLjvoUoegY90vNNJqduIiy0uS9l&#10;5Zv4/ZWWOfI9lqpMA8J14+olWMvv1WrCQdnytxQs1HYFgbGU4Hj7DWVLCI71K5fAwVSf38FVeG36&#10;9lc4fOcrzHA7e+cbQoQO+w6d+V1CgvsKDATLok2LETiHaGqftrivtnyPw4umHpfHNLb4vJeBI/e/&#10;AIvGfgocrwLkZYj84L4HVCICjJcKAhZNAxKCg/ZTUFkEyHOT+9T9L1TJD00AItDQQEXuW1QlZx7+&#10;BtfOT+H6kU6kRfijqzYfhwmOw0Nl2FWXhBszjbg8WadaUhwZrkBffRomBypw+XArbjPSnu0tVPmP&#10;/QONGOuuREtxNNKi3JESvg0BntbY7mYFW2MdbLE2YQSqBTtzfcJjI6StuRFVh5OtEXa6W+LkWB2e&#10;HGtGbaq3inRkqOdvdCJnx/LRXhyBg+1peDRbg9sHynFyIBOX9xfh8dF63JisVlVip6gydjVE4vqh&#10;CpwdTsenZ5vpPAapoLJw9WA5/v7BFL5/MokDbSkYroinusrF+xf7cH2mErfmmvDZ7XHcO9GFvtIo&#10;dJZEYrg5HclhboyG+OXV3Qh9AkOfxytDbbq8vWHjGtXRNz7EBxVpIaqZXHNuCNVYAQoTfDBD4P6O&#10;Ee/Bjjj4OW6Etc4byA5zoDKKRUdxIJWALZICLJAbbof6FGcc64nHgYYgdOdScfhbqvW0JVIUx+BC&#10;p2BKCS8/MpnNrCpQpGx0LaMyHof8UGWylFRemRvwh2mspergfZ2MUJbsjaSd1mpSl7yftIqP9LZE&#10;xDYrwsUCmcFWaEtzx7GmCDwZz8J3F6rx2wuVeDadh/t0tvcnC3FpKBk3RtNxYTiZCiQZ/UUByA60&#10;oaPVRshWXZTEuaIl1w9xPuYqMhXAbeR1k95l61ZRsa16R82R0VorFTKMKqnepBLMy3oVzvSn4L1D&#10;+fhkrhjfXWnFH+/04VeX2vDJ+TalHt47UY8H02W4d6gENybycY3fh6uj3O5lQLAnE1d3Z+JwQzBO&#10;UH3IsNVXl7vwm6u9+OxcOz462YC7kwVUUaX4kJD4Yr4Wv7/agr/e43PO1+LqnnTsK9uJmmg7JHtp&#10;I8GDAQ6d82btZXChU3Q1lXkLvG2wDA66b8PXah1aM7fjQF0AjncE42hTCC4PJOPJVC4eH8jEzbFM&#10;tFExSimylOeKg5Zy5S2MwtVcB0mKKwerifKlJNucEb65OG1G5bK071ZREgSAq+lquJmvgQdvi7mZ&#10;r8U2/n9PmWwoQ1eWUiorkxn5G5IJjGYa5aHuk8Q8AwVVCcX3lCEoUQcOMsxICMikR6mUkooqCy0q&#10;AcJMFIdKYPN4pGW8PE+S3gIPUZiq6kqVzsrxryDwpMHiOsJBcm1UwHTy+gtDTjr8rHWoEHTWabpK&#10;yFYcv7S/2cDHZMhJm/dtWPUW1q94g/YW1q14m8+RBDgBsVyjJmR/nSTFl8l9moT4iiVvPE+Qr1jy&#10;JpbTRGm8TZWx9O3XYcDv1hoC5M1/fQ1v/ew1qhWel4UJXjt46zd07F9i+pYYHfxtOnQC5JAyjdM/&#10;uLA9tACBg4SN2OLjL2zhPnlMnsP9VwGzaHJbc99X3IrJfS+b5vHnEFuwRYi8ChYxSeQ/H2p7CRxy&#10;+zlEaMcJjhMEw/zTP+OkdBmWYa5HL6rAXjaNItEojR8BZsFeAEVUzO9xUkBy51Mcn+5n1J9J1eCB&#10;4sxY1br92sFGtGf7KUd+bKgEI3XJ2NOah+ldNTiytw77OwowUJGMljzpupuM0bYCHB6pRZa09PC1&#10;QcxOJ9XuQpLNloabYKFPJ0qQ6G1cCX1GHTKUYcStA2X2RGc+7hxrwXhTDLqLgrC/OQW/vTmCL841&#10;4cr+UlTTCR5sS8XHF3pwaawM87ukSV853j/dplbm6ywNx+6mFNw/0YpfXRvAg7kanB7KwHvzTfji&#10;9iAuHijBw7lyfEKHdP1gJc6PFePyRBk+vdyHp/OtePdkO87uKcHFqXqc3FuL8c4iHBquRXd1ElWD&#10;KQK8nODn4wIr802wszKC5zZnZGUmIy8tCpXZUciL38HnJvAapKOnKgaNBRFq6Co10B5hrgbYXRWO&#10;h0dqVTPBsnhXOoDlqKDTOr0rE4NUHbmhdojzMscOB2n5LWPBb2tk/XqBxhJsXPM2fyiv80e7FAk7&#10;zdTQkQthscORka0Vf9BSH2+qo1qV2NIxmPG2zFqP9nNEeYoPMoIdEOFhplqeSyFDXbIHDtSGKgd6&#10;m9C4O5FNBZCM96Vi6UQ5fnWS17gtBLONAbiyO43qoxzXdmfhBp32+YFYWhK6qIjq4rZid3kQRsqC&#10;0ZC8BZ1ZHqjne3tZr6NjXENIbNBUqFF1aa1bRuCuhC7hIhMdpTqsJMYJDyYJhME4nOkIx9WhJNyf&#10;ysPTYxX4/EIHvqMC+f3dXfju9jBVRT8+pKr8lGriN9d68auLHXj3SBXuMpD48Hgdvr8zhN/d6MOn&#10;83V4f66Cqqme+/V8n3Zc2ZNFpRCII83RmK4Pxzih0RxtjaFMF5WIfzZTgI+PluPqSKoqC84LMEOA&#10;7Tp4mxHCFquRvt0UvVRoJ6gELxOm53tCCY0cPD1IJTuSzPuSMNscicrYLaoBoqPBajrrldgqw0P6&#10;dNz6y9XQliwHK05YHLfkF2R4SDrMinOWUlgZZpJqKhmKcqPq8KDq2GZFxaHAsBae1tJCRUvNJxGw&#10;yVCSKAjJa8hQlCTIVTUUAwVRHLIuiawoaKG7jEpqNY+HQYYAglCQ/IoMgYrqsaIiErC9KKMVk7kX&#10;Mk+DoKPJmifyXqrdPRWToSSw1y8OJb2NVXTwK975mVpvR5ef9aolv6DTl/sJACqB1SvewZoV3Mp9&#10;MtwkUOBzBBrrV75DZfq2ymOsXva2AoTMSVrF58j7KnAsfQPLacsIjqXvEBhv/VzlNt5643W8+Yuf&#10;4+c//x9Yyce3WhjAVm8DdNcsxQo+bm5kADc3d7x24NbnOHjzCxy9/Wucvfc5Zm5+jinCZOr2N4TE&#10;C4evoHFrwRYA8vLjyp7f/2NT70FY/OA+tf1SmQY+L9uPwSX2HCwCFIHLAmCmBS4vDbPNiS2AYxEo&#10;88/+hDNUCMclv8P/OXrmXRy48jFVhgYgUnos1V9HVUKeoHn0HSEi9mOoKHuuUBaUCOEhj8uQ17Hb&#10;n6CqNBP7OkuRHeOPvV3lOLGrCtcnqnD7YB3O7irETH8+uiqSMNxSjCN7WnGorxxjTbmozwxDVZo/&#10;9rVk40BXEZKDXPklWwVbQ1li0ki1zzChTLUyYrS02Uw5uU1aa7FJZz0lKZ3LmmUoSg/G6b1VasXB&#10;24frcGlfNq4xanxwsJRRbx6O92VgtjsDv7zcjwtjJQt5jSx8QIUh5cHpES6oyw+GLKo0v7dMVWZV&#10;JrpgT30UYdKDe3ONGKyOxLnxUjw704UnZzrw+GSrSrafH8mhqqnDTTqhS6M5ODlUhJrscNTmR6My&#10;PRxtRXHYxXPraclDXlYsanid6sqy0VhXhqnx3ehrKsJkXwnuzffhw4sDuHusCVcPt+DidDtaqxLg&#10;bLkSt2Zr8ccHw+iv8IedGVXDmn9BTYobHjIq7sx0RmG0PXY4aUNv7ZswoUyXXmCb1i1RyUJtRuzL&#10;3+GP6a1/gSsd2WRDDM4ROh25vmhI2sbb4dhVG0bHsx5WVHdWVB+m/JEbC6D5Q5boNMhpE9IDbNGa&#10;44NDrfE405eOp4fpYE9W4aMjZQoa79GBPp6m2pjKxLVdKTjXE4cvTtep+RP3DuTgVFcCJsqDMcFz&#10;ON0Tg+Ot4Tgta6pTjRxuCMTeIk/MNEfgwmAqzg/y9XtykRu5lZBYyXNZAx3JGYli4vnpaUsydCUs&#10;GPXWxDljvGQbpmv9cLwlFFfowD+hSvjj3QH8x5N9+PenY/jj/V345sYAvrjUjc8vdhIefXh2sh7n&#10;htMw3xtHAObg60vt+OPtXloP/nyvF99cacK7MyU42ZuAjkxXlAaboTrSBj1ZnujNdlOTEZ8dYUDB&#10;93lwoAhTVTvRl+6EoawtGC1wxvnuSDwgVG/vTccVns8lnueNXam4xeN7OJZBtVSIj46W4VSfqDFf&#10;VMc5qTVNZP0KWyoJJyqWoM1ayAiwQwHVeIyPLJ6lqyqeJLq3pwMXJ6/mfkhCnapniyqFpZKQqioq&#10;EA8BBoMDT8JYciDSj8vbhs+nGnHi/9lM9SI9tFQvLbGFnITsy3CTyfq3YLLhHUJKQCHAWIVgVysF&#10;EKMNb8Jw3dsqeS1rsMvCWlIqK6shygRUTfks7+frJMcmw0/GkuwW2FB1iOKQwEaqnaTCaTlVwTu/&#10;+Be8zahf2t8Y6UhDUzr8d6QS6i0FDwGJPG8ZA6EVkujmbe11K5SJH1BJ8CWiLBbUBW0Zny+wWEJY&#10;qIQ4VcZb3H/rzX/FG7/4V/ziddn+XJnsv8nHtVfz3DdS7UnrH22patuEHZ6eeG3y+q9x4MaXOH31&#10;Gc4dnsbcuXs4QDDsv/UNQfI1QUIjNKZuLtrXOCD3y75sF+0mgUObUq9beC1fd+Dmb7glkGiTBIbG&#10;vuT/EEj9ECjKCI8Dr9gUASJ2cAEkMoSmICJDbaKU7lHJKJMhMYLkLtUIASK5nJl7hML939O+RtvU&#10;WRS0DyO5rAnesTlwDY7BjqQsFHQfxDEZznpA6BAiMswlSftjD7+lWuHrZbhrca6LAsxLakUNgWlu&#10;n+Tz5TnHH/8J8/d/hX3DHTg91Y4juxpUW5KO4lDMjxTiyt5SPJprxul9lajPC8VwcxEOD8saEqU4&#10;NlxJpxirhm3KZanRME/IAv6SyJVlYx1MpRfNJtgYa1PmynKg6xkVy6xtLejpboC+zhqs4ZdkqCkH&#10;1w9U4P1TrbiwJx8fnG7GdGcCymKdcWl/Deb3FGKinZFhZyZBVoTR1lRcHC/GI0b0MjwT5WOGB8fb&#10;8fRcP+5TSUhe5Dbh8PX9EXx1Zxi3puvw6FQP3r+0CyP18ahO2Ya9lcG4faAMH8p4+cVmfHWlBX+4&#10;N4QL+8pRkLAT9QVx6K5IRW6sHwpSAtDXUoTqohR01BWhsjAFOZmJGO5rQ28zldDJAXx4ZRCf3WSU&#10;fG8P9/txYjfVWXUEJtqiMdGSAH9nQ2xa/z/guXk9OvL96PwkN+MKHztZnIgOVfcd2kpVqqtDeIhc&#10;X8tro7XsFwh0NcFwTSQeUXGd7oxHZ7orOjPcsLciDKPV4WhN38aIiw5gkyzjywh/4xI1biyTzmKp&#10;aroImwvDmbg1lolnhwvx+XwVPjlajAfjGZhrDsHRtkiMlmzHpaE0PGBUfaYvDid64zFatQPjNKlu&#10;ak50xHRjJE52xeLCAMHRE4+zXXweXzvbFIyb+zLxwbEavH+sjg6Z4N+bixGevxkjX2kAKclyY61V&#10;PEeqEka7BlRXAVsMMUr1Mt8Wqpz1h8fK8cXFFnzPz+0/3t+P//XeBP7+ZDd+d6uH1ovf3+zDt1c6&#10;8N6RUqWaPpgtxh+ud+L3Nzrx63ONePdwMa7vTsexthi0prkh0X0D4lzWIcfPAD2ExoXBZDw8WKLK&#10;dQ+3RKInxwMlYebI3K6LuhgHjBIEt4bj8P3Fcvyfey34+60W/PEy33cyC7eowq4PJ+EJ9z87Xka4&#10;NuBwUzSyAiypOLThTOdvx8BpMz+H5O1WGCwJwVhDFNp57RN525bXwXTDW6qyzoUKQSqqZMa4wEAm&#10;AS5uZT1zb5kzYrEOXlJNxX1vfke2E06S/5D/I32wHKkMBB4yzKSAwcBBhqAstAkEScpLyxqCTBSD&#10;LMhmTGDrrX0LHlb6qsRWWtwYay1TJcKG61fxd/gWdFb8QnUeMJAOy5J3WK8ZgpJcgwEDAFkeWFSH&#10;5Cmk2EWi/RUExDKlBn6GDQSCOV9rqbdR5TB0CIXldOgrV8iQ0y8IhNcJEN4mWNZQsahJfquWUGm8&#10;rd5jyVuv4x3amwoOP1OweJu3RWks7r/5xs/wCz72CwLjdQLj9ddfXzDCRFTI6z/Dz372Gt4iXHTW&#10;roC1AaFuagAvpy1UIFfozK99hbHZC2hp6cD0+Sd00r/DfkJl8sZvMEFQjN/8EvvFbnzFrcYmeXuS&#10;z1H3iV0ndF62xfv5Huq56j3ktdwSJot2gLcPCFwWnyP7BM8L2GhsitA4QFNAo4n6UYqGpoCyABXJ&#10;wRy6+x0OEhwHF5TKNGGVXr8LQRkl3LagsLkV/onpiCuugqPXDmSVNuIiFcRRgkeKCY7LzPwHf8Ds&#10;fd4n8JHhr5eGwWS+yyJI1LwW2Sd01DyYR98SPN/hzL3PcHRyBLvb8tFcEIPesgScGS3DrYPVuDfd&#10;hMnmFAwwmpb1PfZ2lGFmpAFn9jfj1FiVmoFeSQWx1Xg9nRhlM4GxWRZzMdPBFgs9BRGpvrE10VEJ&#10;M1N9mu5amOivZtTxDiMiMzw81oxPz9fhK6qFnjx/9JZGoq0gCHPDBWpYS/IwGZFuyKYzTwpwwcxw&#10;MQ4O5qGnMhJT3dm4c7geX1zppXqpwbPzPfjq/n785s4oPr7Ugw/O8/4jHTgyUI6e4ijVImN+IE3N&#10;A/j+bj/+eKsL39/uxm/pnD673I1H8+0oSvBDfX4cTo43Y7CxEPt6yjHeW470+B3IS4tGU1UhSvPS&#10;0NNcjMtzvfj28RF8+2gaj872Y29zIkYbo3FpogJneQ2LE7yxfvnPIYsLSbL87sFyDFWGwdOOMNV6&#10;C8b8oW5atxJrpZqEMl6itGX8MWrzRytVK3VZQWhO90JvjreK/qeqAlTC+EhHDApCbRHtpI+qcGfE&#10;EBQ7XfTh5aALH0cDtSZDd2EQTnQm4sH+PKqKBHx6ohJfX6zH52fK1TDVZyeoPmYKMVbui4ECb5zo&#10;TsHh1hjMdRAM7RG4SZV3YySDTjkTR1ujMNMUgifTRVSGOXhKJ/6Qqu3j2Sr8/noXAdyOd+dqcHey&#10;HCfbY/n8aAyWhSDU0wKGjFoNqTzM9LUZveo+T/onBdtjfigd9/ZJYjsHTw4WUBHU4fe3hvDXh3vw&#10;+YUmPD1UiMf7c/HFmRp+Vu34y/0u/PFmB355qhY3x/LpxCMwWrYTtdF2aEpyRlOqOyqiHZBNaNTH&#10;2mKmMYKqJguPD1USjhUYyN+BunhnZT2523GoKQpX92bjM/7fv1xowf+80Yrvzlfid7TvzlXjk8MF&#10;eDLB1+/PVorj4xNVBFCemj/jT6fuYkwHrrME7mbrkOhtinZp45K1A/FeZti8aZmK9p3NVmG7/Uok&#10;7DCHn4MOgrYaY+fmTQTCWngREDt43w57HfjxPh9rQsN8NSEiINnIxzUlwDLLXCYLyjCVqBwZjpJ1&#10;wmWSnjRTlMS3lY7MUtcojUWTbgV6vNZLXv8f2EgV4GxlAJncZ0wQGG9Ywv1lWLfsTSyh07Wg8pX5&#10;GJJnk24FstCVfB/f+Nd/0ZTO8vZGfk9lUt6yt/9VTZpd8tYvlEJ4641/4W9fl0GBGSz5WUsfOzU/&#10;Y+0SrF/9NhWIxmQ4SqNE5HUyBPVzQoHKgWB4Q0zgQAiIunjzjZ/jnbepbN7m+7/5urpPHvuFbBcA&#10;8vOfC0QWYSKvFSVCoMj9PO43/vVnsLOyQHhoGF6buvYleuceIyK5AsmZFQjPrKMi+ZyO/tcYv/Y5&#10;xq7/BmN07OOEwfh1gkZgc/3Ll4z3y2O0MTF1++sFE/jIbXn9l5hQ7yFbgknd/scmsJHniy1CS2Nf&#10;EzAa208wKLgsqiCBzO1vNCawIVwOESLjV36Fun1nMTB3BXWDE9geGo1YwmTy7AO4uHgjwN0DvYMz&#10;OPb0rwTP7zBLpTMj4LnP/ZdsRg2FLRphwa2UOx9WuZc/YpYQmXn4DdXIdzhx8RYODdVgpCUDfTVp&#10;mB9txO2ZVky1paE5wx9FMZ7Ij9mOmpxY5VDnRlswP9mMropoBNBpyZoWHnYmsKN0tTXWgpOlLOqi&#10;hy2SLzDVpknp5kaYUn0YSfWFobYa24/x34z3z3TgmyvN+PZaK353dxca03wRT7l/cqwad062YZ7b&#10;0ZYcFCYFwXOLMcY6S9BUFAU/yQHwR3WgPYuvG8Hnl7rw5FQn7hzvxFECZm4wHzcIwHNUNHN9ydhP&#10;B3hpolANhXx9uZXOqRG/utSM+zPF+OhsM54eq1XVPr9/PKHmh8jqfrdODVBxZeHUeB0enuexlcQh&#10;Odwbg+3lGOiowL6hOlw/MYSRxnSUpPqjJi8EU/0ZOLk3BydH85AT68KI7Q2Ee5vhzJ5cHOtNQ6KP&#10;KX+ob0BPmu3xB7th9XKsXbYMb//8XxjBvQ43a12UJ3upDsW5sZ4IcdVFS4o7TrUn4EBjOIYZsVfG&#10;bUVOmDUaCJXGDB8MFQZgri0WpwiWsbJAzDQn0JGX4StG8786VqQmwn12vBQ3d2fgQl8KFUMk+rM9&#10;Mctrcns0E+9NFeAenXRJhBWCGE03pXviGBXgmf5UHKqNxPm+VHxyvBIfMML//FQNvqJj/X+/P4C/&#10;3+mhY2U0XxeK3UXbCaJA7CsPwHARgSclyDk+6MwLQFGcB1yttOBAc7amMjXaiM2mq7HTaR3qE7fg&#10;OKF1fZSBACHy4dEKfHm+GR8SUPfG05XK+Ij7jw/m4treVEw3B2OwcBtq4+xREO5AR22AVF9DlEXZ&#10;0Xm7Uln649xQKp7J0BwVzWMeszREnO9NURAuD7fCvupgzLXH4dxACi6NpOPanixuU3G6KxJHqKZ2&#10;53tgngrl3fEcPJvMxcczRTyGEtwnOOaaCcZcHxSHWCI31BLlMVt5nn7o5nnKErOx2/i91H8b/rYb&#10;eGwmyAuSdTw8MNMej5YMX+ykmthJ8MjWjxbouIkKRhe+MleEQPGQvIfFGqU2PCw2qlJyqZay118O&#10;RyNNNZhaF11vBW2lgoftwrwOeWyxv9QiQGRBqxWM4JfS6drpb+Tv1ZIq4w3V7NFo7VKCQhLXP4e/&#10;qy1C3WypXFZCS9adWf0OtFcRPHTc6xnMRG53wybeXs73Wv7260p9rFS5CslnvMX3/xfCcjXCPaxh&#10;uv4d2JltVNWAmyR5TpisW72M4Hhbk/Sm2llC5fIG4fEG1cabfM83CBEBgxqKesk0Q1OLgPhp+/nP&#10;f/Z8XwOQX+D1XxAifO3/+BnB5uiEkPBovDZCp7zv2hcIT6vByvUm8AlNxeyFd3Hk+q8wceVzQoQA&#10;EWhcIxCuyvZLPp9GEPx3NsrXLu4ruNB+cFsBiXCR2+q+BXvp+WOEjdi4mICM9hw0olgIlP03v+E+&#10;QXHrG4xRmYxTwYj6EahM8r79t3+rnPvxB9/g/M0nePjoXVy5+Rhn7v8Sh8bHMFafi5aaasxc/xhT&#10;9/9AiCwUEBA+h+5+SyXzO42qoUI5RHUyTZBMP/gtt5J/4X33f4vDfJ0k8qclv/Lga5w7cxx3TvQT&#10;Co1oKozCICEyXJOCwhgPpAVtRUaYB53ZTnRUZGFPZznGespQlxeGtBB3+DmZERaatsnONobwcDCl&#10;ZKRspArZbLGJykOb8NBSiTUxqcIyM9DCTmdLPD4my9DW4ePTDTg9mIvB2iTEeFuoZW+fnuvCzdkG&#10;PDzVjVO7ixmJb0dLcRAuHmpBXgIdbGEIzu4rw0eXh1Vu5OhgNg5RjYy1ZaiZ8vOj1bg7U4vPLtTj&#10;m6s1+O31NvzybBuu76OzPJiPb2+34eNzjfiQ0Pjre2P4y9M9+Ob2MH73YB/+/PEMPr65B7dOdODj&#10;26P49d09+OLuGA7vbYAseHWYAJ3a047akhTs7S7A9FAJpneVoLsuFt0VoSp/8+xoCR7R8dw8kIcT&#10;gzK50hH2hsv4w10KPUp7SRpKhck7b/4MayjtpeVHV0EwmrMCkB0us9CpJBw2oCTaDWcIwwP1sSqC&#10;LU1xQ2mUg1p5LjPEEa2ZXlQIuXg4QbW2i9H8njS8S2f79HA+Hh3Iwa9OMYo+WopPj1dgb5ELputD&#10;MFzgg/7cbdhVsgNnBzPxbLoUX56uwJWBWAzR6e+pDkdGqB18bNYjL9QB/fmeVDBJuEF7crgMl4fT&#10;cH80FX+53YI/322m40/B2d5YXB1OpTPOxkU65As8llPdibgwnIEThGpNig9czNYslMSuQkGEE45S&#10;8UjPq9nGEFwaisNHx4vx6/NVVEjVeDZDh32gEGcHpEQ3BrMtoSp3URljj8ydxtw6oC7OCRUEwq4y&#10;X9yUnNlMOW4wSDjcGsf7gjFcQsee44rj3bF4d7ZSJdsfTfM5+3JwbjAZR9ujcaQlGgeqQ9Cb4YaR&#10;fG9MVgZgpj6MkI3CaKkfBrM9cLw5CiebI3CkLoiwi8A8QX2iOxkjJTtV/qMp2RWZO4yR6GWIdD8z&#10;7C7zx8WhJDycysOl4XReaz+EbWZgpfeGKi4QpRHgqAt/gsPHegNto2oT720rakNMW5XwypwNB/2V&#10;KhkvcJA1QiQ/IipksUR3sRWK5D5Elcgschm6kuS4DF/J4lXLGYnb05kXR21HgLMFNqx8HXpUGPpU&#10;B7JGvx4d/s4tlnCjgpBchwxPiWqQ4aW3qALWUWlYassw1xsqCS4rgW7kY+tWUl1wK/fLjPmMAEd4&#10;2Wrx/6/i/16thqdlFdGVy6WsVlSEDEPRuC+5CuX0CY1XIfCy/aP7X7YfAGQBPK/zuAUgolC2OLnC&#10;xc0br+2+9CWd4HcIzajAW6t0UdM5gYv3Psexyx9iigAZu/prBZB9V77G2BU69Cu/wagyAoJAUSaP&#10;vwIVgccL++FjP2Wjr973Cmx+8NiCjV8nLK4TGmI3CBDCZPwWQUOAHLr/PQ7f/T0O3Pot7/8WEzyO&#10;s49+h//P/xfP//765z/hD+9dBr69jsfzu3Hy1HmVP9l/53dUNnzt7d/h4G0C5PZ3VDNiv1UQWTQF&#10;E8Ll4L1vaISHDKEJTK4+w9EDA7g22435iRYUJfmirSwRNdmhKKSjLkrwRl1OuFoXvbMyGe0VCajM&#10;ClE9qzxsjOFsaahmFztZU22YbGCEaUgFIr34DSDdZ6XKylh3nYKGyaZ1ahXBTWuXoS43BNeoELqK&#10;gzFQlwhZAtPHfiPOjlfiu/v78NnlXszvzcelqVrcO9GGR6fb8excJ07tKcGNuSY8m2/D0+PNuDfb&#10;iBMj+ZjqyiRoynBpsh4HOnJxa6YZv70zjG+vNOHrM1V4l478cEMozg9lUH1Q7dzuVPb3p7vx1eUO&#10;qpFO3D9WQ+dfTCB14t2TLSr/8sn1QXx+tZ/qpRJDzTlIDXfH7o587OutQXt1Dmb21GCU/7siIwDt&#10;BUG4eahGDQON1wThEJ3O7spAxG43hdGGt1VLBjOtVdi49OfQWv6vKtG5c4s+kgM3IzV0K7wZjUpr&#10;ClmJLcTdAqn+9kihSRtwqYCRlh8tOUG4MJCO2fpwHKaTu0alc2VXBmGRjy+OVeH7yy349qJUH1Xj&#10;PKProdIdGKuJYOQeg3MjyQRoOh1zHh5PF+Pqrhx0ZXpSedhilJH7Z3Ol+OOFZkzWBtPBb0ZbViAu&#10;jBbivRMEMSH/S8JorCIITSnbsbciSiXWf3WqHH9/0IK/3W/FX+904avzjfjuejtB0ITbY7kKWLIm&#10;R2OKB4oinHlOdqhJ88ZcRwpuUqk9Irye/f/oegvoOo50azQXZiYTMCcxM4OYmZmZmZmZmZlZsmVL&#10;lgySLcsgmZkZEzuJndhhZthvVzu5//3fek9r1eqjPt19uqurNhR8RfcnOvWn2iLo0tyRH0Kn4KYN&#10;K9XVsFZbjKIIU5SHGtLlGKOOoN6dZcv36IXxen+cGkjG6cEM5rk770tLWic8zkVFis21syoA7x6u&#10;wLPj1dKQ7oO8fn+eI8HfDf25DmhNtmCyRGe6HbozndCUaItSgn2ymxZcdNfASukdZHiqoC5cD70p&#10;lnRibhiv9cWOch+UhNNxumohzVMd1SQM4di2ZdrhVHM4TrRFoi2Z9cdmM0liHhSX/xNW8u+gItpS&#10;Ws9En+5EvNO/J/+JrSCMv0lDdLBL808Eeax8OeRWa+PL6LZS3Cum/5njwSSGvIvYUWJElyCNdYvF&#10;rG6mxbOkZidbnTXI9dGGt54MltINLJj3JpYQ/EWI/uULZkKK5EtyUib5iKHhoglVjJKa8fo/sHT+&#10;bNbL1VDlfYnhtiJS8wKSxgLRhyFGTQkhRAIxUl6HeEdFOGiJ1Qxn463X/oPu5R8kCjoNqenpP5lE&#10;E9N//38C//8fUfwPIfy//v/7eOFa/vf+f9HJCPL4F52T+P/Vf/4TK1asxoKFy/FKPQmkcvgKNqma&#10;4J3FBC9Td7Tuu0qiuI6mvVdRv/c6yeIe6sfuo2Gc6X8TyF+p/q/UsP//Jo56ko9IDRMivfz/f3//&#10;fyUSQj23Iv3v/X+Txf9xJC/T3wTTNElik9JdtE3eRtdfKaJ4AE7RlegQ+0kCbSSRbl7v8bNvgT+A&#10;33/8Ad+9ex0XhxtxuKccbZVZaOkfRQePlQYJHHqXRPKEJCII5JFEIO0kkHZBJCSPjiMPpdQmSIVu&#10;pVt8pkvpPvEIvdt3oiQjDA0F4RioS5VW4gt2NYCTsTwygqxQkegsTSgcqIlDe3EIgd9UWijK31YP&#10;GjKrobx5JVRJGvLrRViNxbSuS7FlNV3G8nekuFDrVy2RotSuXrYAm1bz83yhil5DXqwTAh2UIbts&#10;hrTSW32aE6Z7knGLYH1hOAfX9uZjvCUStSkuyAw1Rm6kJVpy3fHuVD0eT9dQaUZiT20oRquCMEQV&#10;PdGRJK2xLTrGd9VG4N3peoJHMR7szcCH+3LweH8uLg0n4/JICkErDKOlLhgh8FYn2yLBQw3lMabY&#10;3xyKC0OpONkfT/eQgONbRSTiXNzZV4KddZGozw1Doi/VapI7smKcEOlrgrRQS1Sl+aA00RGjdeEY&#10;qQ1DTqgZLLTWSBMFNyx6DQprZsHTSg1mSitICJt4DR0kECCrE+3QmusBN8MN2Pj2P+FmsgUhjvJw&#10;0VsLW411cOf/gQ5qcDVVlZq2HIzkEOaggVNdSbi5XQy1TcSFgXiJKCaoqk8RjLflOOFgYzQdXQC6&#10;8tzo1IwQ76klzTCvjLVGQ6I16klqxWEmKI22Q3W8A7aKtcvL/DDVFIwHYxlS4MFrI5m4sSsb5RGG&#10;SPPWRWmkOfM6GK1pzgRGWdQkOmCsju6KKv5IUygejhfi4kAshguo1vNcsbPQDQfqAjBORzLE9zLR&#10;GIrzW1NwboD3vDURd0cpArqipRFQe2qDkB+kRwW/EtaqK6C4chZWv0XluH4OQXMu8gjqF7dn4mhH&#10;OCbpIrbz2ZpSrFEeZcRnIqH5aPJ5DDBMcXB5dz7uTpZKo97uHSjAlZ2pOE6y3FPtjaFiFxzvisVJ&#10;vtup1gjsJ/l2M/+T+XyOBFndzW8R7GdCjSQumqIqo0xZTryxq4Tui/l7lmR1qC0exeHmiHdVQ0WM&#10;BfY3htHdxOP8QBKOU3w0xlnAjeeKAIvKq2bRNbwFV711qIu3RSOdXaCVImT4G9LsbooCaV0WCgYR&#10;rFDMv9i8RIQMEQs/zaWjEGJinjSfQxoOLEZerX5bmowohgGLY8Ts8I08Xsz+F5MSxSgpMYpPpMVz&#10;BbAvRm4Q31+okdRcJjrKVyyYI5HHonmzsOqdN+FnKodYByWIOSdzXvtvzCMhvEOyeOvNf/D35iPY&#10;UgU+hpuwiQTz5pv/xNskD0EaYpjtjJmv4Y1//RfEsswp7gp0cGoIsV6PmW/8F/6bhPFvAvy/pX4L&#10;QQL/hwz+3v7/JYkM/lf6f+979dV/4rXXXn3Z/CU1gf1TSv/+t3A3JK3XuBX/v/ovLFy4GPMXLCWB&#10;7L2N3O5jWLpJBwuWbsKKzRoo3nqczuM+6veQPPbeQt3eO0wvSaRu7B7qBKGMc59IY38nEsA494vv&#10;SDAvEwnkfz4z7b/1VxLEcucl4TDV08XU0qXUTdxkuvHyex7fwG3jAW6ZXhLLy///JpV6kkj9QRKK&#10;6K/h/t6J6+jaOoHd+8/ByiUci9ZqIr1+F3qOP0UzHUrngXt4+ukPwJ9/4svnH+H8/nEMt7cg1D8E&#10;fkHRPP8ymuk+2g/fkYYrtx16D62HSAyHHqCFRNJCIhH/ixFqrYfvk5hEIuH81Q/TQnLpPXoLFaX5&#10;CPG0QFGKD3qqE1CTGYhAW3WkUn3mBtsQKFww0Z2OrZVRGKyJxlB9AkriPZAY4AAthTVQJIEorF8O&#10;xQ1Uz3QdYiXBzcJtLFmANSvE8qkbIbthDZYuJqEwOemux77GcCo2TxZaeeyoDsZ5qtvnx8rx+GAR&#10;pjpiMdEShZsEpPM7MnB+uABT/TlIDzTBDhLDrV25rKwJONUXh6musJeksDODTiQRRzrjqbL96SaK&#10;cZ1u5QiV4MnueKrGQPTm2qMmVh8dohki3wWNKfawUOP9LnsDMV6aJCsq+D1peHw4Fw+o4u+O0bkc&#10;KsbdAyShyRLcn2pAQ24QAuzU6MhMUJnmhvNjtbg1WYvRhiiC/Cb4WMjASGExVi0U/RsEItnFMFFf&#10;QRJQRCHVc6uI9UQgbc5y4nFLqBZnSnGKRFDCgkA9aY2LlgRjqmB9FLPCJ3lpwdtCAaYqq2GusRHR&#10;gTYIdNFDJ93Ee7y/y70xuEpAFnM0epifFYk2KIm1QU6wBZI8dHm+DrJIcFEkq2A7BXgYrEd5rCOq&#10;SHah9krwMJdFMIGjr8gXp/qz0Z7pSiK3xVYCfmuaDVV7DvaSFLvzfOmk7FAWZordNYF8J8nM+2hM&#10;NIfw/wAcbI3HzvJgNCfYYEeRtzRMeIKkcHl7Ku7tL8TjI3QBxyrw9EgZ3VE27u3JxJHmQLqnIOwo&#10;8eJvWaIjywZduW6o5b21Z3ugI9sVoywbOyvDUBFphdwAPaR6ayDOVRkxjnIoCjHERBPdIu/x/kQ+&#10;Pj5VhUckjPv78nFpMAFne6JxqieGDiWJgiAZF4eypM976LoaUxwkJ2ClzjK78g3ILn2dYD9bij+W&#10;4KWHuhRnEhVFRFciSTCUvxOOw90pdE0B2CacbnkAdnH/rpogDGS5oCXOFgVBhiS/RVDi9RSXvQZT&#10;uQVw0lnJtBpuBhulRahkSQ6i30EMbRZDYtcvIegvFRMJuSXwb2QSoVJE34WYg6GwSgQ9fDnjW2Gl&#10;IBoxgW8eNkmhTpj4WZy7muetXPAmlr3zOt39GySHGVIIkPkz/wEHzcVI91ZBJN2Bs9F6rFnwBpaJ&#10;iXxvvY75c17Finmvwd9UEdHWsnA12oiF816XmqfEjO95s/8bmjLLEWqtAgeNFdLw8NfoTkRz1AzR&#10;gS4m69Fl/Pd/v4Llb71JUlVAov0qWCu/g9f/9R90A/+J1/8tyEN0iv/VCS6NoPo/BPK/SeFfdA5/&#10;E8HfZPC/t39/fk0kkodIr7/BLe/jf/4XxEECeZkEibyKhYuWYP5CEkgLQbJ44BjeXquG2e+swMoN&#10;SqgdPkM1/SGaD76HlkmRHkvbpgOPqPwfUu0/IiDz/8l3pc9NB0Uz0SO0MEnfSZ9F09J9Hi/cAc85&#10;IM4TwP83AQgn8dI91PNzg3AUJALRYS+ao5omHqBREIbU/MXrCDfC/5u4FX0kokO/jfvbeJ7Usc7f&#10;2Lb/GqYnT+DC9Em0N7chLDQWNT370Eln0Eai6SLgf/vry+arH777FpNTl9E5fBSllc3Iyy1Hedso&#10;RGgXMe+kVRCCeA5BFkyif6WZZNHKfaLPpemvTv020QfDY5u5r+3we+gZO4eKokzUF8UQHINRkeRM&#10;9WyFMDt1FETZIc5TG8M1ETg7VIRCOobUEEvkRDjDQVcRqhuWSh3km1aTMJhk1izChlVi3ewlLNhv&#10;Q5WWW0N5JV0I1dImkv2yJZJbOTeYixeTdAMdofjggBj9RJU4morLQym4M54nNTXcP1CO63vzcGM8&#10;hwBehNv7S3CgIwqHO6J5fgou7aCq7IxgBY/CVFsoDjb58v8w7CW4DZNAbh4sxe56fzQmCqVtjEgC&#10;eLy7qgSwYklVPwtFacF/F1NZ9BD4ThPobu7OpupOJGlF4PK2SDyczJZI7M6+UpzZkY7Le0txfHsx&#10;To1WYP9ALgoTnKQRVuGO6vAx2wgXw7Ww01opBc4T4R3sDWSluFrD9eEYrPBBXYIl8kkSrtorYUww&#10;UaHak101E27GMkgjgQ0VueJ8XySmm/yxq9iZqtcDnelOVLm2yAo2Q4KPEeK8jRHqpEVAd8eHR4rw&#10;wUQebu5IoqOKQF+JD9KDTJAZYoaCaFsk+eojwkUDYc7q0kTC+kwvtBd4oTLeEs10e+N0KYe7k7G/&#10;Ix71/J0sCoZgBz04G8oj3ssQxREWGKsPwruHKgjQJfjweK30jkTcqAd0h2e3ZWK6M4VAG4dJKu/T&#10;g2k41pvI/Un45EwDvr7Uhi8utODjk7W4vScHR6n4jzQG4WRnFMarvPiu/DDO6/fmOEsqfoLuR0QP&#10;GCz2lFzLkU6SP93VZQqGoeoAvkMZFIWbYIBEebQzTpoT8uAgy8muLFzazvtoCMZ0WzQu8j6uj+bS&#10;SeZIowhbstyQ6mvAdy7WIBEz8WdDfvUsqNAZ6JHg7TTXID3AmPliIxGLEBYNqU4kWlsUR1mjrzSE&#10;1/BCMsk8P0QXk3S4gyWByPDRh6+IBUbBIAJLypOE1Ege9moLkeFL8iaBO2pvhBqdg5wYJbX05YqQ&#10;YsLemgUkkcVzpWGxa+kUJPKQ4lCJ+SFzpNFVYo1vWeFMVr4tnbeWgkRMLF2zcDaFGB39wrlY8c4s&#10;qbN7EUFfpOWif43EIcJ/LCIxzH39PygEVdBX5oZQWwXYkDDnz/nny8CDYnY308JZ/4KF8mqEmW+R&#10;8uctMQNcTN6b8RpmzfhvrHr7dTrDdXRkqyHW5nj91f/CG2JEFInh9X+J0Vdi6Ox/YhkJyZcCSkyE&#10;tdFajvm87qskiNcI5ALUpb4P4RREx7loYvrfxPFX+rs/RHwWned/k8bL7/9vAnn99X9L6bXXRHpJ&#10;Hv/nO+FMXvuf/xcvWYp3FpFAQivH4JPZh02KplBQUIGqhiGSyrchsXUKiU2HkNh4CAmNB5HUfBip&#10;3JfadgRpbVPIbD8mpYz2o0hrn0J65xSyeo4iu+cEcvtOSSmv/xTyB84iv/8c03nkDZxDwbYLKNx+&#10;ASU7L6N4mJ93nEPp7oso23MJxSNXULzzOkp3XkPZ6FWU7bqMCm4rR6+jctc1KVXtuo6q3fx/N53K&#10;nttoGbuFRtE3Q6fUOX4Dw5NXMbB1N4aGhjA+NoG+/l3o3H8JPSSuwSN3cejkZZy9dBm37z7A7iNX&#10;0DZ6Cs0dfehq70JabiUSCtpQ3HEQHVPvSc1Wog+k7ZAYFvwQXUcfomP6CdpF34roXJ9+jO7pD9Aj&#10;tlOPpAmIXdvHkJsQRADxoROgpW+NkZphEr10EUHgGa4Jx1RPBrJDHKG+aZkUw0bMIJZZs0Rai3zz&#10;mqXYsGY5NtOByG0gWaxYgnXLFsGcAPn+WBT6cq0lG624di2UN65lwf03FGjHRRiSC/2xrPQhqI4x&#10;x76WCAJaKBUiiWQkWyKP+wdL8MGJajw8XIizg1SS/dG4viebpJKPqe5IAo+V1FF5ZkDM5Yij4gzH&#10;la3ReHKokCrTE7vqfbC1whOp/rqw1doIsfiOmLSlsO5tKdz52sWvI4BgnBJghjh3TfQW+eBEbxzO&#10;bI3CuR0J0hDSR/uLJQA9vS0VV8eLcWwol3mjDzOFFfAyVUCYE5WbqyKyA7VxuCsW54cycZAAIxbh&#10;Oro9D8cIshfookSMpiQXRcQ6a5BwNBBip4wIB2UUBhujIdEeTamOaEy2xWCBG6abg3GxL0oa0irC&#10;cky1R2IXgXVHmR/6C/3QkR+IvmJfqvdgaQ2MgwTeE73x6Cv0RlGUJUnSHrUEwIp4OxRGW/L59ZAV&#10;YoIiElFjhgsOijAvlf50gK64MkLwHSYRdKWQ4BzRWxopLadbk+yE/c0JONaTQqeRiJZMB9RnOKA1&#10;xw2DdBeHWmJxeTifeVSG+5NVePdIJZ4crcCnF5rwyflG3NlPAN+ZgiMk+BN0htMdcTjUSAJpCcce&#10;vrND4p67YjBCkjxMt7mz2BttSVbYV+dPQsjEAxH48FA53psqx8OpYtzY97JMPJgoxd29hSSIHJJV&#10;PM6Q+K/uzudz5POd5WBndTjKo+2Q5G0Ca60NUNtAxb70NWxZ8hp0ZebDWX8dQuxVEeuhjewgI1TH&#10;WqMnz4t5G0z344WOPG/UpXoiw98M0S7KSPBQQLKHMgr8NLEjn3lCAkygA9Lf+A6UlxPsF78GrQ1z&#10;pA5xd911yPXRRSMJuibOGmZb3sLGt16l6xChQ0Q/BcudmJdBMtko5muQSKQZ4MtFiPN5kvMQwSgV&#10;Vr88VoR0X8dzhbsQw6BFX8VyEWSQBLKUxLGYJLBgjggNMwNLFrycpLlEBPkkcSx6500sni8m+f0n&#10;9rT7sr54IMpyIRJdtkBuzWxpcqroCH97Do8niZgpr5VCuJirLKX7eDmBT4yUeo0OQm7F2wix3Ah/&#10;k7XQ2bSEpEEC+WtuxhskhzdIDsKBaMouR4STCvwt5RBovxErF70hjYZ6443XmV4C+d+E8Dcp/B9y&#10;eJlmvPk6Zsx4A7NmzcCc2TMxbw7TvFmYw+2cObMwd+5szJr5JmYyvfEG7+8v0vgfYvnbhfxFLK/z&#10;s7jmmjVr8M7CxXhF18ALqxQd4eYXi5bKMlTm5sHYxhfzVRyxTMMNyzU9mLywXMMLK7V8sEqbSccX&#10;64wDscksDOuNQ7HZPBLrDEOwWj8AawwDsVpKwUxBPC4Mm82isIHb9aYR2GjOz9xusojEJssIrDMJ&#10;hrZXGpQc4rDRNJIpSrqunE00FB2SoeyUClmbWMjaxkDeLo77EqDsnAQFbhWckqHmmgQdzyyo2SdD&#10;yyULuh5Z0LENQHVjI/p6ujDU2w3/sAQ4+yfB0zcSplYuUNc1haqmKQxMXVBY0ojaqlqkxybA3NQO&#10;65UtsFnfC4Z+eTDyzYdRgNhmwMwjkikcNsFZsA3JgW1QCmxDc2EVVgqriEpYcmvN/z19fOFnp4WB&#10;slAcaIvHuZ0F2FYRhqoUV4x1ZaK3OIhksBwr3prJAvEOFs6fhxVLF2INXcYyEUl32WKpf2M+7euS&#10;+SJK5gIsmvUGsrz1gFMx6IxWwPw3/k219BY8DBVhorgK4XZq8NdbCn1WvHAnDZSysvWUeGGiJRq7&#10;q4Jxd6IcDw6VSUuO3qD6vCrNhk7B5YE4nOuJxNm+CBzvEvMQonGTYDPdEYLtRU4YZrowECaN4Bku&#10;80WCpwZcqBBlVlHxsdKtX8KKuXYhVEWobaW10JBbA/l1C0gks2nTV6Ag3hFdRV7IDdSFh/56qnwX&#10;vD9VgRfnW0liZSS5SHQUuiPJnYouxxune+LwaCIDd/amkcCSCWrpuLsnHdeHk3hvJMfWcPRmO6Cd&#10;LqgrxRYVEUZSvKssXr8wxAC1MZbozXJFZ6YTegu90JzhijYC/P5GgmtnCM73RuIGiez2zmTc2Jkk&#10;LX50qDUWrZneKIuwQUuiMxoSbKnig3G8Jxo7y33Rk+2MvbUhOMi8PNwWS0JOx1RnIvY2RPK9hqAj&#10;2xMjFcG4QJV+aTBRCv8hPl/dmY5bdAk3CdJXRvP4LmLRkeWO7cUBkrs4RLDvKfRHBV1oTYINDreH&#10;4fGhAnx8ogYfnRR9TeW4tiuHRJ9K15CGg53xOMrfniT57CFx7GuKkDq7j3Ul4Aivd4rgv6/aGxe2&#10;xv8VSj0fT4+W4ZPTNXg69XKy4JNDVbyXAin22dnBDBJENs5uz8T54SyIMCYfnGjAk+PVmO6JwXCV&#10;P5p5v8JxKa2jyie4GyqthJOxHPzt1ZHsZ0wSdMd4QzhO9MRjmm5ITJoUw3i3F7vTUXiir8hTIsgU&#10;N3WkUhgM5NjhYIM3dpd5YHu+B7K9NWAi8w4Ulou+jZlSk45otupMtUNVqAHKgrRRHa6PXC91BBiv&#10;lfqdnIw2wUBBLCC1mMQgZnaLxZBEX4WIuCtCg4gZ46KJ6u+V+ETokJfruKwnqYgAgiIS9FI6j0V0&#10;FlKQQdY10by0mHVyydtiqdaX0aHFiphi2VZBNGvE8NmFM/AOCWRfhwt+exqBB0cs0JayEQor6Tro&#10;WubPniH1Zaygw7DXJrFabUagnbw0EXWmmKPx5msSWejLLaGbUkWY5WYYbFmGNwTQv05ieF1M+hPu&#10;Qsy5+E/m9zIku8oizVMGfiarsJ5k+W/RhCXIQ5oA+JeD+GsrCEM4DuE0xBwPQRgLFryFBcSYhQvf&#10;xuLF87F0yQKsWL4Yy5YvoouYj8WL5uPtt+ZiLslEHC+IZh5J5a235mD2bJKKmA3P+xbkItKb/Pwm&#10;8Wfx4iVYsnQlXhnPzEe0dyT8g6NRV1yIqpxshITGwdorCh4hyXALToFLUCqcCZguTDbeMTBzC4Wl&#10;dxTsA+IRnFqKxMJG+MRkw8orEnb+cTB0DoaefSAMHINhyOQeloGA2DzY+cXD1CUUejZe0DR3haVr&#10;MIJ4nrqRPWw9QuEWEAdzZ184+IXC2MkH2la+kNN3grqVN4ycQ6DvFAItO3+o2/hBw8YHqlaeULHk&#10;tSy8oGUdyOQDXRt3aFnYoq65FW1t7ehta0CIhzv09Y2goa4FA0MzKClrQFNdHyrK2nCyscWB3lqC&#10;RwCiPBygomsCXWtn2HkEwc49FKrGdtA1t4WJmTkUlBQgo6QFZU0jqOvoY52MGrQsvSGr5wA5XWvY&#10;OLtKa5c3EZD6adPjPfSgL78Cm5a/La1nEOygiZRAMwQ4asNcRxbKW1Zgy9plUlRLEfLAVG0Ltixf&#10;iPUrFmHL+hWQXbcKm1etouWdjaHKePx8JA5Xm03hq/sO3PRWoDvTH47KK3C9OwYPt3mhMmAjqqOM&#10;qKhdpSaUnTVhuLQzFzfH83CZ6vXOeC5BpFSa5Hd7JAF3d8bh8d5EvD+egKcTqTjfF4odRQ7oy3OQ&#10;Yl7tqg5Be7aT5DistNZBlkpuM+2/mMAoT4eksmU1tORXQ11GrIuwgo5qOZT5nFvWL5GaEtwtVVAQ&#10;54LiWAckeemhW4ww2l+ID0/X4vHhUipukoVocqMjejSZjdu7knC6NwJ92dYEG3uMljhJa2gfqPHA&#10;eKU7+rNt0BBrRJJwQH+Ok7TKXmOCOQbynDFeSxUv+gAawwjwsTjRn0BQjiG4xtJRJeLacDKubU/E&#10;9e0JuDYYR2KMxnHRQU6iqY63kkhgXy1dGwHxNI+/OBiPC9sScI4kI2JAXRmiMh9Kw7mtCSS3FOma&#10;0x2RBOwk3BrNwM3RNNzm9jp/5zoJ99quZKkvSTQ/nR5IwkRzGMYaQnG0J5bEkoGnR0REXroCurCP&#10;6AieTeXg3X1ZuLc3C7fHciRXeHNfMa6OFePynlKcGy3G1EAWRuqj0JHrQUVugW3FPiS7MDqyLNzY&#10;nYd3J4vx/EQlPj5WivcP5/M6Wbi4I10Kjnl6KAcDlRGIcDdEkIM+8iMcsKsuhm6jGHcnK3F+pAgD&#10;JYEkMzu0kDhKYiwQ7ayMQCt5BDmq01WaooZOTDgK8X1TiiMGeB/C7Ryh+5lqCsLpProiur3DLYKw&#10;w3GYjnWi2h1HWwLpjmMwWeeDvgwrNCeYIcFRHg6qy+Cqux5BlvJSX0xhkC7Kg3WRQ4dSEqiFEhJI&#10;mrM8MilcIuwVpXXSTVVXw1h5lVSvRFDD9YtFKBCxQJJYr140TYklZd9holOiE9kgXMlSEgfrmFh6&#10;WBCEWJt+Pl3GW3New5K3RDMViUMINmkOhyCS1ynuZknLFcusWQj5DSzvTJt4zWVz/4FD/Z7Ad1HA&#10;p2l4fjYZtjrLCLr/xjtzxfoZYkLhG7xfOfjor0SErazUVDZnlghN8hpmv/Hf8LHcgvI4K4RZbYGh&#10;3NK/QosQqEkMwn28Lojk1f+Gt5UcUnxlkOS5BcEWMlI/j+hAF81XgiCkpiV+FvM+RBKd77MoNt+i&#10;w1hEgbmEhLGIBCIlEaSUJLJMCmBKAuFWLBX99lski7mzeP8zSRqzedzbEuG88/acv76biZkzhIt5&#10;nYQyg0QjnAyf8623KcL18EpuQBTSohJRVVKCA3tGsWPrAEora5GVnYPaumLkF2QipyAPuSXlyCyq&#10;QHphOVLzSpGZV46swipkFVQjNbccKfw/s7gaafmlyCquZKpCTmk1sksqkJFXiNTsXETGJSI1KxMV&#10;1WUoKMhCQV4qivPTEBMRgILsFFSX56CqLAvJiSHwdLeDhbkRdPS0YO/kAF9/fzi4uMDd2wdWdvaw&#10;tLWFla0dfPz8kZ6SgNioMCQnRKK4KBWF5QXYpKiMRYuXQUlBDqUp8fB2sYWtjQVcHWzhZi1G+ngj&#10;M8Ifvi5WuLanCbeHa6k0c6CtpgxbOyu4OtnBzNAAFmZGMDExgKGhLuwdrKGhqQlZOUVslpWFrKIq&#10;1LX0YGigD2VleTSXJ+H2RB0OdaYhL9wGoc6G0FXciE2r3oKhmBi4ZR2BdjU0FNZQ1S1AiIM2rb0F&#10;Mv1NkR9pK63prSe/iip+GRQ2rIIMyWXdisUs1LMQ56qHH6ZigYu++HnaDcMpaqycscjn+YnWG3Bv&#10;OBA3B7xwrC0AZ7Ym4+pILm7tK8S13Vl0Htl4MFFA0C6WZh4/OZCBR+OJeLA3liCWiA8n6UiGY3GA&#10;FX6PGEUVJ9bSloed5nLYay1HLBVkmFCiG0UbsqicC0gkYp1wVi6ShfyGpZBlBdvCZ1rHyrtikYjp&#10;MwOL5r5KxfYKcqMtcOtADo4QjPOibTHZm4IbIzl4fLAEt0bSMd0chPEqV6rocEw2+GKswhP7RPyn&#10;chJHtS/vKwBTraHYX+uPoWI3HGgKwbFuEgBV/InOKJzoCMf5rTG4vCOewJ8oTXgTs69vjWQS0NNx&#10;aRv3DcTiZFckTndH4QzPFbO/BQEcpaI/QYC/PJzC4+kidojzY3CR7uxsf5REJJd2JEn7zw8m4Hgv&#10;nUiHWEwrCVd2CqfB80gIV7gV8abObSPh9MbhZDvvi79zfYR5vZ95fjAfHxzJx/tH8vDRdBGeHszD&#10;hwdz8eFUPt47lIOHE1l4yOPukjiu7c7FuaFMnNyeIbkOEUbmQEciJjvoNni/V/eW0DFU4t5kFd47&#10;Wolnp+vx4bEavHuwFDdFtN2hDBIH00g+bk3U4PJYOW4facDZPeUopiuMdddBV4E/7hxswIVdpahJ&#10;soe/6QaE2cihPtVRml/irrdeGlW2qyqAbtQXHXRze2oDSIQUGSUumCRRCDK9sC2O7yBCml9ytJP5&#10;yXSaz79PzF+pZqr0wD6mHYXOKA/XQ4KTLIJMVyPWXhZZfppI91ZFursqcugkS4PUUBWsiQqmtmRb&#10;VEdYoDTECKme6vA0lYXKuvnSqoDGKsthRHVupb2BwmwJSWIO1pE4xHo46+lENiz9q6lKWixplkQc&#10;oolqGYli2Xz+TyAWn0UomPXLeQ6diejrEAuHiTXA15N4xAJiog9SdrVYSEz8v0AKob5i3r+xs9YR&#10;+LoaPzxqAT6qQ322MWb8+xUsnvc63qFqF/NIkvickRarkeq8BZsXv0lieQPzZpGc5r6GCEcZxLps&#10;QoqLHFyYz2IG+Zsi7IjoRCeRiP4GsRaHj+VGBNmv4fFbEGotK43YEn0dYra5cCwifpVwLbNmv4FF&#10;i94mYYh4eO9g9colWEncEKGNVorwRmIrlkqg4xCtHcuXLaITWSiRxfx35mCBSHQcSxa9g5UklyW8&#10;1nwR8ZkEIr57R3zmdv78uSSdeXQ1bxNbl8CQwvoVD09nBHo4I9LbDbmpsUiI9IG3pxMC/FwRHeIG&#10;T1dLODnZwMmVKt7UEt4BEQgKj0ZcUhICI2LhERgNz9AUeEZkwjMqB+6haZJr8aDr8I3KQmBsFrxD&#10;4uERFAV3/0h4B4XDy88PLq728HCzhq+nDazNtOHmbAl/b3uEBbrD0kQfhiSOoEAP+HrZw9pcFxYm&#10;urC1MoWjnSXMTfRgZWHEz+awtjSEsbEelBW2QFtdCU6OVrh68TgCXKwR7WIKdzM9BLnaIczXBcG+&#10;jmjOi8eeqhSM1WUSICqo1ANwYbACEzVpONlXQXtuQldiDDtbI4T6OcPLyQqOlsbwdbclqZG0TPVg&#10;a2kCc5KblaUZ9PU04WpvimAvB2yvT8aZwWxUJbrATGMD7b4y9BTWE2SXSgX85VKtZPZZr/L+TKWJ&#10;exleOmhKdUNGkAlCnHQR4GQAPZVN0vK1YtnU5SzkomPO1UAWXxyKA045A2dd8XArf0N+ESvSOiSH&#10;eOLpvdO4cnQYE50E6nYqbALooQ5WaoLsJarPswSi8wTS96cK8O5EOu6P0XFsjcKh1iBsJygXB2sh&#10;y0cNJeFGKIkwxg46kInWSBzvjMHZ3hgCiIO02JGO4mpsXPE2NrJCbVmzWAqlIu5ztWhKYGVczUoo&#10;gr6JmFxCxZmqLUNPoQOeHy3E1iIvGKlvljquz/Rn4sZoNiZJDmOV3jjVFUEiCCF5uEpBB8UaE4ep&#10;bA+1hDGFS2B8rD0Mp3qi6B7icJlgfm0oGbd2peMyXYWYoyEI5MZoCp8rAWd6k3GiJ4FAF4IpgrnU&#10;zNMXj7N9ifzupau4RBK4NkxXsZ0kw3SbBHCVgHiBAHiJDuMMCUQ8+ykRgLIugCAZSeeRRIdDZ9MR&#10;jQt0ImfFiK2uWF6X7nAoRRoldXFbCvOfTmRXJt7bX4AnJIZ7u+hQ9pDUdqbiIQn98YF83BsX/SV0&#10;Kbzfs3QyJ3kt0ck+Thd1sCMWR/tTMU3ymGgjafE3L+7MxKNDZVL6gITxeLpaihgg1um4sjOb5Tgd&#10;V0jM10XE3SPV+PB4I66PFeAEBcWxgRQc35qOM8O5ODtSgMM96XRedqhOdEW6ryFyfHXp+lzQn2GH&#10;OgqI2gRLTPM3b42m4+ZIqrQG+sX+SFzZRqLeFovjLFuDhS7oyrSjC7REa5I1tuY4YHeZpzTRb2u+&#10;C1qSrVEXa4GqCEN0sfx0ZzmiKEgPaV4aiHNWpAJfh2KSxkS1J66TpG/szMAx5uueCn/Uxlqy/qrD&#10;zUQWNjqboUWXq0TBYqq+Hvb6MnA1oSMxVYaZtKzBQoL/PKylAxHhQUTY+1UkD9H0tIrlUsRCE0k0&#10;X60TZZciZxOTWOdFEIXUH7JwBr+fDbFWzcaVJJXlPJbnirRGBKqUFl2ahbde/y+05hjjz2+a8MPT&#10;fvz5ogSdpXqY8+Y/Xn4/65+w01uF6fYQEmsIOhMNoLziX5g38x+YO/MNLJ37JlK9lJDtvwm1kZrw&#10;M15LV/IPzJop+kjoRGa8RgJ5jeLrTXgZrUCi81oSryxKQtQpOudI/STCDYhwJHNmvy45ixUrFpIw&#10;mJYvwCqm5YIsls6XFpdbzf1rxAjO1Yuxfs1SEolYe2cRlggyWS6IZP7LY3nOapKOWJ9HXGPpIuLV&#10;wnnS0grLl4hrLsJykstK8f3qFVDT0IaWvilecbcXAGuNYIJsTKArYoMcER/iAS8CsaOVsQTmeloq&#10;8Ob3kUFe8KKSDw3xQ3hUOCJiY2Bu6wR7t0B4BSfAnW7G1S8CLn7RsHEPhbWzL0zMrWFqbg49qnkt&#10;LV2YGBvB2FCPAGwAM1NdhAZ7wtfDHs725rDkPlOSgSuVvrujJTxdLBEZ4oKkeD842RvByc4IAd4O&#10;CCKw+3raIy0pDMEBLiQTA5KLCdyd7RAe5As3C12M11L5jTWiLi0YrjYmCODxwTx3sCqX6iiRKjYd&#10;B+qS0JMv2rvzsKssjg4kDYUxXkgM94SFsSqigpxQmB6C0oxw5CYEIDXaBxEBTvB3t4YPkzfzLdDL&#10;CXEkvYJ4X/SVxaIy0R2OOluguHYxVEgcerKr4ainBAc9eVhobIajgRLMubXUkoOJwmIMVIZL/SPu&#10;rAy6dB9b1sxnoRYh2hdLARSFrRYE4mSshPd3R5JA3PHnUUc83u4gFb70EFvcPH/05dAy/j28PI09&#10;1RFSc8muxnDsrg5Bc5INnUUI9tYHo7PIEyWsnLF0GIFmG+Fruh7BNpukORtikt5EUxDBMBZnCNTH&#10;qez3lrsxb5ww0RiIkZowxHjpQ3XjQoj1k9ew4G1goRPqbMvqBXROiyG/hhVw3SIWyFnICDUledEF&#10;DCXgwe5U7CIwuBvKYoD5dHN3kURO+6v9cITXFuG7D9V40Xl44GCDP451htNhiOjBL1WtWHviDO9L&#10;gP4VgrMgjxtDabx2OskjTRqGfJrEMC3W2SD5THXEEeTFsOQ4nCE5nBkkYe7gcTtIEqNCoSdJbuXS&#10;oOhHiMMB5tdF0XQlBhDQwZztiZRczSU6kLO9zA9BOltTeF4mQT8Xk03hVOAkq23iWlk4308i6I7j&#10;+fG4SVK7xHs6QcI6RiI43sb7aI/H8f4MnN6ahZPdSTjYSIJu9MHeOn/spsofKSfoFnqiN9cdjYli&#10;bokVurOdsZP7T3TH4tZu/u5gCs8T4Uno1JrC+IwxOL+dromO4xqf7RpFwwXR5LYtmcKA757EPEjl&#10;L4IcVvP9CiWf4K6OGBcVeBmIddzVkOGpjwR7OQwXuuFMZxgu9UaQQKNIFImsP3n4YLIQTw8X8Nr8&#10;rR46LxLJNEXHSKkHujMd0ZpqR3AzRHGIAZqSeM8koB6SxdZ8d37niLxAPYoSY35njc4MW3SnW2N7&#10;vjMFWyAuSfmXLI0Qq4w2R5idEsvHJmkCrOo60RQ1l2LlLSmg5RaWMRHSR4FlS2XjUqYlUN28DOoy&#10;q0gEBLi3RUDCWZILUdywXBqdKL9hGYXOfCkMv3DIYsXJl1EcSB50Fn8vwiSiW4skJumK4KRCIAmH&#10;/fI7um1xDeFU6ECWvf06qpJVSBxx+P1ZDPBFPnqqnaUIusvodGb96xWkBOsD79fgy7N+eHo0gI5v&#10;Nd4iScyb9XK52N48cwxkKaM0VA5RduuxgUJr5ox/SXNAZolO7zd4Ldb7wlBDHqOC1riNyHVfR2f1&#10;GolKBFx8DXNJMMuWkfxWsi4yrVm1SCKLVSsJ8isWScP9RVq/hnmwfoU0KEeG+bGZuCKeVVVmBVSY&#10;VOVWQVluLWQ2vjxm8/rVJJtl0nUEoawjYaxetpBbnrdhBWQ3rZSWXlDYvA5u9pZ4JczXAdHBXnCi&#10;qg4iGKbEB8LPg47D2gj62mow0teBuakBDzZBIEHTxVoXNuY6dAzWCCFwupNQXBxt4WhvAWcnM7g4&#10;WcDWmsRjrgcbSwNY0l3YEfitqeqNTQj0tlbQ19eEnr46TEkgurrKPEYfDraW0NRUg4U5f8fXFUkx&#10;/kiN90dsqDuSo/2RQbLw9yB5+TojgkTmaGsBM5KNsyAakltEsI8UjC8u1Af5cQE411+G69tLURjt&#10;CXsbkpOFKeRkt8DPzgx7GrIw1pyNofI49JTEYbgyAQ3xXujLj0FWqBPCvKzhZq2H+GBnNJcmobkk&#10;Bo1FkSjLCEBDcSx2D9RgtLcSB3e24tzhHbh/YQKHBuvRVhCN2owglCT6IMzVAJ4W6ohyN0ItXU6S&#10;jxli3AylCLsJXmbws1BFYaQzCqPsYKxIq8xCLYLjiZXmNpE4tOTWwERTAXLrlkGGBcBKaxPuDgTh&#10;+32u+HGPNZ4OmGFvhSeenO7HJ+9d+Ys+gCcPrmCwMgp9ed7oSHNFW5oTBos9cJ5gOVjkDZnFr0JD&#10;ZiGCnVSQG2aOwghblEbaojLKBMNl7thb7Supp0Mt/jzeFf0FdAQ1wdKophAbeXhbKyLIjWVCbxOd&#10;h4gE+zbWrnwbq1nBRMTR1axEi2h11y2dzfz0xGCGlRTY72xvGJV+PM6N5uDGvkISQxjdhjfO9UZL&#10;BHOZyvbqIFU83YTUjLQ1HhdIEheo6kU/ghjddGUkE9d2ZePmnlzc3iuaatKlaLWXBDFwe7o/CacI&#10;Speowq/uysWN3aIfgEqf6c7eHNwVI9H2FeAuFfoVAu9dfn9H3A+TuNZlksv14VSCZTKuEoyvUfFf&#10;ZRKq/txgBo72JGK6VzQlxWG6j79Ht3GcjuRAWyQOilX76DyuUrFLQ6eHhMNL5HMm4sKuWrx3fi8e&#10;X9iHG4e6cagzm4SYhJt7M3GyP4GE74/RCj8SuCuaUhyk1JzqgJZUewwUeGFHiS/fpRNqCbL5vtp0&#10;i2K9chE6xRA7SRBnxKqSJKrd5b5SwMXOVGsCtT36RbDGLDu0JJmjPZXvmYAUabUFqWLCXoQpqiNN&#10;0BxnChFx996uRDqlZNzfkyy5jNECexys9cVgti1GitywPc8FAySAbdn22EnHui3XEYP5rujNZPki&#10;8Y01hGO4KhgNvO+ySEtk+OhSZeujMsYKrZluaEx3RFOGM4rCjNGc4kSXaymtHGmguJikIJqcZlGU&#10;vJzPsWG5WMZXNCEthszaRZD7q5lUhgJFNCsJwSIIQCRZsRY4iUFVZrW0xr7qlpXQVVwHfZUN0FPe&#10;AJXNy6EuvwbKW5ZDgdcRJCRHEtmyhoJnAwWPuDaFnvgtsVyxIBDxG9LvkJg2rXhHWvFPrPAnhs+L&#10;eGv+9uvw24tC/PpBKvB5C9qKAzCXBLGY7mcmHUp7sSfwrBh45As8jcf+fl/MIynMmTUD61fOw8Pp&#10;FPxyJwMnd0SjOtlMWttkNglk3pyXqwCKmFgL576KFDd5pLltRE2MPIZrjPg88+hS/o0FdDpLFs2T&#10;+nJEC8UaUQeXMS19OdFYNCNvWPM2Nq0WbuodyDLf1DavgK2OPKqSfJHqb4FQF01U5wbi/PEdCHHX&#10;h6aMiLfH/BEiUOSn/GpoKK2FjZEK0sLtsaMlHUd3NeDE3iYc3F6JPV2FuHCgC6/YWurAwlQPWhrq&#10;kJeXhZ6eKjyo/O2t9OHkZA5XNztYkQjcSQxezqYI93dAeIAjokLcERHoDE8nU+43g7OdAdW/E9IT&#10;g5Aa5YkoX3NE+dHF2OjC3s4UOrrqUFSWhbq6MjTUlOlq1ODmYgcDA23YEOCdXRywdu16bNwkgw0b&#10;NkJTQ03qs1BRlIWJoRaszLVJLHQfvo7w9bKDq7MNHYyJdD0XJxtEhfrB3lIPuWkRyODv76KbONKe&#10;g2gPc6gpboauljKf0wBHJ4Zw69QIrh8dxKGtFdjWkInL+7twdFsNzu9pIxFUYXpXCy5PbcelIwO4&#10;c2oY718dx7NbE/jswRS+evcEvnnvFL5l+un9c/j+/bP49slpfPngqJR+fnoen9w5hFN7mnBoRxWu&#10;H+7Gg1ODuHV0ALePb8eVw324caQPT84N4d7xbRhqzMa2xhwMthdgfLgR49vrcYr3c/XoNtw/vxt3&#10;z+zEu5f24PmNPbg7Go0Pd3rji50u+GrMC+cGonG4JxtfffzoL/qgIPrsU0QznwpICgMlfphoicA0&#10;AeZwaxgON4ejjZU5N8oGQVSf1mqrYa+1HjGuyhip9qRqjsMpAvrJ/kRpxFRWoD5iPSkYtNZAfuUs&#10;bKYalGPFE2S3nrZ+tWgioO1fsmg23p43CwulttTZUjA4dbqUw60iuqyIHxVKJR6K470xEgmcH6T6&#10;J1HcGE7GrVERpyme22RuCcAE8NME1dNbk3GODuM806WdWbgwLFxEkvT/WbqG03QcAnxP8V7P0V2I&#10;obOi7+A6yUVsr4xkk2zycHu8lERShMs7xf8kneFskk4m8y5dcg4i5IdowhITLM+SfM4wnexNkvpG&#10;DrYy38S8jM5k7G2MpeiIxf72OOxqjpQW0Dq/IxuXd+XjPH/7Cn/r3I50KYnBAZd4vxe3Z+HRdA/w&#10;2T0CzXv49dlNfPPkEp5dmsDtffUSOYkmtWkS0HCpN6roDEW/QAGJoSPHHYPlgegt8ES6j5YU5DCG&#10;pJ8XYop0bx0kuqoix0+P4GIuhQAJt1OGj8lGZPkboDHJFl10ArspMMToLEFQ++qCJZc1Vh2AKbH8&#10;7LZYEmga3p/IYcrG3RG6sYFIHGsJlIJBjpV706EHoS/LCVV0EMVBxlJU3DgHJSTzt3P9temSbFAR&#10;aYp8EkWMvRL8zDbDzWA9/K2VEO6shWAHVYQ4asJcdQ3UNyySotQumvlPrHjrDSye/U8sfutVrKD6&#10;XsGytGLxHJYl0QcxVxrxtJJlSjQ5iTVORHPUatGMxGPXLpn3sq9isVirfra01K9ochJLv4plX8Uc&#10;DzFcV0TMFZ3omyhsxHGCoES/iFgSVgzwWLdYNE29XOlvFd20WDt8pdgunAWxXrjoI1lKFyAi30r9&#10;eUxiQad3Zv0Llvpr8PPz/fj5w078/rQaqYG6mP3af0gjt2bP+G8MlDvgj2fl+OxKFL65GUsMiMeS&#10;ef+NeTNfJXnNwMcXw/Hne9H46b0G4kgnsiLNpfU85s19jdd/XVpG9s1X/wNJLrK4sy8TLy4VAT/k&#10;ozZPE//+xytSnoW766EuzxctJSFoKQ5Be1kE+mrjMdqZg7H+fEwNl2F6RwmG6hKR4qWPgiALdKZ7&#10;oy3ZGQNlIdi/LRefvX8Iv3xxAffPbsPFyRbs6stDX1MyTkw0486lIdw4TZy6PoIfnh7F5w/2sewe&#10;xu+fnsVn9w/g/pntuHq4E6+4uVjAgI5AU0sLSiqqWLtuJTxcLSUH4OZkCRMjHejQiRjoacHMUBs+&#10;rrYI9HaEvbU+fN1t6ArsYKavBnMDDZgb60BdZTPdiybaKuLQVBqNrCR/JMb4IMTPDplJgSjJjUN+&#10;WhSK0qOQEOkLTw9HibhWLFvBjJuPxYtXY/myNVi+dBXWrN2I9JRo9LeXorU6FYfH2nDy8AD2jzRh&#10;Z18VtrZXoKepENvaS7CXDmB3fy0OjbTiwI5mHNvZglsE61NjnTi+rw+Xjg7h6a1pfPvsEj6+dxjP&#10;7x7EJ/cm8fzeIWbIYdbxQ/ic+75+bxpfPyYZPDqMr989IqVv3mUG3pvGF/eP4utHx/AVieKLu0fw&#10;xb0pksY0vrx/BF89FMdO4YsHh/j9FH56eha/fMT09BR+/OA4fv7oHH76+CJ++OgCt2fx/Ycn8d0H&#10;J/HbJ5fx5+d0EF+KxM9fXwdLHX755Dx+fnEePz47jZ+Yfvv4NIE0G2e7wvF0LAOPx9Pw+GQnJrrz&#10;8PWLxxJ5/Przy1mS+0YH0FUWhlNiBE5fPBVyGAEvHKe3xWOszh8JHsrws5KVlOGRLhbwvVlU15EY&#10;qvSjPbeGo/46bFws1CAVEyucWGtcRAFdu3SeNCN3C1Wag6EiHA1loLh2ISvcHCwkgbzDSjZn9pvS&#10;UMWUIHuc2ZYlza2Y7ojAgeYInBD9MALsRdPTHhHbKYvqXwBuKsGc5EGXcW4wnfeUgCkq9GP9yVT4&#10;dCDbCbSDaSQQkgfB/jRB/rggDzqTCwTh80Mkgu0E7dFcKY8uj+Thyu5inNieh21VFBSBxuguDcdg&#10;TRT2tKRge1UkekuCMVQfh97yMB4Tjl0NcdjXniIt1duQ7ozeYtHcF4Qefl+T5o5uHj/WznsazMLh&#10;3hScHsojceSTcOgiBtK4j4TTHgOxNPDxbXQv41X45MZBfHr7NH59ehN/fHYbv3x6DV89uYBPbh3F&#10;vUPtPDYKuyp8pD6r/S3R6CvyIWGIhaMiMN4Ui53VoWjLckZTugO6SCRirsp2qvyt5f7YWupHVRqG&#10;niJ/VMU7oJggVJtojdEqgn9NIE71xEuu7SRd0G4SwoH2COzjOxDhWA63R+Lctpfzcs4PxuN4VxQm&#10;SYrjDSwDFXzuXE+URVkg1kUZQVbycNHdCDvNDTBQWAYzlRVw0t+AQBsVCg8dRFHJhjpqwIfHJfiQ&#10;SFw14W+pCCdDeahuXvqyg5vEIJqDxEiotUvekvorVtKpimZQscaKBNwkCEEaghxezs94CeiCNERH&#10;+MoFM7BqwZtYSQcgQoqI8CJ/E8J6qa+CvyOll5/Fqp3SxEJBSPy8muesEUQkCElK4vfmSB3sUuL/&#10;Emn8RR5iCO+it0SawbI9E/NZvudzO+u1/0K0jzp++6AZvz9LBr7PQrjrZsz41z8w/605mDfjv7Cr&#10;3hm/PykhRmQDL2rw08M86MjMxJzX/gWFtW/gk2sh+PMDf3z7IBF/PO/ErTMdmDXrPzFj1quYP2cu&#10;3p47B6+/+t8opTjAp0KA1FAZFuPZtWppGV4bjbUkoTa6m138bpLfHaFAYXpxiGXtAL55sAtPL/bi&#10;wVQDLu0uQXMaXW2SHfrzfShaO/Hdh9PEmCv4+ZMz+ImE8Ntn5/Dzs+N8FmLP9zfw+2fEnecn8ceX&#10;50kY5/Driwv49ZOL+OOLK8SlCzzvAn74+JyEX6+EBXvD3c0Rurq6UFRShpKSHNxdLdDVWgZvN2uY&#10;GmpK/RIaGqqQkdkAX09HONCdOFrpITbYAyP9TWiryUFVYSJqyzLh5WoNd3tD7N/RiKk9rTg+3oHL&#10;xwZx79wo2Ww/bp4ewekD3Ti2pwUHRtqQlBCGOfPm4c0Zc/HW24sxd95CzJr9Fj/Px5uzZsOVLmVi&#10;9wAO7unF6LYGHJvcSmbcjU8I5l+9exzfPD6BLwjeXzwkkD86QZdwHJ8/PIlP7x1lRT2ILx8S8N89&#10;RpIgWdwew8e39uP5zQNSesHP4v9P7k7y+El8dkfs20dimMTX9w/im/uCDJgeCqI4wnSYBPEyfc7v&#10;PuN3XzJ9zuM/Jfl8Lo6Rjj3EYw7iq0dTJJ+X6av3juHLxyfxxXvH8eV74t5JRtz31XtH8N37x+lk&#10;Tknpm3dPcnuG6SR++ID/Pzkuff/zBydwn8rg1lgNPj/dj+dntxKgJjFJAvnsfb54/n3yyWf4Xfr0&#10;O25OtVMhp+JIbwJGawMJHnQAA/E40R+NY13RmCZxTJFc6lMdkOpjiER3HRTHOcFadx02LJ+Lpaw8&#10;orKJmbprhTJkhZVdtQB68ssR46mHvEhLpAYYIcxFD0aqG6RZu3Nnv4FZM2dg5mv/hpHKBnQUhqJS&#10;TKYjyG2lUuou9MV4Mx0JCeDYQAaO9qWTJDIImOGY7s3g/eWQ7JIwvZXbrlRMDWTiUE8qDnWn4CAd&#10;wYF2EgvB+ySJ6eS2dJwgUE/1JeMgvz9ApzDRlYTxjlT0V0agoygYjbkByI1xRGqoDXJi3ZAWasf/&#10;XZAd5cCtE1qLI9GYF4bMMDukBVuiItUbhfHOKE5yRUGcK7IjnRAfYIZYHwN0loVjansBjm3LxqGO&#10;RIwSvIXDO0J3cor3OT2QSlKjWxrIwrFaMeu+E/j2Q3z66ALL3lH89OE5/P78FivqFby4eRhTWwsx&#10;1hghhe4QTX0iJEtfoQffVTBGaoIxXBUk5ctQZbA072O4wh97G8Iw3kISbAzHniZBhjEkv0ASSTDJ&#10;NBsTzdE8Nwg76DK2lvnx3BBso4sZ5f5dbQlozPJGvLsu8sLMpThpvSX+UmrK9qBw4DNHOyLexxw+&#10;1urwtFSGl7UyPKxU4G6lBj8HXWn4eZCzDvztNOBloUQS4XEm8tKyvo4GW2CsshLGqqthqytLolkL&#10;a+3NMNORgb7aBmygC1BcMx+WWtynvgZGSiuguWUJlDYsgMyad6S5EisoWFbSKawhAQjHsUYQAEWL&#10;IBVBQoIoNtFxiKHkMqL5ao1YLfLlMr/SMF1BODxHjLISkwPF7HEx6krM9RDr5CyR+klIFCItmIMl&#10;82djKclDHCP6L4TDEIs2iUmBC0kc80WaKxKdx1uz6K5nYea/XpHmtuDTGnx2wxfX97nwWRZgzuv/&#10;lsKrz379P9BV7sH6SVHW743uMlsKvRyWIy3813+8wt9+FZcOZBLAu/DnZ4MsD0fw4uEE8rOCsW71&#10;QmkuycLZszDj1VcQ566GJ0fpzg8G4fQw3czVIdzaUU3xVYWf7g/iuzv9TIO8D2LBrSG8d74PD870&#10;4MHpbjzm5yfn+/ExHcQnd/YR3w5Q1J4Avr5EwjnP8nic5fEMf/8kBeoJ/PbiFIXtCfz88Sn8wv3f&#10;vj9N4qAAJlH8TCH80zOSDZMQvt++f4z4NC2d+8rypYuwaeM6yMhugpycDLQ11aCmuAn6WvLYuHYF&#10;lOkOtmzaJAXPWjD/HbjamaEyPwHt1VnIS/RHTowH6vMj0FmbhtykAET5OcKXzsVYVwXZyRHoaSjE&#10;QGMuDu9sZGpAf2MmyWQXbp3agSvHR6WO71dfn4l5C5Zg7juLMO/tt7B5w3rIbdoA2Y0bsWn9eshu&#10;3gSZjRuwetUqbFi/FvaWBji5fys+f3SaRDJFN3EIH90+iI/viO0hvLhzkIlkIECdbuPze3Qbd/bj&#10;2a0xKSO/fHCMbmIan909gM9uT7BCk0Ru78NnJJMXN8f5MkgiPF+kz25zS4fyxUOqybv7eByvcXsc&#10;L7j97N4EPud1P+O5n/LcT3ns57zml9z/5X1+R9L6kkQkJZLclySNLx8Jt3IYX3HfVySZL4R7eURH&#10;I4jnvVP4miTyNQnjGyZBNF+TIL99wpf7+BieHevAJ5e24/Nz2/Di4jAVziG0Zwfg1L5e4M8f8M0X&#10;H+Gnn7/DD18/xe3DzTjSnwI/e1XUpbri4kguxtpoc8u8CE6BqIizh4X2RpgQ/I0VV8NBfyOJYDkU&#10;1y+UbP3aRW/CQH4xAmyVpWVUI101kBVsjqY0D/QU+KI1ww3VSU7Ij3WEvupaKdrov//5n/j3v/4p&#10;raX8z/98BQYam+FhrY3ccGtUxRG0eX4lLfTOhgTs68jC7rZU7OvOYsrEUdrtiZ4cjHdlYn9vDnY2&#10;J2KwNlpaTndXSyJ2NsZiuCEGO+tiMNaSxGfLwBTdwNbaCLSSLOpz/VGT7Y2KTG9UZvuhOMUDBYlu&#10;qMjwR21OKJqLo5Gf6In0KBfkJwcgJ96HZdcVyYHmiPc1QUaEPSoz6T4KwlGU5IVAR114WarDx0YD&#10;AQ6aiPLQJSkFYojuQEQRnurLlIbAXh2vlMLkXxzMxr2iCDwLcMaHRvr4rLUKrLFUe1fw4WUKF5L9&#10;53dO4dnVgzg33oO6TD8MEuDHmiJJGmHYXR9GckySRl7tb43G3kbuJ4EMV4VhJwlpkgQpliY+0J1E&#10;pxSP3c0xGGF+jLXGY6Q+AhMktQOdSeijO9lWG4WB2hjUZrijrSAQbSTyvEgHhDlpItbLEEXxbsgK&#10;t6NLNKd61kRSgDGKEp1QkODEPHFGdrSLlDei7Tudx8X5miHa0wjBdBr+tmp0GyrwtVaBn40aQpx0&#10;+FkNbiYKcLdQgRuTszFJRX+LlFyNleAjli/g8Sn+5khlSvAyQbSrAQLttOBspAADxVXYRNGygi5j&#10;teQa5klJOJXVi0kOdC3rlr8jfbeMIC+AXgwuWTTvDSyY/RoWiGi4c97AO7NfRrMV68UvmCdW+Hv5&#10;v/gs9i2SiOGls1gsRkSSSJbMn4OlTKL/YpFENC9J4+25Yj4FrznvTclZizkeb/O3xHDfPS2ZCLHY&#10;iDRPJZjIziGp/NfLUO1z/ol5s/6JZW//G3VpbpLbXTjrdWRTvHzy7BpKy3OgobweHeV0h4dbcHp/&#10;PV4QA0TLA76/j+snRpHG8pkT446SNF+cGq3BZTrp40OFuHN6K74mzuDRIfz50RS+f3cMP7w3ge/f&#10;O4Cv3z1Ah0CA/5iEQPD/9RmF5wMSxvtHSBTH8ONTuuAX50kEpwn6p6Qkjvld/P/0JH79+DSPOUlB&#10;e4TbE/jxQwrx+wcoXI+SME7hO57//bPTLMvEpifHpFaaHz44TqF9AK9o62hI/QjaWmrQ1FCGsYEO&#10;jAy0oaWpjE0E8SWLFmDliqVYt3YVZDetRnqsPxpLEpGd5IMIbwskBdsiSxS4BG942ekh3MsSsSHu&#10;WEiG37RpHQx0VBDk87LfJD3WF22VaZgeacT0UBUmtlbDTF+T7mMOCWo5Gf9tuNuaorM4FUMkqIHS&#10;FHRkhaE7O4yW2huW2ppQkFNESFAQHj+4jaP7d2J6bBtunxvDfTqc++eG8eDcTtw/O4L7F3bjxokd&#10;uHSwCxf2t+PadB/unCFpHe3GmQMduHi4DzePD9AW7sWndyYI5hP4hiTxGdn6+a293L+bLD6EB2e3&#10;4c7JAW63EwTG8DXB/zuSwNd0IN+SFL4TzVwP9uPLuySWmyMkoV1Me/C5IBpe52sSydd8GV/cFaTy&#10;F2kwfcZzvnrEl091KprAPr9PAnswyX2iyUw0hQlHQ+LjOc95f1+QmG7vrcGT6X58cKQb70534c50&#10;N7aWRxFY03HryCAt6wDO767D+V3FuHOgDOmh5qyEM1CU4Cp1YlbE2aA02hp54SaI8dCmapRDuLsB&#10;8uk8CqLtkRNmiwAbTapLFSRTeVfG22Kw1JfgFkKAiqEiDpQitx5qj8UQFXFbjifCXXRhoacIH1dL&#10;RPg5INjLBuF+9ogMckJ0qDMyE70w2pmF4bpY5EdYUu2boaskGDv4/wCBcU93OsZ7xXrnJIO6OGnR&#10;qz3dORhtz8C2+gQMsxLuaEpGT2UUhhpTsL0+kc+biJEmAmdrItpKQ1CS4onagjC0MC96SDBbmxIp&#10;WpLQWBRGQglEbV4UqvKiUZobi4SoEFiamMJIRxsetkaI9jYlwQShOiuABCJSIJKCRB+RHlyMlCQA&#10;dDaUleKaTe8sx6nd5Tg/Xo2LYxW4upcEsrcCV/aU4b3ccHyho49f5dTwm7w6PnZwwQ/Xj9OFvIeP&#10;rh/G/TMjuHNiCOf29aCnPB0t+VE4O1qBidZYTLbFYoQucYzEMdEZhxODwnml4FBvKg73ZZO04iQS&#10;naRjm9pOZbs9l0SSJq3dMtwQRVEQRHfhjrp0V7Tm+aA93w/12Z4ojHNEGZ1FbqQ1CmPtUUx3VUBi&#10;qEzzQjEJoyjBGTnRfPdx7qjNCuQxzsiLd0FKmDVi/UyRGGSJdJaJGC8jhDjr0Y2owd5ARhpG62gk&#10;x8TPdB6uhnLwtlCmc1GVwug76G2CI/c5Gykixs0ASb6mdHjWSCB5+NlrShGQdRVX0kW8RfcwE5tX&#10;zIXCugXSCKstK97BcgK5CB+ycK6YVyECFIp1Mt6QloF9ueCSWNVPzKt4XepXEGkhAV+QyN/rgb8k&#10;i5euYZFEFHOxZIEgILG8MY+h+1i84GW/3SKmt+ie5/D6b899U1qPfCbTjDfFKoEivMh/4jU6j9f+&#10;8Qp0ldZiW0MG5OiY6rPDEexigBV0R6KzX1t5A6yNVWGtp4SbZydAm4HbN6dx7tgOfv4Mv/74FFfO&#10;7MJO1oeO8nBeJwHvXSZmUOR+dH2MdX4SP3x8jIRCl/DtVYK8aLo+hz9fXKQrEH2tR/HDk+N0AHS0&#10;H5ygC+D/BPIfCP6ileInEoI47nsKz89v7sM3xI6XTeinWQyP48f3SRQfnOWxp3nOKQpw4g7Tt7zG&#10;t49Faw6vRQH7ndjye7H/h4/oRkRzO9PP/PzLx2fxO+/p+/eO4QXv+ZUAHzvYWOjAVE8ZRtqKZMjN&#10;WLF8ARYvoTVcv4qORBkqChtgYayBUB9HZMUHI5oqKybEFTFBLvxsjzJmZH5qINLjvAkijvBwNIeC&#10;7HosXrwAmzavg4a6ItRV5aCluAUxjma4MNCAx2O9uDvaRfViipmz5mH23HegJLeJBdwfw7kRuNld&#10;hGdjDfiQoPl4qBQ3BmpYcffgzPHzeP78K/zyM/Dxs89x7swVTB3Yh4HmfAw0pKK9Ih6ZUbTjJLhd&#10;PYXY2ZWFppJwqT+moVhMmnRBSUYw0qO9kBDkhpLUAOzqysFgfRJBKpogUYnxvjwM1MVzfzYOj1Sh&#10;tyEZlQSZ9vIEjHQUEujS0VudgqbCSCrlVJwkELx/fjsJZA/t5G58xu2nN3YR9MfpSgRBjdGVjJNk&#10;6FLodj7ni/380STdx1/NY1L/i9g/wcJEF8MkiEw4mc/u0BGRjJ5eGsbF4VK8e6QD18fqcedgG16Q&#10;5O4d78Xl/Q04t6MUD8abcWWkHMeH89BYGMRKuh7a8mtQkuyOzqIAgosvGnO9UZroTFBxQFmSCzpL&#10;QrCDSn93UwK6i4OkYI/VKa44ujWXClvMhC7HRSrtW5MNuH2kkdt63DzQiOuTTAebcYP389H1vSS9&#10;w/iWz/Q1ifindw/iB9ryH7j9+OYutJZHw1p3E1KCLelYrNFe6IOBqhB0lgZI91WX7o7yZBc05vjT&#10;UTCP2+lOOnPQXxWHloIQZEbYIdxNj0AfgpaiSHSVx/D9JGA33Yognt10MAcGCzHen40dbcnYRhLq&#10;J9F0VMWgvTaJJBaInPR4REeHw8rGHjIKahRImgj1tkFZqic6ysJIIL5IC7FCqLO2pKyFyg521IYP&#10;ATE71BZPLo5KYuLCRAPztwTjnakYrBazwv1xJMIZn2trA4pa+FVeDX8wfaWqizZjXTw8O04ceYTv&#10;P7jEdztNYXII90+P4oPL45jsysBQZSAGy/ywrdIfe0nMB8TorEN1OLI1A/s7E3FkIJPkGy2RxFBD&#10;BPpFH0VhAAYqwtEvovVmuzM/PUnKvmjK8UJLXgC3PqhJc0VzfiBSgy0Q6qSGvGgb1GR4ITfCQRqF&#10;U53qJTXzVadR7Sa60MWFMoWzPnigkO4tjmDvTlKw1N4MfZXVUBHrZmxcAlOVtSRWRbiZysPLShGB&#10;9tp0FxoId9JFHJ1FAskiJdAC2SQeMds9W5CRlzFJRx4qG5ZIfQ/vzPqH1Fcg1qkX8y5k1iwgkczB&#10;OtFHQVCXghbO/AeBXKzS929pXW9plb7Zb2I2yWLOTDHr+3WSwRuQXf02TNTWwclECTp0MqLfbosY&#10;prtSNGu9Sdcyi4QyA7PF8FcmsXTsPJHe/AcWzKWj4PdL6Xw2rFkI2Y3LpBGF2mpboKe+hWSxBkYq&#10;a6RozTEhzDc6g76GNJybaMXNE1vx+NJufHh1L+6e3Ip7FJhfEGQF8L64dxC3KGI/uDeFr56ewfP7&#10;k7h9ehtunNyGa0d76T7acH6iFndPd+P9qyN4fHEbjo/mUTAF4RQFydMb4xI2/CSal3i9798/QWA/&#10;ji+FeCWJiPTjsxP47gPRPD/F/4/hG7qCn3msaJr69j3uEy6B+38UhEPy+OqRIInTrKfiPLqNx8de&#10;NkXRcQgC+kWQw0dnJRL57gNBHiSbj87TgZBA+P+X707zu6O81lGpBeULPuM3j6bwSn1+GGrzQ1Cc&#10;6oPy7BDEMaNSYnzgZG0AI11FBHjbwt3RCBGBjvB1t4KOhhyTAnTUlaAqvwUaSrIkF21YmerCxEAL&#10;2vzOnJ9tSAyi891ZzOlwsoHiplXIDfbC/R1d+GzfVpyvz8HNngYEWVtJfR+LFiyGnZE62tJCcaO9&#10;FNeqM/DteAu+mmjEo5EGfHLnBv74Ffjtd+CH74HPn3+HLz/7CT/+AHz31c84dfAQGooS0VOfjPwU&#10;b8RS8TSINTeaCYwkg/IMgkisF/ITvFBGlRnlY0UFpYqCRF/sGyjCdirW4iRnAooXtjWmY6gtg+RR&#10;jXoqW0czRZhobYGB8hpkRLqjLC0QZen+6KlNxMRAMU6M1ODGoU48vTyKj6/uwickkRdMH14ZxUc3&#10;9+IFSeDTO3tJEiLxs3ArYh/J5QuSyxf8//N7e/hiSDQP6ETukIhu78bza8N4dnEQD0904tZUM65N&#10;1uDW4Uac3V2KvW2J/L8B9090c9tIFVyNW2O1ONpfxPtcRQc4CwoyK9FZk4CpoXwc6iMgEXCPDhdR&#10;RRfg8EAa9rTFY6wjHsd2ZOPieBkujFfg7vEOfHhhK765uwe/PqG7ursPnwtHRTf1+W2SIIntK5Hu&#10;7ZfI4qt7JDrxXLd38ZmYRNMen/mzmzvpxEZw80g79vGeuqvjMMo8PbS1EE1Ux4I4djTEYncrHUd7&#10;MvZ2pWK8JwOTJK6hlgQ0F9DpEpyb8gNQTyAsS/MmuPlSHdsjKcwRqZGu/GzH9+BDNRdNYgkmmWTi&#10;8HAhDtHyH9pRiMnteZgk2LdXJqO1IgMF6cEozg5FkXh3dXQxdDm72tOwjW5oK0m0szSUziAAvRUk&#10;qJp4tLP81KR7Yxs/X9rXhF3NyQTvQBQRjEXHfEGMDXoSXPDITB8gKf2pqIGfZFXxCx0INAywe+U6&#10;WK+cj/G2EjrPc/jtxXUCw1HcPrkDxyiM9vVmYbQpCntb43F4azpOjebj7N5inB8rwxG6kDN7SOAH&#10;qnB2VxEODWTjIPPm8I48HOjL5Pd5OLQtHRPdyTi+s4DvlOWQx50Zr8SFyVqc2F2Gk7tLCEjl2N+f&#10;xfzNxGR/Hvb1Uf2SMCvTPEgYzON8bzRROOTRhUZ7GyGYBOpvp45ABw26Dh1E0KEmBFggOcgKVWkB&#10;FB++yCChxvDYAHstEoceYn1IGqxv5XSC7cXMswwfJJKk/O20YKK+HsobF0r9HKIjfMlbb2DL6iVQ&#10;k9uIDcsXEfBfhlk3Vl0DV1M6WVsNuJirw1hjC2TFnKJVbxFXFLFZNK0umw0tWdHPsh5WOptJYCqI&#10;8tSn0zZDapApIl314UeXFOdljkQ/S2SFO5LQrBBEckthmclJ9EFGvCfqS+LQRjF4YFsVrh7tw4WD&#10;HXhCInj30i5cOtKDFxR1Qpl/9WiCqv0wfn1+Eh/c3o8zrOMXDrfj+vE+fHhznIr8JH57egx/0jX8&#10;8fkZ4OfbeHbnAK6fGJCOeXhpJ96/OYb3rlLonRvE/bP9OE2COM33elIEOD1YgXvHGviOS3FpP8ss&#10;6+S2GoqIfjraC6NU+6LJ6DBJ4hAxg/VNiDSSgxjY88Uj8Zmu4V06D4L8j++flFo4RJP8c9EMf0eI&#10;0Ump71eQzPckjffOD+PmVCc+4H19dmc/Pqbwe+8s9x3uwe1jA3h4fifJaz+eXNmDJyTHywc7eR8j&#10;FIETUvrg0igenR7E+xeGed52qbn/lZ2tiWhmQcqjnY0PtWYGexF8neForg03G0O4Wusi0M0MYXQq&#10;lsaa0iQTQQwKshuhpiQPXX6WldmAVauWY+2atVKzl5jvYWikA2MjMXJLE74eDvB0MEdWoAt2FiTh&#10;XGsZ9hWlYmtuCpQ3bMDSlWuwfOFCtKRF41ZvNV7sqMeHA+X4eGcVbm2tIlDdInOQOH78Ez/88Cd+&#10;JIF8+/XveP7sW3zw5DM8/+hHfP7xDzgxOYHKvHDkEWj8XI3QXkNw2lqEoY5squBY1ORTtdF+Dnfm&#10;orE4FOWZ3mgpDUNffQKqMn2pXrNwcLiSqUoijkgfI8T6m6GX7qSfYLetIQ7HdlKRC8W/txqXJqjG&#10;p9pwYV8tgbKZmdqLR2e6CcJtuHeyE3eOd+HuiS68e6afqRe3p5tx6yhVPJX8+T2VOLWTYD5SiKuT&#10;1ThBEJjenkPwKCcZ1RNMCiRgP0NQOSFCWmxLpQPjsQfKcXokB4f7EjC9LQWTImzGUCZODGZhgmTQ&#10;nOGE0lgn9NckYrAxigU1E6d3ZfN+C3FyOBvHB1NxbGsCTvDcsztzee10XBwrYCGqIEnV4NpEKa4f&#10;rue5CQTVJBZE0axHF3V9J768QaKgoxDEIAjjCxKdIJBvSSTfPzyA70gkX/C7F9d34JObQ/jw8gCe&#10;XOjHo3O9uHWsDVcPNvH5ajBJADzQm4oTfDbRJHNqVwHOjhXhIJ/x4LY0jPemoKcqGPVU1n0Nkdi/&#10;rYCuIg0NBZGI8TODk7kC3G1ZrhwN4OdoCnsKAVcCR26yG0bFzO1t2QRNkQia23LoKLOxsz0dO5oT&#10;0VsVgbGuNBJwAgk1RSKuffx+nPe0qyMFwy2J2EV3MdKRiOH2eAqJRAy1JmCUIN8i1kivD8b+nkSe&#10;H8PzE3CtJB5PFVTwy2Zl/Cmni+83q+EnGWX8LquG79WMkDd3AUxmz4Sn4iZE6Kgi1NwARXEBOL67&#10;GldFOzjfwbk9RXhwogn3jzXiznQj3j3bRVXax0rciyeXuylkilGVG4wjOytIEDm4drCQ76uG5aYS&#10;VyZZRygu7rPMnd1bRLGQhgNbU+iUquim83Gc1z67vxxTwwU4s78WVykQmug6/eyU0VcThxKKJm9L&#10;GfjZyiMpwAA5YWaSI9xRH4ft9THoKQ/BMN1pc2EwwtwMeZwqKvh9QYI9BZcbypI96SpdUJTsi9gA&#10;ik1bbZhqb4G67CoYqG2Ao4ka35kNQt2NpaH9hcleiPMzlzrjfRw1kRpuj/x4F1Sme6GeDrSadbK9&#10;IBRbK+PRVxmNawQ8fHcLlw93SK0D1w534vy+RpJmJesS6xuB7BkB+unVUdw7PYC7p7bigyu7pUEx&#10;YiTl02t7mEaBry4BP92RRhn99vFJXvMyAeUqlehF/PnJOfws2vbp/D++vpvgfAhfErg/pYt+TBF4&#10;frIbE4M1mNhehZPjjZjcUYLT+5tw83g/Rd8hfEuAF60Hj6/swtTuBhwbayQRdeLSVAdunuyn8+iX&#10;RM14N+vsjiwc6k/C8R3pxIA8qS6Ps6xVJtnTSfqjn0JrqDkDN45tk5zCZySFZ9fH8PDMdoJ8P66T&#10;4K4cJK4c3YYP6HJukvxuHGonFrVgoreQdb2ZDraPeDOMBzznIUnjEYnhymQHMaWW5/eyHnbhNonz&#10;yYWdJIVdeHh6Oy4daMWx0WoSxjBekITe43cPTm2nKDxIUTuFbx4eZTpMghKtKGP4isT0Ex3MK9sa&#10;Q8nGIShI8YWHgxEcLXUJ9sYIJWGE+TjCh5/FxLpAVwuSiRFszYQzUYW1mY40e9zTzR46WipYs3oF&#10;Fi1ehNdffwMyMjLQ0VGXZohbWejCiteU5nG4W7KQuSA70h/uxjrQkdsEVQVZrFi9EquXr0BOoB9G&#10;MxNwp6UA15uzcaouHY9OHZHGFYlVBP/8+Q/8+t1v+OXHP/AT0xef/YiPnn6N9598gacffI0nDz/C&#10;9u52xIbQSWSFY2tzAdqrUtFcnoim8nh01qfSjaRhpLsQewbyMUoFONCUhM7qJGxtysaRkTrs21aM&#10;ISrTHoJnU1EEdrRQ1e4sxaHhPBzfVYypHQTdkQIc3cEXL6KyErTHOhKoBJNwbHu2FOdpH/dPEMiO&#10;/kUAok/i0lgFVWYG9rbH4MQOAv5QFo4T+MXyrpeYDg7Q8ZAEDgyk4NhIrrSd6E/mOakE/wKcGM7g&#10;9dOZMkgcQnkm8Ls0TPK47bVhGG9PoKIPRVeJF3+rBGcGU6QQ7dNbE1GV7oBKqv6JvnSM1vpjf0ck&#10;WvLcUJnogF0tSWjO80RTrht2tkRR3SYjN8aaCm8DTKgKW0pjpZFikiti5fr8xi4SBkmDlUv093x4&#10;vh8fXRzA+2d7cO9oJwttJytyGwt5NZ+timBH0DpUI5HFkW18vt40KV/O7yvC5ckikm8Rbk3XkLQq&#10;cIEq7PTufCkvxrpTCX5lOLGXapwAOr2rmq4hCV0UBYXpgXC314GDuSp8nI1hZ6YOM305umAF5NF9&#10;9jakSO3Mk0NFPL+K16lhhW/EQF0MSlNcSUhFEkEO1EaRHBIxtasMh0dL0UsnUpsnHE8Igc4TBcne&#10;rAtasDORRS4V+rZakk9rlETc+7pjcKAkCF/0d+GTslo8tXbFV0raeL5BDl+p6+BrfTN8q22Me0pa&#10;iJ45F+YkEYMZb8BeWRkxXg5Udy14cLoPd6db6Bia6Rgq+J5ZTg7UEdhjEE/hUpkThqr8KOhTba9d&#10;swCedqoEs2KcHssmIBWjOs+f5TsUE3RbWxtiCLAFuERiObGHrqsiCi42WvBx1UNzRQSmuO/CoTqp&#10;4zbEjQJPaQXroS12tiZjqCmeyjcSgzURGCJh76QDbBUOsSUV21szUZUXhGQxUi3MhqAejKG6EL7L&#10;bOztzWV9toKTqQpMNTfDVEcGno56cLdRQ2qYLboqY7GnK4fOUwiDPJwbr5Yc0qk9VThDt3xhsgmX&#10;Djbj6EgpzlOMic9XBehOi7lTW/HwLAmBQuzSwXqKsk6SZgvJsgXfvTeJX54eJfhfAD67QAI4z89M&#10;35AkvhbD4S/h509O4+fnJ/j5At2BGA5/HL9+JOZuHcXXj0Q/5AFpYMxzAuIHBP73zu6QlPW754dw&#10;4wTBlcQzvasOOztyKCxzMNxRQJxIJl7QGVIwHtlZQhdshd39xThzoJ2E3UpnUYdTYw04ursO49vL&#10;cIfAfWayBYe2i3JdjssTtawTDdJQ2qsHGyiaqnF0qJR5Goneygg6TAqD6R7cOSEAvYcYUME60kvX&#10;XonxrnwSeQqdJvNtfzOObC3G9f2tmB4o5uciXJtsw5EBOtXeAlwgiV0aa+FvtUv3dIyi+OLeRpbb&#10;EhzeXk58qeZ1W6UWkodnB/HJ3QN0W1P45dkZ/PDkKPPouDT6VAweEtMWxECfL/n5e5LsL89EM5nY&#10;nsBPT4/jlR2t0aw0fogPcYSzlQECPez42Q2J4e4Qs9TDfO0RH+YOL0dDeNgbsMKakmhM4EDbbqKj&#10;BmsR6oRksX7dGixbugIz3pyDGTNmQWbzRmiqKcDNxRIeHjYwNdNEUJALbEkqlqY6cLQ35bl6cLA0&#10;gJaGPBYvXAwdVQ2E2ttiR2Y8JksysbcoF9998oXEH3/+SQHx7c/49dtf8fP3JJHvfsCnz7/AF59+&#10;TxL5Au8+eo533/0UVy7cQnZKNDrrMjDaX4numnR0VKaguz4dA61Z6G1M5v+xdBjB6KyKIUDGoLMm&#10;AyO9peih0+isTkRbRSx29+Xh8HApjo9UYW93LlUqHcJQOSb7c7nNx8ndxVR6VLJUo2fGSnF0OEda&#10;Y3ywJhhdxT5Uucl86YkE6xhp5vI+Avz+3nQSCBVtQzimh3PJ+MU4uovqcKScv1WOsb5cdFN11VCJ&#10;laR6opAKr5Squr00hKokjq4iWFLmzazclRleqM0NonN0h7uVMpKDrZAT5QQ/J31E+1mgqzyUIJyI&#10;8jQfGKhuhI76OpRmexFEwykYghEXbAZ/B10kBNkh2N0AMf7miPY3pVjQIyiYSiNHEgJtEO5piPIs&#10;XzSUhCIt0hoDzL/dzIvSdG9plFNOrCPay6N4r+4sO6aI8LdGWrQDK1o08ywJO5sj0V8RiPZib1aU&#10;QD5DEO8hmM+ei4Pb0zBFBX6JZHNiVz728/hRAnRfRQCVfgQrRiZJNAVnJipxeHcV8lO94U9nqbR5&#10;KQw0NiLI0wBJ4Va8vwDkJfsh0t8OCSy7CSEuSAh2lDrPBQjnJXoiPtAacQF2dNcOCPAwgq+bHsuy&#10;Dnyd9RDiRUXsbgpXSy3YGirD3lgD5iJCgp661CeoorQe2iqr0FEWSueXiIMSMSfhVkEAngUH4Nc9&#10;+/HL1HE81NDBoxWr8GNsHH5pacOXmZn4PCEe51294DvvHRgveAu+ZsxjNytsa0lmvoViOwWMyPvU&#10;aEe+Q3Mk8j06mCvCkeCvoyUDZfHb2krQUFeAia48SjIDEOBqAG31LdiisBaqKuthaqgEewsNpER6&#10;IDXKA262etBU2ghl+S2Ql1nL+qaM3FQP5Ka4S85cX3UdnM1ZZoIs0FEeQYHhJs2mPjZShv7aeDoM&#10;L3RRCQ80ZaC1Ip7lwpL57IbUCHscpoCaoEA6SIF0YCAT3dVRyI13REWWN7aRlA+TtM/vr8aNo824&#10;faKVwN9OV95DgdBA90BnvbcUN4434+G5frr2LoqxCrx3flByCe9e3IEP6CSe3dyLx5dHcP/cNjy9&#10;RTdxfz+dMFUv1f6PAuA+OC6B108khR+fHcUPT6f5+Zj0/88kiR8+PIFv35/iVkzsPY4fHvMz1fI3&#10;T6bw/bOT+OXFWanfQPQTfMfvvnnvML58+HKYvxhd+fGtvfiIv/fB7b24e24Q71/fg08fHMTDC4O4&#10;Ot2OeyS2fj5rR10ymumU2ipiSIoUEZdGqNIptsRw/g/P4PP3T+GLx0fx7NouPL28g26pB7fpAO+e&#10;7KZ76cTFQy10hY24SEK4QgdxjOB+ebwFl/e14vZ0Lx7TPdw9vVWa5Hf1SAfev7wL754bxbl97bgy&#10;PYCJnXV8J86shwF0z6LloBc/8Rm/viealielgTdf0MF8Skfx0bW9+PjGXj73FN3YZbqwU/jklhhN&#10;ehDnDnTj4HA938t2Op4pEsRpup69+IC/91Scd2ufNKDnG+aVyKevSMDfPDmC75m/ryRH2NIZGFGt&#10;6MPFzhR+7nYI9LRHgLstCcMULrbGsDHTpePQhberFXzcLOHtZApnAr+1kZY0y1tdVQFycrJYtmwV&#10;Zs55G6/NmAmx6Im2hgoCfd3gzetZmmnB3kqH17dCFMkqLsoZYYGOSIj0RlSoK68hC31NVTocE5jT&#10;0bgb6SAvOAhfPvtMIpBff/8NP/70K37/8Tf89NUP+PHbn/DDN9/jp29+xFd0Is+efYNbd57gwf1n&#10;GNq6nfdohrLcSPQ0pEqqsq8ungqT9rA9VZq5WZbqhsYCX4x05SIzxh0ZcfyfZFKU7oeEUCqLvnwc&#10;Ha2kVS7F2d1UTbuYRstxmkr1mFgSlhVJVCbRHCDIqKsyHMOt8djVmYSJrSSq2nCpfX2iMxn7WmPp&#10;VJLRXx+Lgfp4NOQHoJTAnpvgBX9nI7o7U0T6WSM30Rc58V6IIgiHeFnSAdogzNsSkT7myIx2RlqU&#10;A2IJNuGeJkgJd+FxfEe2ukgMsUdOnCuPNYW9qRo0FdbB2lidIGkMCwNFOFnpUwjYUgjYIJuEI47P&#10;jHdFWpwYJUXADbVBpK8p4riNIHmkxLgiKsCG++2QHuPC65owP7Xh766PRNEpGmLF/3VYZjTh42II&#10;P/5OkJcFrMSIJWst+BGYiwlWoiM/JdScZOTEZ3Vhsqeqd6Cat0FmuGijtuVnR6RHWKMq0xuNYvRQ&#10;jidqs1zQnO+O8d4k1Od5Izvehep2A5Q2zIWbpRyifQ1JCg4YbCbRi2YoEm99YQjykjwQ4m2OYG8L&#10;3o8l3bQ2zA2UYERlbKC9GQYEYAM9BZgbq8LOXJN5pUmw1oOZrgrsTLX4PIZwszeCs40BdAnQOuqb&#10;YKirRCCXh47GGmTHWLKS01kOxOLm3kJ8zvJw3dcON22s8CIkHA/XbcLHm2TxnZsnvo1LwjeJKfiu&#10;vgoY6MWQmhbc5s1DgL4BfC10EOiiCz8HdcQHmKMogQ6wOBzdVYloLo6U+q2qC+k+CiOQk+JLMeeK&#10;CD8rRJAEvV3oHrRloKKwhsQiBznZ9dBSl4W7kwl8Xa1hoq8ObU0laGspQU9bGTKbxOjJVdJAGEX5&#10;9ZCVWw8rMzUKCDupPyktnPnPslWQ4oMOujshoBr4u20VvIf8CEQHWKCmKBzpLF+h3saY3FmG+2d7&#10;cX2qleU7ia45m+BWh5snmnF2fwWFAB3SOAXRUC72D1AwUTxN9CRhsi8FR+iwz+wtx7XpJhJMB4F1&#10;D57d2IPvCPa/fCxG+RzD789PSenPT87QXZzH75+cwx/ciqYmfEHH8cUl/E4C+P2Ts3QWol/pNI8X&#10;o5VOSnMZ8MVlfE8S+fK9Q7zeCQkwf3xKcuHnXz/lNb+5ij94jR/FcNaPxHlU3U9P0K3wOuL3Pj1P&#10;QjmC57fG8MWjSby4O4EPr+6RHMrFfU1Sc89ZAvienhKc2teJA4NV2EZnPEKndmO6D5/fobu5d0hq&#10;Onv3wk7pXOFwbh3r4f9DeESX8xGB+wsC8WMS5vMbY3h2dS9e3NgvjawS7uiPT8/iW34WUxQ+uDmB&#10;Tx+RIJ9fwNObB/i7xbh5cgRXju5AeXYQSjOC0FmbThyKZfmhQy+JwUB1Au8nixhVg6M76zE9Svex&#10;uwW3z+7C9RNDdKK9ePfyGB5eGsf+4WbihBniIrwRE+qGlqo0PLq6Dz99fE4a4SU67MX21+dn8ZsY&#10;Isy8FZOaf/tr+0p8lCcLlDrMjdRgY6kLEyNNbo25jxXLUBv21mYseFuowuShqiwvhT2xEd/pq8GM&#10;BKJBl7F58was37AeCxcvxpuz5uB1OhCx/KGVmRH8adeDfJyoqAzgaq+LMH8bFlZvVpJ4ApgbQvzE&#10;rHcX2Jirk0DoWOxNSFaaCPF3QVKkD84df9mE9Tv+kFzI7z//hu8+/xYvPv4G33z9HX7+7kf8+NXP&#10;+PzFD7h59zEePvoY9+98iPysTIKcARqKI2g/07G1LgKDjbFSe/YUSeDyZDXGaMPjI5xQkRuOivwg&#10;KlwvJJJQsxJd0VwWgT29OdjbmcoKkIHx7hTsbovFvu4EHB8toGMokPpFchI8kBXnSXBxQYiLJtV9&#10;JNqq4uDpoAl3Wy0ShTeG21IIDEFUaYGo4kvPinHmeV5IinCRnF18mBMB3Z1KOgQZse7IT/FHcWYo&#10;CjNCUJ4XgeIMfxSm+THf/KXwMD4OeghyM6EjcCGxuCIv3psk6MECYIfkSAckERgSQpwR6mlNVW5N&#10;detKZetAQnCCtyMJy90MCWG2SE8gkYdZoiDVB/nJXvzeFrFBJPggqvVQHi+OiRIA7yw51Nhwvktv&#10;AziaKyGIbiOdvynIN5v3nkVCKkzyJEm48RrmCPUisbjqIprXC6GLkTq8M/0I8s6ozfdHKgkkk4RY&#10;mRXMPPLlua4oTnZFa2mo5J7qcz0R56sLN7PNiPPTR0GcHbq5f7w7CQf66YLaRfNIArY1xCA11AJR&#10;BLdIXzOKGgW6YwUkR9nTKavD0UoVZnqbKUwUKWAUYWepCDc7DYSTsJ2sNCUi8feygqezMY8hoVjp&#10;wpb7tNU2wkBLFgaaMjDSVyIpGWMr3dPetmAc6IzCjZ1Z+HpfLQ5mhaJFVwNji5fivU1yeLFFBZ9s&#10;lOVWGR8pqeMTBzt8GxGOzw3MsE1VDbpzZyPd3RqthXTJlaIzNxaVfP58AnRpuj8ai8NQWxDEvLVn&#10;OfDgviBppGBLeQxqSJJFWX7IYj4XsqwkR3vA0lgZ/h5mSIxyg52VFu9bBsYGGjAwUIWaqgxWrFgA&#10;mS1rsW71cmzZuAYqFHzyW1aQ+E0oELVZ9pxZbtyhr6MEBYVNPGcLTEi6SdGedDMudHDB2N6eQ3FD&#10;seNqDCdLNTo/U8SGurBs2aKO9ev0RAP2DxZgb38BxgeY+rNwlATy8dV+fHqzH9emquk0iyQXgE9O&#10;kxiYRHPTNySFr84SnISy3YvP7uzCj+8exK9PDxOgjpBETuNXKuXv3p/GAzoB0dR3YbId717aSXdC&#10;N3CkE5/c3o/nVMuf0C08E/1vYnj8B9N4fpdq+/0j+PbJYRLCQfzykRjFNIn3r4zyfnpxaLgOe/rL&#10;0F2XgrIs1k1iQFddBtorEqXBMVNDNXzXOXT+adjekoUYXyuYacnBxlgbhhqKMNJkWTJSh7ulJmpz&#10;I3CNgH5gsAZ5Cf6oyInAsd31eHh2K64cbMVFkSbbiDldOLi1DBN9hTi3twHHh6ow2piGwZoUiqUi&#10;AnsnJkfrUZgZBi8Xc+KlCVys9RHqYy8NQa8siOe790dtaTJ663Nx/8wu5t0Fae7GnVMDdPzFGOsq&#10;xXBLNkY7C9BZlYXEIHf4OJoSj0wQ6GUrhZ1yINZ62huyfhjDlGXbgCIpLNQHYSHeEk4HEFtO7u/A&#10;dbqg758cx58kZdEs+OenYkjxWaYz+P2jk/iDRP+Ko60RgV4XehoKMNJTkQInWpqbQE9HDfJym6DH&#10;yqGhroxFi+Zj08b10KSr0NVRpypThRadgoamMpavWI535i/C/IWLMIMEMmPmXDqQWdi0fg0rLZ0N&#10;LbWbowEdjKk0FG5bWzqmdlejl+4giwWzvDAcEUE2iAp2JtAI4nBBcX48UuL8UV6UiT//IHPw74/f&#10;/5TS77//TmfyKb7++AV+JIF8/+UP+OKjr/H8o6/w6P5HuHPzA+zatYeWPQzJVG+xodYEKm9UZXij&#10;KNmPStoCyRFucLE3w4b16+DjREWb5omynCCU54YRvIMkwG6viOU5XqhMcUVthkhOGOtJxsGhAhKB&#10;L9JIPsm838Jkb3RURdP2x8NGXw6hVKVZaWEw1FOCOt1AZpy3NDEoO8ZNAuRcAm5hki+SCdJVuVEo&#10;JnCUZvgQSAMIsN4sgCHSvjKCa068J/d5EUgCUczvi1J5LEErk6QhKng2CUc4Fk97HSpJN6ndvjTD&#10;T7r/LP5uJsmtkOdFkxSC6WQChFMwVSJIqiDYk2qdKZKklMD8F01fsUG2SAqnO/SlCxLHuxoiwssU&#10;3g5aVOYqLHRa0FRcSbJfi/KcQOTGOjJvfUnUAWgtCUJDQQBSIqzgYiWPqEAzVOQFIz+Jz5vsIc3L&#10;aCsPR09NOJqK/Ki6Q9FaHoEu5t32lmRexwNVvFa7GFrcFI2dbQnYKdxbZzQODVBVNYUyRUrL4Iph&#10;wGIEUUWmB9+DNQKd1enOTOFgSqIw3cJ780UJCcuHSt+dhJGZ6I7cZHfk0XmmRNuSaB1J3vrwdTFG&#10;GJ/b2U6NZKMhjeO3MFDgeaYESx3pfy06EdHMt6MumL8fhr3Ncbi9IwfvD+SiNICEa+CIjnU6uL9Z&#10;GR9uUsCnWxTx2WZuZZTw6eYt+IyE8lhNBzGLF0B3yUwM0WmMd4vBHGloKo/i+/VEuI8Z7M2UkEoB&#10;4OtEt++gy/yzIBEbkazpWpw0WZbtWS584OeiRkdARxrnLjXHRfpbIsTXHKZGSjA3VKbjUoaNlSGU&#10;5DZi1dJ5JEA5hATYsg4aSk1biptXUKjRlfrZ8h1bQU9zC0XgKsgpykHXQA/Ll82HBa/VUpkiKVxf&#10;Z32peTJVEimOJCxzOFmzThOEhCh0JKk4EUhdWc+9WZdSo0k82SyvSW7IiramEPKGnYUSSnitR5dG&#10;cONENxV0H47uaaSiziG5lOHoSAmeXOrD89v9dDjtuHOyCzemOvDo3FbcPt6CuydacYfbW8eauK8D&#10;Fw5U4PRYJc7vb5D6VG6f6MTpfXU4Od4kBf27OCnOHcSJkVIeV4Wnt3fhzIE6jG8rQHVeIO/RSXqe&#10;WDp5DyeKB3MdWBmqw1B9o1SvtjWn4zwBv6k0BV725lBX2gR94qOaqiyUFNdDQXYtZDevwcZ1S1kX&#10;5JAY6QsLfRWoK8pAg0JbRDV/SmL7+t1JfPv4EP6ku/nt04tU8yfw4va4NNdMTG7+5vE0vnl3mm7n&#10;CD68exjWpqpY8PZcrFuzgmS/Ebp0kuoqshTqYsCSMrQ15KGpwvdEvA73c8DNUyPSEN5P7u7Dkysj&#10;uHNmGx5c2IWJoXqpbHu7mMHfTdRrZ8QxJYRQ6CWHsL6mEe9iKUiCUcD30lGXhaGeUnQ35mJHRxHu&#10;nBvC14+n6DhOSs7vT6Y/PjsnTTr8nQTyB93en0yvmBtq0PZqwcJYn45CmzcsMkmBRKEgzd8wNdGH&#10;ibEeM01eaqZSohNRV6NFFjPWxXG0y+oaqlizRsz7WInZcxdi5qy38Oabs7B29VIpBlZkoA1CCEJe&#10;jnoskGLYbD7G+nPR35RItvVGXWk0K0YA1awzQSYCfS3paKENSwx2hB1/+9Hd+xKB/P33y0cPKGIO&#10;4NGBMXz94Yf45cff8O0n3+KHz3/Eh+9+inu3PsTF89fR2dSAGH83aCitpNNwkGbLu5KNV5M0Nmyg&#10;ElNQlSZPtlIJtlZEoL4wks4jhuATyoqdQtWXQpCLoCoOwlBLImpyvJASbsbvIglOIQigihOEUUcC&#10;bCkP4z4+S1kscjODERdLUAhxYsHy5HPYobkoHI0FEagmSVXlBFCpe5B8HJkcqO68CfKiUHsglcSW&#10;RKcQ42+FjBhXCVBqCsNQx3zJIPmWpIeiOj9ccnGCTARhJPHZvJm3DUW0sdXJVLFRKMsOkfojogkc&#10;6dEiorEb/NxN4ONqQiIXkZfNEcfvYgP5O9F2BGFL3qcZ0qKcEOJuhAhfYyRE2CM8wJT3Z4uBxhBU&#10;ZDgggEBmrieDYD9zVBeHoLlUBHMLREuJUM8+JAFXlGc4kyCpoBOdec92VLEkmKIg2uwgTGzPxfZm&#10;3l+qI8rTSdqZ7ihLd8OOVtEUlUfC9iEx+GKgNhg7moOxpzsKzQXu6K0KxbZ6PnsGr5fqijhvI/ha&#10;K9F5GJH4+FyOqrxnfcQHW/B5+NskLW8HHeiorIOW0lpJdSVSNYdQrdsYysFIfQOMNTcT/NQR7GUG&#10;D7pFG4KvGx2In7MRYoIcEOJtLYXutySJuFmqopoEV5bijFIS1rtDRThGMgx3tYWVQyVSbNoxquSJ&#10;y6sU8RGdyKdb5CUS+VJeGc/UtZC+bDE2z/wnwuy1MLWjCCMd8agvohOjCAl0M4S14WbeA0kw2Erq&#10;4/B31ZdGldUVBqCxLAgZdGBpkht0QoFwICTkOBJ0Ct1hRpQzIvzMCNJqsLdQgb2lBowNlUgga2Cu&#10;L4/EcEe6TG+kxdKV8r1FszzGBtkhTDT1MT9sCVoWRqowpAuxMNWFpuommOhshr+LAV2kHtwdtBHg&#10;aUwgMmCeWBK4bCkkdJk0ud9QasY05++ZUZGL8xUJrurKWwh0ssQWFSkit5WFHp2gIn/TjMAVQmAz&#10;hZriBgoVC1TmBtJJ26O+OBxFJJtIknIERVh+SjAKUyg0SsIw1J6CAzsKiB15GG5PpeMpwa6BUj6b&#10;AwWiLfrbCxDgbg4jLXmSvhbftzYSKISyKL6qWF9qiiKRzudPpKuuKY6liHCn41SFLYnQykIH+toK&#10;MGTyc7dEfDjFRirdckYwtqxdDkWZzcQ5eWhpy0FJWRZyMuugJL8BslvWYf36lVL49E10d6KFRpfk&#10;rU93IiL8VmZHUPU+IUkck+Z/SDPFPxJNZ6Jp7YjUVPXHp1TzL+jIvriC7z6+BCtjFSyn0Fi9YgnW&#10;rlwIVRKXgS6dq9QkqUR3qS61Dpmb6hGD5dFWnQ58f4eujm7uy8u83nk8v3cQN84N4+xUHx5dG8f7&#10;N/fh41sT+Pr9k3hy6wh2dFYSQ+Ix2FWMRzf2Az/y/K/pMsQAhK+u0RnekK71JwlDOI4/SBi/iWZC&#10;0czHe/2DzlAQyB/PT+IVS1YaS2a4qYE2b1QVivKboCC3Gfq0wQ72tG2m+tIwXQUFOWzZIoONG9dJ&#10;kwPVCbw62nQifyUlJQWsXLUaM+e+hddnzsFrb8zEhnUrWCEckZ/ggoxIS0R4a7ECOmCkOZEKMw71&#10;BIaKTDdptMb2xmTs6kjF7u4UdNcSbAk4YnRUDJn86IF9EnE8uHMHp4e34utjQ/iTGfT54QHcPzKK&#10;5w9v48cXH+PH58/xxYfP8cHDD3Hrxn309XRTdTvC0kiOYGmJwdp0+DhbYsPmTVBUUsXChQsR5GOB&#10;iYF09JSJWcjeUojjKFZGP2cDFuAANJAQBtsysLM9G7UkikBvY6nZzYd23p0qLoCgHOhuTBVvjtqS&#10;SLQ1pMPXnSBlTlI2VEBlfggmhwuwqzORdjgZo13p2E8HU0oHkxxqh/7GDOTRhVXmxZDkSChUxunR&#10;riii42ipTEZ1IQGUSjCXzimVziwjSkx+9EEd71NMEBxuT8MOptJMLwy2ZtIFJUjKXgB7X10MHUEg&#10;85guJsGebsUeWTGOUmooCiaRudLlOJBA+ZyFXnQ4BBoCZHyQEb/3Q1KICYpTHegW3AjoYnazAyqy&#10;PGFvrowlC2ZCWW6lVDmH25JxbDQLl/fn4cxoGk4Np+D6ZAnO7M3HQF0Qyc+fqlWblXoLnycQ7VVh&#10;6GuM5XNawUp/HToqw9FMB1OfzXeQ7oqGfDc05THlOKMqzQ4Vac6I9dNBVpS5RC4J/sbwtFYkgesQ&#10;OC3hSDdlbSRPBSkHbYoF+XVvY/OKeVIsr+Xz50hrK4hlTRXWLYTa5uXQVdoAA7UtPHYDXGy0JUAU&#10;+xQ2LIe2UH2qG6EmtwKKGxdDh2rTRl8WjoYbUZBoz+SAPgqJ5/tqkOtN9W7Id1Z8FI2dj1AcN4zt&#10;1lkY22yNU5v08J6cJh7KqaFHQRkO8nJQXD5fmlQX56tD8nREHR1UZZYPksIskJtEcAsyZt6bENzN&#10;CKJGUn/Rwe1Uhm2JqC3g+48wJ4nYM7kgkwIlKdwJET6W8HMkmNsRWExk6fzUkBDmDG+Sko8b3Umg&#10;HRLoGqLostKpujMT6PIjhMu05XH8jgImiQSUSoGRyrIVT1ccTVGREExH6mtGQrbl/9YkHjGU3xxu&#10;1jokAWs6YA/kCEeXTFHF8iqcjKMV3zEBWSz3YG6iBTsrIxKTltTCYWdtxPuxhrOtIT8bQltbBRs3&#10;raIb1qTYiURhagAdjC4MqLLFXDMrMw06AxPJ5UQHO6GiIJq/YQk9kpyGOgWAgRpVuQz0dRRIUBrQ&#10;Ut0MpS0boKGiSJWuBFO6CUf+jgWxzZ5bIz1VGPBYE7E2D0WCaMqxNBLN8GrSgARHW5K2p620lIWF&#10;EZ0o71lZbj3vRYbOTgVaapul+1JR3MT9G/l7vJaBaO43oKDeAlUV/r7iZiiTOF3sDHg9fTjZGKKu&#10;mHW4IIZl1QDjA5X4+OExvH9tHx5f2YtPHxzGi/uTePFgGrdPD+HDB0dRymMV5ddCl1gsJ7MGMpuW&#10;Q52Erq+rCHMzLVhb6UujWu3tTSkSVFj/IoFfH74Ef9HU9DUJ4DsSwPdMX1+VRqlJ/Ud/PsaTu4cQ&#10;zrIg8szeRp/PqAEnc01cJo7ik1P45YND+O3ZMQp0MbHwtNRHJOJdieaq3z86jt9E4ve/f3xcOv7P&#10;5yfwSlFWEO2oNjNJXVIKQkHYWpnBypo3KDkPGchsWY+1a1bS5m6mcl9HolhCIlnNB6TK0FCnEyHj&#10;Km7BRh63YMEiaSTWrJliVbr5JAA7FCU7EZydqZys0SsCvdUEEVBjMdIZjom+BPSU+mG0LR57O+Ow&#10;uyMSQ63RaC4J4Xke6K5PxUgfrefoNmQlpiHdOxR7i3Lw/p52/EES+W56GI9Gu/FkcgiPD/HzoRHc&#10;PrQb5yd24szuregqiEd3Xhiu9Nfgo32D8OAzLVu2HEuWreBzrcbk7hocHhJhNCLQxt+sSPeDrZ6I&#10;4aSOKNE8EezAisOtrw1cbXTh5mAKHxYyWwtt2l4NqYB7u5izQBpT5bujuiQGNqaKLPSOyKDLqMoP&#10;ol3vxOGdxShNdsaxPdU4Ol6HwnRfFGd4Yc+2fBSleSCF5BDDylqZH4qG0igMtGaTNDxZoe1QRWdR&#10;zgpUmOnPwhhE0PGX4vM/ONeHpzcGsa8/TVL9FdleaK+OxjFa++vTtbgyUYipwRSc3pNLq19Im9+A&#10;S5OV0qzXc/tL0Frmg566SBSTNLJjrLh1IrlYEahM6G5INpFmqM60QUe5J1JD9RDnr0XVawxlmRX4&#10;j1dekWbtlrL8jHSl4b1LrfjoUhWenivFvcNZuH0gF9cmCzHWFU3yskKghxafxwvBBDYRb0n0eZRS&#10;bW5eMYNAZYyJwVyM9yZjuDUSHWVeaCl0IYG4SkOMs6MJrIHaKE3zogsMoQt0gL7aaqjJLpMW+hEh&#10;uEUI8HXLxRoJb2L+7NeweJ5YUvcNKW6SWA1SR2mN1ETkSbC1MVGFhvw6aCqsh7byRmxa8w4Wvc1z&#10;SDRiOd75s/+NGf98BXNefQX+9upozvdBfZYL8mJNUBBrjtMdyXg4VIowB3NoWccjq+kBdox/itPX&#10;fsL2wRuozdyD+oAmVOuHInmDJnw2K0ObjkQE/3OhkxHNbMLRiGapIA9dOiBjukUrxASYU2zZ8xkd&#10;UZZmjcZCX9Tn+iFEzI63U8Ke/mw0lYUiiHkYS1AN8DSBK4nDz0UPHrzPUBJrvFTf/OlUAxDsbvjy&#10;unS67va6CKLYSSG55CeRtChWRBOlh6MO3agZSdQSoVJTpSbLvTkdjwvLHgFVciGmCPSygjfPd7TW&#10;pcJXgwOdm7erEcu9Cd2HqtR05u1mDn9vG4KTHgGbwG6qRiBXoTBVlEDL3IQOhcQiTwWvRtBVVyfg&#10;yq6jANAmTtjAi89hSrdnbqDKZ7MmIelI0wqcSAB2PMaOdc7YWB0mJpqwthR9tGpwdzSGl5MpQZtk&#10;RZdjTdzS1OL71VSCmroCf0cBOjqiGV5FCgYrt2UtHdYWEpkYHKQFNwH2FposFwaIC/dg/Tahe9pM&#10;YtOjs7JEVKADQkmYccGsi8EeJFM7YoIj789GWspC9J350cWJ0W1RgU50VE4I9TRHKgk+gA7Pj+8q&#10;MpCEHeWBzDgfOqxQkrU7ovm8RZkUU7UC3yrQ35yLzoZspCcFkSj4fCRiDzcrmBhqkhBl6W42wsRY&#10;G26udvBwt0VwsBe8PPjZwQCTI824dXYUdy7swtlDPVIA2/evTUhhln6h0xEDD04f7oUrn1HMy3O1&#10;N4efpz08XZjHZvqs27b4/MF+uooT+PXjY/j56VFpmO4vHx7Hr/z8+7Oj3E7z/yn8xu3vHx2T/hdk&#10;8kpZTgAf0gTW0iJRFtLcDl0RF0tTRXIioolHNFmpKCswkSi4T7wIWdlNUFFShLKiPPfLQYb7l65c&#10;jYWLlmPu2yvx9mIlyKg5ITqtDtllHciv6ERmThWKCkpQU1WNyvI6VFdUoqMuHU0FXmjOdUVnoTsO&#10;tCRgqjIBzQHWqI2nEk/1QEGaL0qyY9BU1YzYwCw0ZlehIz0N51ur8fnYdlxvr8SZtlKc6izDkTba&#10;3Pps7GvIx8HmIpzrqcXHY/2411MHf9q/xfPfxjvvzMea1augxYKmwhcjmiqKEt2pssNRleGB2jyC&#10;Ym8hUmOcpKYebxcj5KYFIzM5mJlvDCeqKNGn4+9pxgJsQotPUnG3gJmBPB2PDc+jkymKQXleKC02&#10;lZ0YXhnpTKWoiYHmdBJnPur43WhPBvrqwzDQEIWu8jCmSMlRFFF5lqW5oKUsRHIDKZHWyGM+5Ism&#10;sooo1NIVZSd5stAlU8lHY0drHLqrQyQCGGxJRn9dNHY2x+HS/mpcPVSPw1Sx2xtC0VZMQq4IJFmK&#10;sBXeaCkJQoSnNiK8dHheinRuXpI9SYJg4ySHwlhL7KUjrEh3poO0ohMJIPhYw8JgPQy0NkijsXLj&#10;7VFFF9lZ4Y+WYhcSQAhO7s5Cf5UnBhsCMNgUQofhj2I+U2NBAN2EG3bwnsd6klBLh6GpuAQydAsi&#10;mN9IWyT6qkIxUBPJ340leTkg3k8DZekOdE+sNAREEb1VrMUuVo8Ty47KrJ9PQlsO2fWLSSLzsGa5&#10;WG5XrOi4BFvWLobsxiVQ3rKUzmItlDatwKpFIky4IBWxutwMLCPhLHrrNRLIm1CVXS8tPmSksQ4u&#10;FgqoyfVn/lVjaivzt4huKNUMHbnOuN6XjedjDUjz94KOQx1k3Keh5TUN7+TTKOt9iKGJTzGy+zGK&#10;y/eipnwHQSYdG9drQnXzSqpqAxgSXJVlV0FTeR2dvxI0VcQwa3kYUV07klzEu8+g2xBNiWJYcpC7&#10;AR2mJ+uCiFNlicwYVwmU9DTX0KmY09GWkRCsUEZXWsa6khbKY+hkhdAQztiK7kw45iACWwwBUAz1&#10;DfCwJKkYEHyN+JnA78Yy7GKIYF+WdzoX4aKtTNRIrm/zXW+is9CFGl2aGclCR20TtFTWQV1pFTRU&#10;19A1yEOHCtyWxOxspQVPB0P4uohmUgsSD8HKnQKL/zvb6JCwCLgupgj1JWH52RGw9fmbFogMtkYg&#10;t+YkHQsTHYpYuhQCp7a6rKT61Qn6FqYa3K8NSxNuKXa9XIylc90ddOBirwMbCjxlVRkoKspR1CoR&#10;vzZJq/GJJCeznopdG9qaCjAz1oCxvhJJRE8iRkES0QFi+oKTJKYFIYomvZLMCDryQKRHuaM0PZSC&#10;J5QuzoV12lXKM2feix+xITbIWhr0kBhqQaFjwXdkLzU/R/ibIzvFB9nx3kim8hdD40X/alaiJ4op&#10;vCoLwtFYGYd9O6twbroXJVmhzHNVPp8W89uQWExscbSkSDAicetBW02WrkEfLg5i/SUjaChvoItS&#10;QYivHYnclDhuiQCSTrCHNV2mC64f65Oapu6f3SoND48LcSFphUhTHFqrU9BH0pre00rxNyqNRPuS&#10;hPPdhyIWFx2LcC6fngXoMv54IUarCTdCgqEbEUOAxfDon5+SQOwN18HZQgO6miQChXWQ27ACSxbM&#10;k+JgrVq+WFprXEVJFgryW6Co8NKNiK2ivCztohKtnTw0WfjFGrnyqpZQM4+HZUgPbKIn4Jx6ATYJ&#10;p2EZcwymEYdgHTkJ28gx2EXu5nYcDmGjCEroQFZuCbqqC9GUFYUYAnK9hQUu2DvjrJsrdqeEIo1k&#10;EhvsgumDU+huH8FPP/yC6xeuoKWgDEWhIcj0dUNOiD9SvLwQamsDbwtTuBrTQhrqwNVID+2p0eiO&#10;D4XC2tXYJK+ANWvXQlZGBus3bsRrr7+JhQSSVKra3qoo7OnJwr5tRchLdOVv2iMtzg9hLFzJsd60&#10;vtow1JSjAtMgUdgizN8OEQG2UoXx4EsVZOJkI9ZMMZIqjgstuSnBwoeV0d/L8mVnVogtQrxM+KIN&#10;qFIckRLlJHXCj/Xn4djuckwNiRAVWRjvSsI+KvLRjngSTAS2tSUhLtKJ1l6TdlaZykoWinLroK8l&#10;i8ayCBzYno3dPGewIQzbmBoKvBHupYmMKCuEuqmTFAxJRsaI8jOgCvJEY0ko1a4TYgOM6IDc0Foe&#10;TuJyY0Gzhrct7b/xRiSFmsNIbSX0VZahUBqW64XhzijkJ9uioTiIpBWInS2hUipMMEdiiCECneVR&#10;lmKL7nI/dJCwdjaFkbgoDip9SFDhzN847GqPQmuhBxIDdOkAFksB9fLjHNBJ51GW5IBykk17qTd8&#10;bOSQwkppo7MemjKLYUBg19XYBDW5NdAiIdgYq8CBZddEh3mxcRk2kzjk1y2B/FqRlmLL6kVYL9a4&#10;FqvMrV5CAlkNhY0rsGGVCB8+T1r3Ydn8N3neO9IKdha8jqe1KnJjbKT5K4cHkjBU64/OPP7fEIhx&#10;uuOJxlC8t7Mc3x5uQ4yHN1Stu6DgcQybHI9gqfEolmm3Qt6qFRa+W6Ft1wxt+1qoObZjg6IznKjc&#10;xVwqA21Z6PA5xLszp/PXVtsMRZmVUJNfj80kPm21DdL3Ij6do7k63O20pKY6L2slyamd2l9JgHKA&#10;Ka+TF+eKRxe70VYRghg/E/Q3xmG0OxWJQVbIoYsopvCopiCK9DNGZWEky62F5B5sjZXoqLUk0gii&#10;EPJ2NoC9uQpBXhv66hthpLUFLtYUlXY60ijBEJKBaLqKD7UnCVkTLF+OzEuKcEKSGKhCp54R64os&#10;uu5MMRQ9wAZJFE2RvG9/VzOCoAFMDJRhT+XvT5Hl6aQPNwJ+KOuPFZ283JZ1UJKTgariFuhqK1GY&#10;UqQQ5E2MKGbFEH8xMMCC90PScHEwIvjr85raiAqyRLLkpmygoSEHeSWWDw1FEogYNcr/ZTdCT0uZ&#10;OEaS1uR+ZV6fW11NWYpAOiobPrcl88HZiMRKpx3jKTWZRTGFi/7DWDHCkClOOAhPPq/zy2Zm7hcd&#10;0468d3/mYbiPKaJIGIEUOWJ4e25qMFIoJJ3tDenmPNBZFf8/o71E3MA4Eko03WJSlAvzyIKiwBOF&#10;qUG8vhsJwRI5/NzdVIDO+jwpcG0LnUpGgp9E/PEUpT3N2WitisPBXQ1oFFE2iiNRUxCGobZsnN/f&#10;jBvHuvDs9l68uDeOR+cG8P6Vnbh9oh/fPJnGkyu7cWSoHgd31uPkZDuOjXejv6mUOBCKPVtrsaOr&#10;VFpx9cz+Xjy9eYhuhte4OILPH03h+6en8ePHYgj1ZWm+zSvd1RFwNlFEToIPvBx0YcWX7MRKZKJL&#10;pjbSgIWhBhWIHBTI4MKRKMhvgpGuNkz0tKlIREeZKtS0bGAbVAeHhMOwTr0O82Sm+EswCj8DveCj&#10;TFNMh6EdMAkN73Goe45Ay2cYRsF7YRK4B7ahuxGYMAozy0gsmLMEG998C0OahvjY0B6njKzQ5e/O&#10;wumNyX178cVH30j9IeLv++9+xPb+QYT4BSPINwQF6YVorGgiqzcjNSGDls0TqvKaMNPSRISHA4FH&#10;RlrtcIMIn7JsKV6f8Sbmzp0tDZkrSQtAYqANcmJejiBJDKUiYcUI9KZCCWUFCnCg2tpEACOBGGlK&#10;1jrUzwE+dG8erHzujmJEigHsLNUkNWRrQWDQ2CKBgxOVTpCPlaTIYlgww/ztEeJvy/OtSSpmzHcq&#10;QWehhkyQQYWTl+CJnHiCeYgl3Yc9lUmw1DG6Zs1SOr8NUFWRw9KlizFv3ltYsWwh8jMC0NcQjd66&#10;GLSWBNCBRNDhiE52V6nJKT7QjAQgQpnbs9CbItBNB/YmCrChMk0IsUFmtCNCPfTgZaeOME8T+Nqr&#10;EySMCRissNZyqM33ostwwGhbFKZGMtBc5IaKZEsc2Z6EEyMJOLwtAkd3iNFSwXQQnsiLMkJeNCtB&#10;pCVqMtxRHG9Ft+GC0mS6ymwnJAdqIi3YAOkhJoj11UJWtDn2iln329Mw3BCOynQbVGWxcgXoI8hZ&#10;DT52Gohg/onmFDEk10R7ixQrSaxbvWbhHMiQOJTXL4X6luVQ3rQcGrJroSm3VlrmVJGEIbN6Mbcv&#10;AdpcXwVmugQQMZnOWswDUYSzqRzSKSCyIuxQRCIrT7ZHeaI1KhKsUBRujLoMB7Tle6KvxBc7irzw&#10;SMzsbc9Fip8b9KySoGDbAFWnrVB3GYGK3RBW67VguUYVt/VYqVuP9QZt0DFNYB5bwEhzPayopC2o&#10;co1JAOZ0rSY6cjDUkoEj1burvRFVPusgwdXFRg9OFtpSn4yhugzfiw7OTNbh4HAWHYqI8WSEmmwf&#10;TI8WIy3cBFl0afXFAajK90ZXbaI0YKMswwtdNbF0b7pSv4WngwbBzwYdrPc5CS4Efwfu90R8BImB&#10;4iGcBJMW5Uon6o18MQeFhJFOkRPmZYxIfxvE8v+4MEckEkgjSRKiUzyG+8O9zKS5JaE+L+fheBJL&#10;vJz5/oRLt+Nz8FlMDFQoRjfSDayGHN2grYkmvF0tSaQK0KQgEiLWUFeeW7oNijTRwS2arBT43pTk&#10;+d716T7M6DQsRDO7NmzMlfkbOgilWDOgWxF9EOoUtMoqsti0eTVWUzRoqMmRQBSlpjNbS30YkZQ1&#10;lDfB3kIP/w9VfwFmaXFFC8PcGwHGpUfa3d3d3d3d3d3dp3vc3d3dGWYY3EMgBEtCIEJwJ7D+tauT&#10;3O8fnuKcPuc9r1bttVbVloTIAKVkSnJiSQADFbBKHFN0iDOiCbCxke60DUG83lQqlCSOG/FYjEct&#10;x28xQTGVwFOcHc0WochmW3U6wUzcolOUQnAiaLm62fJ9IDauaUdtRToi2P8k3qiKSnBmuBK7N7Rh&#10;00Q1FU4+n10Nts+04jD71sOre3DnzGac2j+O80fXYu+WXjXtKGtUpZmhPJ9oTPaXkhxUYPc6yQFY&#10;j80TJTi/by4d0oMzo3hwaR0uHxnGtSMjeO32Drx4YzsObennc05GHO99sK8zAnyp1lxskJtFQKvM&#10;ox0jwYgJIoilEABLSHJLUVuWicN7JrBpthVrx1qoyspx4eAsfvz783gkjx2qiOhblceOwA4h8QWj&#10;Pfk8gAtC/d0R7u/GHRUSMNxhrLeagMEHyc9C+SDsbJ3gF9eF2KbbiGp5BaH1ryC44WUE1b6IgLKn&#10;4Fd0G76FV+FXcAl+BA6fvPPwzj4Dz4wTbEfhlXUU3jmn4ZN7GkEFpxFfdQbhyT1wM3fGQd9QfBiS&#10;gNc8I3E4IgY7hlqxf8cW/P2Dv0tQCH75nggy592LP737F7z7h/fxwzf/Kaf0HfD2G+/j3OkbGOia&#10;RAJ/X5ybQTBxhImBKczNrLB02TKYGuuqRb2K3ATkJvCh5socdKbKOySBW+KOW8JWxA4WxY4sHhGB&#10;ZEfRBNbwQGdkU5bnUTJKksn0xEC+j1JBaBH8LoXqI5WfJUb5KDfmHIJMGe9xTXE8WQQZWbwPVUiI&#10;YjUSRd3J1xyyslhK2Jhw8WaRBT5nDjQyUi+et6k+9AkWejqrYGyoA1sbc5jw/PW0V8DH1RxZcR7K&#10;1TY/xROV2QSjVG+kR0gNczdV/rIszRcpYQ581sF8zpKbLBhRga5II9AVyzx3SgANTw2ukpVcYKfd&#10;M12O9b0ZOEr1s3UgA+u603DlYCeuHG7D4U3F2ERWvncqHRd3V+Cps504ui4bh2bItEaSsKk/CY2F&#10;XmgkADRQ8fRUx2CoIR571lRiuDEWfbXhmJH638N5BJwq7J4uxo7JHOyZyqcC68TzV9fg4cW1uHhw&#10;BIMt2UqOd9bnID85EKlkyWm8p84Wumph3I8GKcDdBhEcCImhNChJoWpOXYAiMdKPYOEKXz43Txoh&#10;a1MduNF4BbhZq+kWSRx6YHMXNo6Uo78+CVtHy6iWSjDSSOVZGkaFW4r9s7UY705W1Qpv7OvCizTW&#10;rx2YQA+fXRHZpaeHF7T1bWFtGwx7t3RYeRXC2qcB5q51MHCrhm1QB/wSJ+EdXMqBn6xcK9PZ1+Tc&#10;spJDFItOiyOL5f5iQhwQGeyEwuxYFGRG8flwgJO0+LhZIMDDin87oiIrjOeagm4hA0XhOLOnA8e2&#10;tqvkhlPdeVg3XIjju7tpkHJRQTa8daIe5w9OEghiyXDzMMNruippWzbUYbQzB/3NWVSU2VgzUEoG&#10;W46hDhKPrnwaiWwy0nzleqvcyVtyaGRFkfiQYHrx/EKpWoKpxp1VMGsBwayhLJV9mH2J3zVWphJs&#10;SExyo5GV4K+myNJi/dV4yE4NV2o+g9efxnshaxuJ0eyfEpcT4aqAXUhXcIAHbO2s4eBIJeFkDxtb&#10;C9iRyCqnHgdLRehknGXz2LFhniRuwWqNJinaj/aKz53fy9qJBIfmpkUhluNKpq0KsmIUQEdRwSbH&#10;8nuCRzLBICl6bi2kr62ARjOBzycARZkEdF8rEilvnj9BKMJNXXd+Woia3s4Rl+sUXxVDJbMJtUWx&#10;JLvZc9vy2KKaPJzNlfoK8HWElxuJQixJGu1GNklnUXoIyVq8UmxVRSSWeQlqXaa2OBn17J+y/lrN&#10;8ZpGcpFFdZjP+ysBxBIkLODWRgUzM1iOdSNlWDdUoJxQ7hwfwJ2TwxhuTsK6wQL27yJsGinGxrFq&#10;ZZtcHM0RGEgbFkrBEBGsvLyCA3hd2XG0dRy7VXnoaCxBa0Mxn1U0kni+bQ3lqJLs6+U5BL9MJPI+&#10;XDm2Bo9k8gbER1Ba8yYWZ4aRgcQhKcIT4X4EB7KC5KggSH0HkaAttQVqLlM8t7KzCpHbdBJJXW8h&#10;vOkNhNS/ipCGNxDW8CqCq56Db8l9eBZchWfuWQLHWfjmnIV31gl4ZRyDW/IBeAhjSz+kgMQ9k2CS&#10;eQoeWacRUXKeMnsUhyJT8IpvJJ4LiMNOfyJ4cy6ZUi6uXzilQALfAj9/9wvBgijyHyD5+Ydf8P1X&#10;3+OLT77A66+8iXt3nsOzT72Og3uOUCbHwN6azMTcElqaWli6aD4fVgylWyfZUyQHQaiK0JZ4jj0b&#10;mhWAZCRQbmfFqoXyAA87goYHWRBvNjuCAEYpmUh6ShhyMqNRQCYi7rESoJVEtSA5gYrJygo54EvI&#10;yIS1ySJ5LVWOyOBm/i15hKb7y6gUclGdH4ZeKg9hMOJiWcsOJVME4maZGOXNzu4BN8p6ZztzAjtV&#10;IQ2ju4sFrEx1lQvvZHe+CkAs5TMsp+EYa8vCbhq/dYOlmKCh2DlToxSIGODcZBl0fryGAD5LZyoR&#10;FyoSDxoBgguvu5sGe7wlFb1VVAi5PmgpjkSsvw38XXVQneOD2b4MHFhfho4SL3SV+BJI8nFgthC7&#10;JnNxZGMJ9s7koy7fg8bOh6yb9zCJAEYDWU2FVUEwayd7rivg/cugukjyoPILRR+PtaE/k+dZQUVE&#10;gIvzQaCnDWzMCJbmRnCwNIaDhQFcbEzhaKEPW+PVKmFfMBVesHjR8B7l0FBEUl242xrB1lRbrZM4&#10;2xiROJjDmyzLxdZU/e1GheLlZMbfmqO1LBYbB2kk2zIw1pqObROVGGxIVllem4siMa3SpCRhbWcy&#10;Hp4Zwjv3NuDFE2MYrU0hMJnBSk316sHM0ACGBkbQ0dHBsuWrsHKFDkmKDtIz83Hk+ClYW9oRxMnu&#10;eW/FbTiFBkbWFWzNtBAT6IC8RG/lNhtH4uDuaKYyYfu5WSGGrD1a1h3cTZBHlRrhaYFRjoXJrmyC&#10;a6oCjdqcELRXJGD7dDXuXpjGi3d3oa08jv05ic88jUBQqLIKSL47Ybm9TSkY78kjYShVwNHXko6e&#10;hlSMdZLINGaiuZoqsTpVHS+DRiuXhi6XRlqUREa8H/t2IDITfdmnU1BTEo869tPGyjQ1HSZ2pCg7&#10;iiASgXyydPFyiw51QhTJUGqCH5JJnJLjCRQxnmotKJDKKyrEjcZajkHw4T4EhHw9rWBnYwYHBweY&#10;W1hilaYGVqxeihWrlsHMzBCernZ8jiYcC05KRQhgRAS5EIR8SKQCSSRCkBLtT6IWxL4ewP0T/BIJ&#10;LgSwOCrAsAD2e9q5hFiCCj/PTg7leOd1EdDriqM5PpNIKKPQSoXWXp2s7kV4oB2fmbdac5GYqiqO&#10;3+qiKLTw3suswRBVW3d9pkoQOdZK1d5bwfGeRLsgQYFBvKeZCliLCKYlGdEoz+a9K0xSqXfE27S2&#10;NA3VNNKlJK0F2ZHIywrhvbPnNXmiMDOSpE9AO4yKJ0aBZR5tw77tw2pasbs+A8d29OHsni7cPT2G&#10;Uzu7MEVVs26gCMPsv+PducpbVDIr+Hqzb/l5IDo6lIoumM/BR8WYiOdaR1M5Zkc7UV2cRsDIQHE+&#10;z6s8j0ASS4JMop0Wy/eRyiZWFsThkUSidSKRNz89HBEBDuomxoX7Iosb5ZBRi1dCU02WktN5vBHi&#10;bVRcVIK6/nPI6HoNiR1vsL2JuLY3EdH0OwTWvQx/AkhA+T14F5yHJ1WGWzoBI/MQgWM3nBO2Ksnv&#10;Er8WznHr4Za0A578zj//DIKLLyGk8joSSw+hIaYQhwMjMeNAQ0TWsaWjCFvG6nF870YCxw8AFcgc&#10;gPzM9m988/m3+Owfn+HLf32Bj//8Ef703od45w9/xrlT17Fty34UF1ZAT1cPK1dqQHPVCjJTL2SS&#10;feQkenBQeCGaDKEkPRjTfQXKJbaIRjiVErqSrEAWH4Wx56bKwiI7HY1VDR96ZWkKIslk83KiCCZx&#10;lH/sqOys4h1TlhfOexpE5iU3OpqyPhIVNM69Tfkc0MVqikBS6HdVJ2KEbK+ObFJcK2VBLj3WHcXs&#10;PHUEG/GMKSXQCVMSX/tUMqcksqXM5HAl/0MJZl31WWxpSKKk93U1VQt76dFuKMsMRBcNw0BrFiZ6&#10;i7jvSNQUhPNYUcin9E+IdudAclDTlYFka4khrsikjC+kkqnNDaKRJ6OLcOJAdCdjd0UBB1F+ggdK&#10;U92xY5pAMVuBHWMl2DlZyI4rmWurcPN4D45tqkJdHg16vBMNoxfiAm0R5mGC7FgPJIfZoizdD51V&#10;Ccr339NJA9V5/ji+uZUdPhfBXjbQ1lwGA10NWBhpwdJEjyBiBHtzQzia68PZ0ghOBBJ3WzO+N4Sb&#10;rTFcCQqy9mGhvwI2JtrwIViE+LjAjSzVhKrZkKrNQGclzA25P2M92FuawI77CHCzRG1+FAGvheqj&#10;hoY5CwMNaWgri0FhsjcKkr2webgSp3d0oaU0CBsHMnH/TD9evDaGa4f7CVoecLA1gYmhtooF0CeQ&#10;mOjpQGvlcuhorsDKZRpku7J2dx4eru4EYGtUkDlG+1mTHZvASsqymuugloyyIInslwY2lMRNal1o&#10;aixU027BUj6BiimAYJoa7cHn6oCmklAqiyr20wJ00eB3NWZhrLdMBUu2EnzrS6OoJHJU1Hp1cQQq&#10;C8OUB18/VYRkDRjn+1mpvNhVQOMfzT4eoQp/SYS5xJEUZoeyz7F/pQkz9yR5FLXkT0UeQ3BJpxFM&#10;Yf+OosFLpDELpwF3VYY7NkzUuTNZvyf3M+epJS2dCkSAMYr9KzJo7ntZoA+hMYumspdpO1EE8ZEe&#10;VAi871mRNHTO8PF0UiBiYaYPR3tT2Frrw83REgFedjymO41qmDqOv6cdwoK94OftqBRGHvu/qHwB&#10;pSQCWAYBKTtV1F4Q4gkeooSSVeCjLwleOLcLUtcZFyZgRAVIOyBjSII5K/Mj0CxxVqmBartsGvAs&#10;kkdxHU/lGMtP8kQr1V1baQzaSUbaymNUjZkZPpve2lQSw0g0EoxEKfQ1ZGKytxCTfSXoqMkgSKWR&#10;JMp0WDDBnqSynH+XCGBlcLsK9DVnc7y78945K3VUW5qKsvxYkngBj0iUkOyLUhJQaqvNU+tQW6bq&#10;cObACCa6S9FVk4lRAtm2ySoc2tKtpoEbK7ORS/CKCvOai32R2aQgH+VgEBsdhKy0aCorEmNZq6Ia&#10;GRlsQ1tLCcoEUKg8UkXhRdEGUu1nxfnhkSAP6aDmKpjI1dYQ/uIfzwdizY4tefiz0iVymQM/OoA7&#10;jSCaJyAtpxyuoUWw9syCg28hPMNqEJyxFtGVlxDT+gKC66lAyu7CJ/8i3BJ3wSlmFu7JmxRwWIaO&#10;wDasD7YhHbAMbIV1YDd807bxuy3woRLxyTgB/5yDCI0oR7ojDZeOPnK8HLG+sxJlqUHYvnYIIID8&#10;/P0vVByUHT8RS775EV9+9jX+/cPP+Pqzr/DV51/j6y+/w/vv/BXPPf0qXnrhTezbewiWZLJmZtrK&#10;57sgRVwWg3hT4lBXQelIQ53OAdpRnYQTe4fQ25qL3jbxUAtBKQFh/UQLlcTcVJV4lVSVpCgJLB09&#10;k2AbJ8wmgp2TAFyUJe57VB4EHunkFYV86Dx36aQyJywR4/VkOW0EjK66ZIJJJtVVmloMlFQgnbWi&#10;TqLIHpNpLIQFJaKAnUz2K0xKmkwBeFIaJ3AgSfZhVQmNA7mKjLA4N5zGzQfeTlYcsOwkPjbwczFX&#10;AXQSUV1LIMvn4HIjg7em4RVJ6+ZgjHgyxTZef3muRD8HsJM4KCUl6UDyU/3RzsEhamG6Nwtr+zOw&#10;bbxIVRA8vbMNVw524fLeZpWC/vahHr6X2h69uHakF9elgt7+Xtw7Nc7P+nB+VzvObm/GjcN9NM4N&#10;KkZmlCBnbbAKhtraqmSAKCtbEwPYmZlQTRjC3lQfXiQSrlbG/Fwf1kbSdGHHz21M9biNHqxN+DcV&#10;gTW3NzPQgZGuFoFjNYxo1M2MDGBhLAWD9GBqqMfPtGBhoKnWUpo5MHuqc5AY7Ig0GiTpB9kJPiii&#10;0RiialvXl4O1A7lYO0g1sYUDdFcDrhJAagg+VsY6CjSM9PWhJ+7h2jow5N/aWquhvXo1Ad4LZw7t&#10;IWNMQFSgEzppTKTsa7CPFZWVFpWVLmKpAn0cdBDgagE7guSSBVJlbwEsDHVgQNa9fMnjWKmxRFXl&#10;83U3poH0QxyfVQYVQQ5VjXhFCRFIZb+WaZoCGvXh3lIM0YgMdZehnQRj7Xg9xmm41gyWkTGzj6T7&#10;0+DEEST8UU1lLB6FKTQIsSQK6bz29EQyeSqiTAJHDolQfoasBSSpNDeZJAV5aVQjCd5KZWdTuabz&#10;XBIJAEU0yNXFiXyVoNVgte6XSaUri/NZJGEpMf4qoDCcpEWm8WJCPKnubXhd4tlnQ5vjgDje/yQC&#10;igQ2SuZvid0QFV8vKXoqUtVMiTTxnqwsSlKJJyNl3SKYBIgKQvpqAVtGnJc67+hwN+VmHOIrStUT&#10;mdy+gOAoC975BJa0GC/eD9qC/FAae94TAk4MVXkuCZNkXkiKprEkmMTys3B/OzX13CjrRSRZjcVh&#10;6KmT0r8EkPIoKv8MTHRko6EkAh11aRik+huRacG2XPQT6Mep8mQqSeJsJIBYcu/VFMfyWqJQQxIq&#10;wDLcVqjWZCe7SggihVSmBEoCbkVunHIVFvIqZF4US1NlOgbayzHa14ihnlqShkqM9lairT6fNqUI&#10;G0aa2Gd7cf7ABM7sncSFQzO4fnorzh9Zh5mRerTXibqgvSBgiHdXRKgHASaOz5ykJjsRdQScmop0&#10;kuIYxAQ4IifOU3n3ndo1wDEwhUdC+dB8aVy8nE3g7WoGd7I2bY3FCPImUyyIpGTzRA0lUg5vdEps&#10;IB9sOGxsHWFsYgkLU3OYmppB28gIWvrm0DP1hENQOaLKDyGm7gH8C6/CN2sPbEJ64R43RbUxC4fI&#10;EdgFdcHKuwYmLoWw8CiBgUsV7GN3I6jyNgKLryMo/zj0bSKwZJEGXPWNURRLRkSFNNZdgvtXD+PL&#10;v/0Nf//wn/j8n18q5fH9tz/il5+l0NT3+PqL7/DdNz/hs399g7/+6Z946bnXcGD/CbQ0tiM7jdKP&#10;HVPkqmQVlrgOYU6RgRx8EsUb4YJCGo19mwfIzMgmKAsrCBr17KSSN0hSXQirkQFTzIEhXlaerpYK&#10;cP197OFOg+7vZU8WyQFCeS7JBeU3BRxMMkALMiVhYbKKHm4kc5D8V5J+vLE8Dk1VKao1y0IZB0p9&#10;aYLy/GgpT2BnjFMLmAXpYYr1CmtKEM85T2uyy0RUUGYGedqrtYAEgpqwg3gCipO1IcICHZWrq8zx&#10;irtiXkqgWnTM5zUEk7E5OVjA0kryJOlQlvqpRVAfVxMqpjB0EOCkwNZgU7oqbbqpPw/bJgrIaAqx&#10;YSgbfdVhWNOVjGOba3BmRyMu7GrDsxencOdYH85sb8Dto324dbgL1/e14tnzo7jN96eoTh6cHMIz&#10;58bwwqVJvP3EJpzY2q6qyBnp6lJxGNFwSgEigoe5McwMqSyMdeGt1jEsYU6jb0B2b6S1igCgCzOC&#10;hCnBwIRNX2sldPmdzur/11YuW6wUweoVy2iIF0NjyUKsWLoQqzWWQ4/7EEXiYmMCP1dbApAO7C0I&#10;XkaaBC4deBNYU8hKJ3vJJuuSkBJkhTYajG2jVMeb6snw4uFoZwIdHW0Y8jz1eT6a3KeNpTEM9HSh&#10;pakJC4La6QPbMTrQxX7mRFaahLrCKIT52sBEfzlMqZqkzrfB6iW8Ti3oai3HyuVLYMVrN9TVxG9/&#10;9QjmPfp/8dhv/g9BbwVBwo/Ml4aRxt3X3QjWhsu4Xzsqggj2NYlE91SunSnsHyXsdxns36Helkpx&#10;Sr2f2nwq2gwaRjLbLLJ96fNiIFM5zmX9IY7GVqadMmkwJWWJuLmKa2tSjDeVqBfVui8NVzwa2H9l&#10;WrayMEax87z0QBpBqmy2YpKn7CRJdcJzpcFJofKUdR7x9JLpGDlfUSbRVCSSRTgzKVAdTxbfCwl+&#10;ouIz+LdM80nEejKPLYkkqzkOpB+nxkk+Pl81pRwTKsRtbhYhJ8EdVbnBKMvwg6ztSmR/IYGijuqg&#10;LCeI6juUqtITyeH2JJD+JFH+SAx3IbGStaUQNXU6SvVQS7tXQkARkKgtiuS10pjyGhPCHEkASeQy&#10;BJxcUJ7tr6b+qvNDeM2B6CZQt1NZS2aE9FgXJISTkPAcJN6nJj9YzTYMyBQhyeNIaza2TNRhrDMf&#10;fSSrAo7N1akY7irEoLj+Uk1O9UtKoyKSSI7DrnJ01+XQbqQTNPIJ0PFoq6OCJIhIotSygni01uVS&#10;idZiw2QnNk53oL0hR3nI9TfkYqqriASoFBuGy7BzphEXD0/i5O4BnNw1hN3rujEz3ESQiFTOPxJk&#10;mJYg67S0dUmy7uKrArFP7xzEe8+fwk9/eziXPv/vT+GRQBqeiABX5VoobNpfDBEZTVFmBBmGuKSG&#10;qfxJqQSPqGBvODtQnVjac5DYw8rKhsbHDqZm9jAytoSxgQn0dAwUkHgn9iCu7goiKq/BNKAPRl41&#10;cE+ahmvMBNXLAJz9W2HhVgQtsyi4+ZWgqvMJRNY8B/+aewgtPA1Ti0gsmLcYXm5uZEORCA/zJbMm&#10;IhZl4Nkn7+PLz7/Ct199R/D4AT/+8G98QeXx2adfEUC+53ff45O/f41/fvQFXn7hd2hv6UNiDFlR&#10;djzSyczTYvyULBff+GwqhhgO7ArlERWCbA5Q8fhqq01TzCAvOYyDLoVsIoedl8xLItDZucso5wtp&#10;iIsIMEW50QRWH0SHudFgOyPIz57MyYEg4khWJ3PdXmpgl+XHKblZVSgBSvGoZEet50DMJZvLY4eV&#10;/SZysCRThoeJCyOZWjxVTXE2WV9yiHJZlWm0svxEpUBSCWCSbM3Nzhj2BAExsmF8hmoakoMqhcxP&#10;ZK4MRFmYjCaYBLtbq8AwGcgJ3MbeWh/2/L08++ggN8UOPVzseA3O7LxkTXUJqiJdf30mO2ISJjtT&#10;MdiYiP7aRIw2pWK8NRl7ZsiA2uKVe++aAamjkYie+lh2+BgM8PejjclY2yPeWVHoLg/Fer6f6UjB&#10;1uEC7JyuhaedIQy0abStSUgIHmY0xI5WFkphiErwJMhJhLjEbhiuXkbAWE3Dq0Uw0WXTg6GOpjK2&#10;hgQRrdUabCuwnAx+8fzH1KumgMfSRViwYB6N8W+w8PHfYtmSRWxLaLBXq9+uXrGU71cpsNHTXMnz&#10;Wa1eBZgk7iSIzL+1MBI7R8tx5cgITmxv50BPhRfZsy4BxERXB8YEM51VK+HpYgNTAqGOrh60tJZi&#10;77ZZ7N61WSUg7SyLQn68KyL8rMhq/XjPrRHlb41gDzMSOFOsWj6PILeArwt53gthTUCT8ZmX4ofa&#10;khC1rtRUEIz1A3noq4/m88jAbH+BCrrtoIHqpqItpYEboSGc7M1Gc0U0FWUAqgpk8TUYNXk0gFQd&#10;ErGeIfP/Ua40vN40/OHK2KYTVNJo9IV5i/KUBfMYsvtgX2u1yC/Bh6016ZCcaTLNK1NYGfyNgIfE&#10;mGRTuQizL88JpdEOIUsPJdum0mb/aSpLRK/K7ZbL/h+jiFVDZYoCoqqiWBKoVJSSHOWlSiLOUFTz&#10;s8LMAAKL1CeK4L1yULEysj4U6OugclC5O5jA1UaXvwtRazk1pbL+EoAKGrxUAld0iD2yCCwVWf4k&#10;AYkYaUklMYpGWaYvSjL9aPgDCAAxKCaxaiDAqNxd3Ga0LZsqIAdNxVEEpVAVe9PXlIGG0nAFKnKN&#10;RVTzxbLGR8CMCfFAJJ+TzAjk8LlKsGeleKRlSyZrfxI/e9oSD+Wym0QAa6RaGeH4kjWTwrRQJEe4&#10;kSRSiWSHqrxordW0OZIluSUHAw0ZCnDWD1cScIpVnrp8KpDs5HBeYwAKMsKpjmz5LJ1RkiaZqvP5&#10;23SCHW0VgbulLBnr+mWMUt3w2vrq46mUUrFnTRWJXzeuHBqDlAPft6ET68ZqCEyZJLC8T9XpmOmT&#10;WK4WvPvcMZUT6+e/3sPX793EN+9JydzbeCQmlIYl1FPN7cl6iGQiTSECiddCSY5ImUhER/oo9zvJ&#10;yGslgGFqzQHCAW3GgWJmDRO+FwAxNLKEvrEp2ZgZNPWt4BJZi6SGKwjMPQjb0F64xU/DLqQfriEd&#10;cA5sg31QI0ytY7FxYBx/vHkDHV1HqVpOISBzO1mdG+Y//jg8Pd0QGuaHkNAAeMv7AC8c3L1rbtWc&#10;/3747kd8S+Xx4w8/K+Xx9Rc/4p9/+wr/+PgLfPbJN/jwT//AYPcwVQEfYkwgUmPIXijTEij1ZUEt&#10;WRLmkbFJUJBMAwkTmxmuQndDJg1oGfpbipAV64eyrGilADqI5o1V6ZTN3lQ0IairSEF/Zwl6uZ0s&#10;JtZT5suUVWZyoNpG8ggVZnLg50dR2scpxpZBNVNLVjNOKdhIpVFdkoAqDrLWuiwyvlgkRPsSQFwR&#10;GepFpUEp7+Mw10F5nvF8FuLdIe7BkeJXL39H+MDfQ1wgXeHnLfmHyCQlFQRBpyAjQjlFVBFIyqmA&#10;agmUUvsilawyJsSdA5K/83VCBMFDvFckIZ5E4Uo+nhQag6qSaLLXUBqvRAIXZXZRBEGiiIwqABtH&#10;y7B7bT1ZWyqm+zLIdkLIlkg4UrxQnuXLQSqeWKFo5SBsKQ5Hd3X4HHD052L7SBaGm1NoAMxpdJep&#10;6SUrU0MYaq+Ck5UZHC1NqASoRIy0EeBsAwvdVQSP5TDX04YZm/4qDZjwHC1MDGBKINHXWQ1Ngscq&#10;snedVSvUqwCHFrdT4DH/cTxG8Jj3+KNYobEMixctwKKF87GIr/K9FrfV5u+MuG9LUyOYGeljlYZM&#10;Hy3CSioWiXYXF+eNZHCSh6qJBrCezzPAwwEmBvowNzVRGW/1NSURoa+at9enCtEkMG3bshbnL7Bf&#10;0+Bd3NuFBxemsH9jPQ1/JvatKcSLl6Sk6RguHexRtciljn0ECYg4PIhSqC0IxFh7EvatrcDu8Xyc&#10;31GPN+6uwzMXBnFVkkxuI+skoLTReFaTaUttlq4aKoSicIKFN40e73+VxB+RhIQ7kHW7IdjLjEYs&#10;RrHo9CgnHssFkX7WNIIkkuJqTLAQEIkni85SfTiM/ZvKmP1bgg3z1BRQKJrLU8jWJXdaNMlQouov&#10;TZUJamFZ6od016dQcSewz4WQtHhAYloq+PtCGl8hTeICK3FTyqGDylk8z8QbsUgiuEmwZM2upzGd&#10;/Wsum/VAax5mh6qwbrACM/0VGG6nsSRwihvsCNl6eJAzPN2tkE6FLYvn2ansz2HO8HExRE6iJw1y&#10;hkof011DglMbRzCJYR8NR1tZtDKuMwTdvrp49FTHq4zRpQSj1ChHVeOmmypUbUu1IHVpYkOd2Jxp&#10;zMWrKwLhId4I4diTshWiwPKSfQkKUQQUjmNJMxPlhkwSt6w4V34eRFAPRUqklyJIgV72aK7JRG9T&#10;rnJ8kBo2QwSN4ZYsjFKhSGjBcJsoCqo+qo3CjBiOb47jBCk/4Ictk7XsB904tqkdu0jK1g5IJo9c&#10;DBL03nrmGL58/64qayt1Uj55+6Iq1/sVgeDzt6+rgMCv35e6KLfwtdRJ/+AOvpEo9I+exM9/fxr4&#10;59P46a9P4nvJpvy3p1ViSEmq+C23ecTVwYxSWDwhPBEbxhsgCys+TvCT4B1PR3i6WtNw28PR3hxO&#10;4hFhbj2nNkz+XzM0MldNz8AMunpm0OHraj0LLF2tD4egIsSUnUBQ4UF4p6yFtU8TrLyK4RLcTCBp&#10;RWJ8Ld46vQff3tmmIsfT86fgGNoCdy9/NX3h78WbnhZPECOopSciPyOBhiwXrz3/Gr7/4gd88c8v&#10;8e/vCR5f/0BF8iO+ovr49puf8e+fgU//9SXOnr6ImAhZ/KbsTAxBFqWopF9ITwhViiQ7JYwP15uS&#10;NITfh5K5xOPo7lEifSGmu0uxdbwOox2FGOuu5sOlUiqQxIXBHADhlIhZamExO0k81djhyCYmBssw&#10;1JOPnjY+eKL37EgptkxXY5Isce1IOQb4eVczO/FoJdaMVJDFyPRWJMoJOhK0Jd4Wcn7BZFiRNOoh&#10;VIYhPlZqUMnCoSRbC6FKcLQ3Vp01lO89nS0JINyeZEAyAMdH+SFHon0LE5BCMMrn/sQVtq5YmFOg&#10;moaQmi6SUVXSOUcEE5j4m5Q4meuOhoO1EZYung8Lc3340OgFBzkh0N8cXu4mZH22ygsnK94NswP5&#10;kKp/A2RttZk+6KqMwkRHuip4tX4wF+NtKdgyXIKtg0XYNpyrikVd29uJJ4/14eXr4+jm4NVaPl+t&#10;VViK8dWShW4duNpRfRjrKABxMjeAkxlV7YpFMNJeCVNdbRpzKhD+xug/CkFPcwWVAwGA6kGXn8nU&#10;lACIqA9RG/Mf+w0WEDgEMJYvW4KlBIXHH/utApWF/Eymt4wJHIbcp/xOm6Bjoapk6kJHUwOLF87D&#10;kgWPQ2Phr+FspUlW560MonjVRQZ7QofHNjfQUV5ixvqr+Jz8YcVzlgzWOloaiI0NQ0lZEfe/koaD&#10;gFoWjC629d3paM73wVBDDIbqw7F5IAOdFWE0bLHsb5LBOBHt/Hu4OZnAVYBNQ9kYrA7E3okcvHZz&#10;BreOtmPrmKSFiUBzCY0xwSLCxwQJodZktDRYkSQhvpYI97FAfKgjwvgaGWBN9eHC5shzoeGnEUsM&#10;lSkdEqtge+URlk0lLHP+Hezfog5ksby6KEF5FIliT4nieEkIoMogcyepyqS6lfl7iSHJiKfSziHY&#10;FMVBcrd11KTyd1TrCnBkaotkLCdcKRbJ4FuQHsFxF6QIT5TkpgpwUwqkqVLAJ53Al4CKgjAqFGHz&#10;HHep3uiiMe+lAhZX5tGOXMz2FWOqqwBlGaGIEtVPwidBkZlUVuJ4IIY+hteWGumInFipu+6KqpxA&#10;KqNIFSs10ZmO8Xbe48E8rKM6XtORhsm2JHXvJfK/kaqxviySBDCU9yuE9zpirphaU5Zyb5Y4HneS&#10;nKBgL9otRzg5miGZ5yBTinG8t6kxbpB0MxU5ESQD0WivkTRHGSS2xQROPxUk6UIilZcejsm+SmwZ&#10;r8X28WrsIihIcbt1Q5UcaxWYJbEdaC9UMxk54uSkUihFq+nKZ69tVQrhp78+wA9/egLfvHsHX75z&#10;V2Xq/frPt/HFe5IV+Ca+evcGvn73KhXEdZVe/9s/E1Tev0NwkUJdBI4PbvOzufbdX/j3n6g0qDZ+&#10;+vApfP/Rs7h4cA0ObOzHH5+/pEruPuJkZwpfTwd4STIwe0lL4EIGHKTcHn3dnFSEqKebHTxc7OHj&#10;5Um1YQEDwznAMKDSkKanb0LgMIaONF1jaOuaQEc+09XHouU6cAmrQ2zNCThFDsPUuRBW7nlw8C+B&#10;u38x+qo78cXVnfjo1AQ2s8PZWnjB3jMB0VFhZNpUBxE0ckGevLmx7PQhSIsNpqGLxOnjZ5TbrsSE&#10;/H///f3jf+LSpeto6+yBl3cA5s+brwrqiCtdPm+43PwEon4MVZfksBLjLVNDUvO9LDtK5avZv6kH&#10;h7Z24uiOXpzcM4ZT+yeI8A1oLU8lQ0xCSqgLGXYgNk1Woq02WbE1Sb4oA6OhPF6lMBkmAK3h6/bZ&#10;Blw8NoG9G9uwb1M32ihNZapMgqyK2KEcbAxUIrg4KqJQKg0vJxN4OkozUzE4UVQZ4ncuieQEYGTq&#10;ShKreVNp+HF7byoRUZHhHHhxEX5KsSQQDGLDvcjo3JVCySOASCSx5N+RaYGMJMme6o6oMA+EkvFJ&#10;QrlAX0cCiQRBhkFbcykWLp7H56gJV2c7Nc1waEsddo0XYW1/HhqpJmpyg1GbF0DFEYLq3CAUkenl&#10;JnhywNIAJTqRPQZRTnupNOtVVCJiJCXlybreXGwezFbpSXwdjaG7ajlszI0VgJjq68DRygT2BA1L&#10;A03YEETc2f8s9VfDjM1El6+yYC1TTctk3WCFAhIDgoYRjbWxTGFxf6upHGStY9mi+VhK47+MTYMq&#10;Q4JGBUAWLpjHfvHY/wBFg6CxgvsTwLC3Zv+mspF1EnOqIkd7S+jK3xorsWTxQiye92ueh4YydD5k&#10;uk7WuiiL9cL5wTpcnWxDcaQHwtzNYWOihZVUH9pURRrLF2HZ0gUwNlyNaLLhDgLtZHM4DVUMeusl&#10;cWEkGqjSStKCaCAJ4ryXMnVTVURFURityg2k0hg1lIaRPafwHiZi+2AaZlqjsY1Kbl1fKtrL/NBZ&#10;HYqWchq4slCUZnmpDMW5SR5kwJ40Mk4ozgog4/fn364oyfalOhVDKwXHPFU5gJxEb4IAj8F+29+W&#10;S0WcrjJoh/nZUhGEqTUDSf8vSlz6YkVBHAHDh+cr0zViZDmGcsPUOpp4ahWTZIknUxVJlmSEFueR&#10;pvIkqmFZJwlV6zbym2IqO1m0z88KmwvcJYmTWjeNVHgSyCjTa9VUZlLcqqUiDn0NklsvD/2NVAz9&#10;xZik+pjqLlDKUNYUJqjsexoSeSwp1EYlkx/O+8rrI+kpz/QnKMSjtyEDhSm+yKEaaCoOw0hLilIf&#10;66mONw7m4PCGOuybqcFQYyJ6ahOoNkk4Uz24r2C08DnINJA8x+HWNEi9HTeOV1faUFlTFLfxkuzo&#10;OQ+skhgqlxQqdoJmNp8PAbGrIZO2jOCZEQkp4lSaG4fMeD+18N9cFkeVlIUNI1XYsUaqHTZg7/oO&#10;7Fzbhh3r2tHKY9WWpaCjqQh1lZnITAzn+STjk7cu4Mu3z+Nzvn7x1kV8+QcqjD9en5tuevcmvn7n&#10;Oj+/OvcZ25dvXyMw3FIqQuqtSOEt+VtK/n7D38jvfvjwSfW9pC35lCCyabqZii4SmSlxJBaS16sK&#10;j3hTfUjyMC83W7g5WaiEipK9Uty7fN2d4eflrLJeepPherm7wMjIhEpjDjBWa+pBW8eQoGGkcmDJ&#10;ey0CiI6eIfT0jKCnawpNLQMs1TJGUHIffOLGscI4FGaOMTCyDIWRvgPOzQziz6dmcZDIGsnjL5u/&#10;DDY2zggI8EEEgSMpLhTpSTRYpVlIp0qQNCIpCeFISkzBKy/9Dt9//yOee/5F7N13EFXV9fDzD6Hh&#10;08eCRYvw2GPz4epkh+qSTIKHPECyosossiaqDQ6a9FhfhJHhi3ueAEtDKRnzVAsObO5WwVd71rdi&#10;7yapg9yIzUMFOLSxDse3Sd6pEhzj6/HtLRjuyFEppfuaC1SOoRwOxDzurySDrLAsVXlWyUJ5arQE&#10;uVFSU62IB0oSlYGPhxUsTHURFihzzX5kh5Ip1EvlIgoPdCSAWxAU3JVboniyhAU4IYDAIQVgwgmA&#10;0VROMu0krsWx4d7KWyWKjNifz0tUpeQRkiRzidES6+Onop/jIsjK+JkEgkYKgBCgwvm55EILIhOS&#10;9Cj6+pp8liuxeMl8WFqYkSE5YHaomAqiDud31uPI+ipsGuBAG8nFrvWlGOxMRCMHqwBGK1VFbXEI&#10;pGpgBYGjpz6aRiCQ6i0O5dneZIluNAwEunB7qoXlMCAAmBvpqakrG4KIs7Up7Ez0YEa2bm2krbyv&#10;5FXiQEz0NKFHlWFI4LAgkNiZGcFYFsJp+K2N9agECAQ01LpUMpritURgkKkpacuoRhYRUAQ0ZC1E&#10;wGD+vMfx6G9/zc/mEUgWKeXiaGsFTxcH6FPtaBEALI0NlFeVLI7rU6WsWLoYS+c/hlUEHDeCS7CT&#10;GS5Ot+NlkoPjzZloTPJGfZ5M5cUj0MEYUeLdxucsNcNz0sn2yYhbyiJwZFM1RtulSmQk2XsEUsiY&#10;pdJgrGRc5bMKpfqM5PMNI6iHUCGGBLsiioRAvIhaKxOwYTgfu9cUY21vBtYPZFKhpGHzaAZm+jJQ&#10;nOLOZ+HJfpeEzvpYVOaT/aeLofekwXciG6aCoFKIJZhJP5M+1kiFKpUop/oraKipGDJkYVzSm4iL&#10;rhdqihOUg4fMjxdlhVK5izu5Bw1KEOorJGqZCrecQNFEg9qQipbaFDXNVU7iItNbMg5kLUHKB/RS&#10;2dTxGI005LKeIDVPclJ92C89SV7dOOa9FDNP52tarCfS4twJZF4ExUClmFrKY1FNBVGW7ku1loLR&#10;thyqujj2rQB08t6IIhlqTsV0bx4GmlIx0ZWHrZN1WDdYBiknIeAhjikSzS1uzZKAslEUE417e3Wc&#10;coMebM6mKsmiMU9DU1k4OmtiUZrhxWNLeYOEuTW+WoJmgY9SM5kEwKQ4gnWKN0kaAakzR5WCHifQ&#10;SbG6nRvaMdiVg4n+fGyZrlVlmLdMNhIYWrBjpgEHN7WT2bfj4pFJHNnRR9Uj669eKut0KYG+in2q&#10;n8BSz89zxJ2eNiIt3puK0RmVBN5/vHEW//r9Kfz99dP4x+9O8f1pfPbH81QgV/D1BwSRD26p6Sop&#10;UfvZ2zepNu4pNfLpmxfxxR8vs13BZ3+4xN+eVa9f8u8/PLUPH75yWqWI3zRSq9abYqODUZCThILM&#10;ONoTDzziYGOsFv0knN3d2ZKMVFxTXWFnZag+Dw+RlAKByhhFhQfB3MycBtoQq3X0sWyFFlas0lHg&#10;8V8A0dY2giYBRUffiAPOhIBCAFmlCU1tB/hF1kPfIhAaq005YA0Q4+OKF4/OoDUrhobCEIuXLiVr&#10;W42VK3WgT6AK9BQvCyJzTiINnhtZtqQaCEZOBgenvz9iY5ORmZUPcyt7aPLYKwlo8qpvaIpVPKaN&#10;tRXiooLVVFVeWhQlrfjP1+Pdl07ipSf3sGNEKua0ZqhWJT2rkLTVZPpJkuKjIAobB/JUeg3JZnvj&#10;oHgYDeHhuT7cPt6JV25vxJEtDcolUiJDy8g4JIGcLHCV50lFv3QOqhyVNK6S8l4WIsVNMlcichMC&#10;lQoI8uc98bSjUZHoXk9eq4sKtkpN8OcAClQuuPERnuwwoQpwJPWCxOXIGpXk3cpIkoV1X6WmMpMj&#10;+JtQ7idYKZHoCH8+Rw8kxPpTaXgiyNsZ0ZJaO3wuOjZGDJVEbBOQJcWEj5edAg8pJmRios/nsJiG&#10;9TEsXUpDvHIZO4sLds1W4cLeeuybKsBYUywmWhLQUuyDujw3NBd7YbQlmmw6EFkxNjSiXhhrFoYW&#10;xcHqTbbniIpsD3RVhaKzKgwRNJaa3K+RvhZM9LX/AyB6cKYCseA5iAJRKsRIF5aG2txGkwZ9MXTZ&#10;LA20YUvAsDLUgYO5kXo1J7iYaK+AMVWTPo29TGvprNKgwV+ExQsex4J5v8USUSQEEgGPBVQg8x77&#10;LRYSDJYuWYBlBBABGXHvDfB2pxrzUyCiv2qlUiW2NmYq1kMW3DUWLyKIzKey+Q1cTFbi6FAlPjg2&#10;jaNkwJU0fEVpvihP8cRMZRzePjiC1/cOoqcwnIoiWs3/J4XaoDRdXE3FcYLGgARB1gESY8WjyBvx&#10;UQEKzAOkBoSPI4IDXdV0ZRjJgdSE8PWyoWK0VgYrLcad6sGdxoVgUcs+EG2F1Ch7ZYAkdb4U1kqP&#10;cUBSmB2/c0ViuKMyzAkRbkgURwseMzGC5CZ5zgNPlEYSAUU8q0qoqKVglVQOradykPiHvBSSLSqG&#10;ksxQtS4i3pnZVCCiSFKinNUamaRHyUnyJdhJrIQLVUAE+0A0chPJ9suiCWa+BJAIFPEeVFOxiKeh&#10;rBUIKEnQYQAJlpcXiRIJkfTNkEAnKmPJ6uDOc/BAXWEYcuNdqIi8UJDip4quZfI+iENAdV4oFYYk&#10;+UxRbbw9G61UDGNtUqcmlwRSykBTifAa6gTMCHiFZP6pke5qIV4ycIs7sGRpDg+wQ29rgXpmUvZb&#10;HAFKs4NoM3gfktjnCSyT3ek8TjLvieQUC+B9CsU0yeY4lXZ9mVyTL/y9LJGVEqIcEOpLY9FRJYvY&#10;6Vg/WEBFL0CTCyl+JmUWzh0YxoOrm7GGSn/TWKVazC/L8FWAWVMQQjVGEKWaifa3RHww7bOPOcqo&#10;Vv/w8CDee+YI3np4CG89uR9v3tuDl25uxTPXtuLpG7tx/sg01o5UKMcAme47sb0fZ3b14q2nDuLN&#10;Bwfw9tOH8N4Lh/H2M/vx0e9O459/uIiXbm/DO88ewVfv3cVgQw7crQ3h62SJ9EhvZEb5ID3KnwBi&#10;TellbwUPZ1syYho0LydVP1lC26UTS658YUXRNDwuDjYwNTYjUBhghZYulixfrdqK1br/AxEtbX22&#10;/yoRAgi3XUXDvkxjNTQ0+ZmONXS1jWFtZoKdA2XoLUzCvN88jvmLl2ORhiYBidutWEEwWQErc3M+&#10;TF+1yOvnSSXk4siOLy58/nBxtIeZuRWMTCxgbGYNIzZDE0sCj6zFmEJLUwcuLvbwEq8yP0me5qTy&#10;WG0Yr8OetU04vLUH64bLcGrfIF68d4CdIRYh3tZEdBu0lIRiI5nciY0VuLC9Fmc3SRnTCtw70oIH&#10;J3vwzMVxnNvTjlk+/N6mDDLuBDIQf7KCcMr+HCoeidz/j5dXSjAHqb8yDBIAJaV7g31tEBlM9id+&#10;5ZJyI8oLyVREEk0r6iE2xIMDOJQMg6yRhqUoM1wl4ctLkbTbMhfNxmNITi3J6Z9MZZZOVSZ5diIl&#10;fbavA1ISQ1BSmIoscYOkugn1c1QuyNVUWbJQL4olPjpA5R9ypfyWNAvuVKLGxjpUj5pYvHgeje0i&#10;LFw0j2C8DC5UBhOdmdg1loGTm0txgu30tirsncrF3ukcHN9cjPO7a9FVzYGUZo+d01k4sbUYI62U&#10;6YW+vL8BlPJBmKJa6auLgquVNrRlvUJSs9BoWxjpwNbUAKZUPvorFikFYkFwkZgPfR5fd/UyGGhS&#10;nUrsBxWLo5khXCxN/xMLYgAnSxMFLGYEIwERAaTVyxermIr/goSoBlnLWPDYb9SrTHHJ9/Pm/Yaq&#10;5FEsX7oQ+jwfWwsT9hU+C/Y5Wd8w4Gf+3m5qwV7UzPJFC9SU17Il86iYf4Uga22cn2zFvu5ipLD/&#10;ZJIx58W64EB/ET69sgF/v7AWfflhCPY0YT/xpqEJR3y4CwmNnwKQWA7IAF/x3iNJCnJnP7dWzc/T&#10;UX0WEuChppGlzrmvnxRws4eHmzWcHU04Pq0IOO4KSCRwtDI3GJ11SWiqiuPYsWK/caOa8FMMPj7M&#10;kYqCKobbluaGQ0ocSzlmqRMiEddzBaRCSNIkzkMcMMJUAKk0SfEhoCEp53saUjBAtSWV+8SDUaZf&#10;qvKj1LF7G5KpsAhEKR5k5iRv6d4ozfSl+ghEYTLPha0gVWIaeKxkb2QTYHJiqHIinBAV5KDiUCQ6&#10;3c/LVnkihlJ1e7lbws3ZhOPHivfMg4olEMnhNkgIs6WSZV+PckF0oDWSRb1Q2aZGOSBXHDmy/dU0&#10;U29NDBpo9GWhXIrWlecQgJI4XlMCIAXUagnuUrittSJBuVjniRdVViTvXYDyfpOsyGUEy5oCEkOS&#10;zL5GCQrMwKBMmXVJ3rp0quwEDFPddPPeTPYUYA1VkCgacYGV+ynrIRl8TeJzl4XtbZPlZPWF2D5R&#10;rdzEmwl6Ei8yLNkQpiqpJAtQS9XRUyPp/YuxbqgMmwko8nlndQIaCMriEt7VkKR+KxkJhngeM9zX&#10;4c1d2DpWhUECqDyD2EDeTxcT5dnW15rPcwrkvScQsQ9Iehvx9pruLcP2qUYc3zGAc/vHcWbvKM7u&#10;m8CZPWO4fHQW/fxdmkThR3uiLpfEm/dE7scjTnbycGzhbGehQMTL1Z6Dx1mxn0AqBHdnyWIpmXdt&#10;+J0DLM0ssZqAsZIGeikN/qKlK9XrKn4mU1qrtfSoQmQB0RjaemxUBJr8fMVqbQ7ipXCxs6GUjkU+&#10;WfiTu0fgTCa5dNkqqg4tKhpNrJR9UYVorFxN8NEnQw5U/t6BHMCyoB4dEaiiJp0dHGDKczE1J3CY&#10;WsLI1AoGxhZzAEIFoq1D5mpJdmqhCysTLbhY6fIGeGB2sByNZB4yt9tUmcYHnoWDW3tRVxCOEsrP&#10;6c5sVf9hK8FhrC4Ca9tisLUvCXtGMnFiQzn2TuZj21iRYh1SLGrrTDPGesrI1CLQ3VKoEiRKapjs&#10;FKk37KymoWThWdInSB6gIioVmS4TgIkJdUVSjB+ZDoHb3QwhNPyZNPbZCb5qcb2mNBEb1zRjw2Q9&#10;pXA5H3QWO3scpJjQRE+Fqo+cRaCpKk1T+bryM8mUciVSNUxlAC4jwNSWp6q6BKVSeChLchB5IyLI&#10;FW725mrhzkeK4ThbqHTZ3gRYc1OJ1l+qpnsWL1qIJUtoZGlYZVqoqSQCD08P4O6RJlzbXwXJg7V7&#10;Ig1reyIJHjUYbwzDdgLMvrX5kHxZGwdTyQCTUJvvhTU9idhNUNk5kYWt4/lkT7YwM5DYjxUq7sOa&#10;ACKgYECDbay5XP1tw75hRuNtSjAw01kNe4KJBBJ6EMyczQ3hRPXhKFHqBBDZ1oJAZKS5Sq2JaGks&#10;oUIQkJhHIFmi1kWWLZ6vwGPRvEcJAHOK4/HHfo2FBA9xGhBFJHEj4r1la26M6CB5Np4w1JmLKTHS&#10;F6+qudiS5UsJIsu5T/HievzX8LTUp2qNQwpZa6I/jZ+bCdY1ZeHvV7bgvcOj6M4LRpifBXzcTQgY&#10;rigmG60WD7yyFDJtR1WxLybCFyk0xgkxXogIcSdoOcPdxQ6O4sZM5eHPceDmLpmxLahenRFDMhLo&#10;R6ZMw5soWXvjvFWAantNAjoIIl11aTTs7B/5suAviTxjUc3vJVB0sDkHawerlAfTQFM6Blty5qau&#10;MqVMgURyS/LEGBVoKw4cEi090JyBGYKi1K2Xej2yFiEp9osyAsjcw9FWRVXanYOW0lA0FAagvSKc&#10;RoYKK9EFdfk01lWRGGpORkmqO8e/M8ozfdBKsBmSaS+y8pwkD1Ubpb0+AyU8x4J0PzJ+quxIZ0QG&#10;WPGV6inaHsVpniigAiikystP9VLXmBLpgIx4AhG/T493Qk1xOMqzCJzRdhhpSmb/o6Gk+uihsVSx&#10;GgT0kbZ8lUaogsphkgpgkue+nqpt96xMd5VggAa5qzoOUrtmhkZcKomu6S9AX30qugmenTVJGFVB&#10;g1FICLUnKPnwnHw4TqLUsRqLwlQMlaxrSDBwa1Uin08UipI9eW+iVBxRM5VZpUzNERTrC8LUGKvI&#10;9uU4D0VrOYGBALVzTTXPJYnnHocutpZyKv0SgnSSO+KCzZR7cGGSF1WBi1qHFJWSy89y+VkJn40E&#10;LJelByAxlGBLkC2VaUWpFFuYgEraIuUyTbtSRdslxLQ8L0bNohRlRJBUzKWkiQlzV+EcG8drsWem&#10;Bud2d5EkVlGB2JopjxEXyfLqZAMnW3O4OUqqBWH9rmoR3dHeDB6u1vAkwDja2ZGRahMsdLF8hRYW&#10;L1utQERNZ63UhiYBRFSHqBRpokrmAEQHi5ZpIMTLHYHc10RdBv50aQu8rE2gye30RTVQuWhqimLR&#10;VesqUiLX1tYGDg62sLOz5ntLuLo7wt6en9k5wMqKRogAIgrkv+ChmoE5Vq9cqYzz1EAFdtHIXzww&#10;jpM7unFoUzP6OBAiQsRxwBz+7hYI9rJWydJmKPfX9uVhpisL0+1p6CgKIOMuwJaBLMx0pqKzLAgd&#10;lKjiyidZSMtpMGqKk6kIUjkwU2mgo1WaE4kGjg7zUF4VnQ0FaKCREI+U5jKZY+V+ajlgqpPJ2MIU&#10;85NFtZq8CDWoZa5xqqeUYJGNMH871JTFqAR3Ay156ndN3EdrJeV5MxlHe6HynZcF9trSJAJTLKTu&#10;vEyRRQSLupF8P+4qSjc00IFs1ZqqjizdWBMONqZsJgQRYzZTtfjnStmuT2OpQeO6gkZ0IVn6ooWP&#10;YvGSxWr6ZoLM6sXr0zi5tQKnt1fztQYb+1NxaEMxbp3owf7pIrxyYxwv3xhVCRHXdKVjsj0du6YK&#10;cfVwmyoetnOU7GskV8WUSPyBZNSVdOsOprqwMaD6oXG2Eo8mcwOY663m93pwIkhYEBTsDXXgTaLj&#10;LOqDAOJgogtzUQyGemoK1Jrfi2eWxGOspIHXIPjp0vDrrdbAiiULocHPRHGI8pAYkUUEGFFai/6z&#10;pvHfz8V7S4fXb2NsgHBfVwS42cOEx5F92Zibqkj21QQoCfhbSZWzkupmxcLfwM54FZJ537Oi3JAQ&#10;Yo8JGqu/X9yIDw6NoZ2sVyLGzYy1+AzmIu0lxbgLx5yUL7W2MIa9jTwLCyofJ7g6WJJ4OMHTxQze&#10;HpaIoGIMDCSo+Lki2N+JStYd5VSi8urlYq6ySEQHO5E1e1O9+inPp+7aBBrJdPYnSWGSSHVAsGhJ&#10;QgtZeTXZrXg0JUXY0wjZkLR4qqkpCS6UoLz2avaxBhpQGlGJzm4qilCp4WVapaOKYESAaCoVVk6F&#10;HeGsEg5mxnkqT6cUKgOJV5kZyOU2Uj3SgUARThDxRX89z6s6AusGCjBNgy3Gef2wBMklq7EgKT8a&#10;+SpTRYVUL1mxzgQLTySH2fCcA9UCdk9NLMY4PgebE1GZ7YV6OZfiENTnB3F8RFApiSF3o+IIw0Rb&#10;Cg6sr8XsQJ461mRXDpl2FY5sacP6gSKCQbJKgy9FzQYIbrP9uWTvZdhLENkyVqoW1zvKI/m+goZ8&#10;rtDdTH8htoxXKsO+d20t1UQFDXwyGggYZZl+BK4AlKT7oiInABU852wa+tRoJ5X2pJrH6aLiKyRZ&#10;raA6EPUijgFCbDupKFQgJH9fyefTVZuMyY5MzHRn4eiWFlw4MIB9Gxp4DuXYOFrBZ5uFuCALPkdP&#10;kuIw3gt/KgsPglQEAUjKFUuBsQhsGqUq2dLAexzDY0VTRVJRZXmjp56qq5KgURBK8CfgUaFV816U&#10;8bzy0iQHmg+aKwn4BHUpg5wZ74lR9qfdk0U4sbEa24bz8IhM7Ui+fZm+chVmo6atHOBNySzF2yW4&#10;y9vDGXZWJgpgbK3MCBIcoASF5QSMpSu0sWS5pprK0iBIiAIREJkDD331XsBGQGHZspXwIBg4ETSO&#10;j9fhsxubEUaDoMF96VGt6GsazikYQ0MV4a6vrQsHK2v4+3jBxd0ZPn5eZGKecHV2hqOjM0xNzGFp&#10;YQtzSzsYmswpEIP/AIgmFZHIf2H7YmCriignM8IR4m2DCFlsDvFSaz1BPo5UBQnw5+AWF8CRrhIa&#10;5wysGSzG+tFyDro0pEU4UJbHssNmoJ4DqZbMTNwPU2OCIPWXwwM4sD3tqdgcEB/ti5L8eJQXJqOC&#10;KN9QnsZ91WI9gWHDcBXlaAn2zDazE9dRvtbgwNoWbB+vmWsTtQSxElXTvL0qjQPSV4FLK1miAI/k&#10;u5KBLXOxopw6CcKS0E28yBIifBBEpSjn4O1mDSnFKdOPUt9a3nvz+pwdTakwNOHlKQAsOZxWwt3V&#10;Ano6y2FhpgdnKhFt7eVYOH/O5VUWlxcvfAzz+V6LqqCCINdUTqXDzpWd7E1p7o6EMAfKfC9U5/rj&#10;0v4BPH1hCtcOdeLB+TUcoAUYJvvbM1PGa88kOKejvTQIzUWByqAI8wtwtaTx16FCNILRquWqeZHA&#10;2BhrExA04evIczWiitReiUD2v0AnEhn2H0cqJdNVSwkienBjH5VpLVOqJCtuq7d6GVXHQhhor6B6&#10;mFsMX61B1UBAWcHPl9PgL+Y1/ncaSwBjOV/FY0t9xleJ/dDnubiz3+fEhiHW3wNm2hoqvYoLCYyt&#10;pZkCFFE3q5YSRJZSwSx9TAUd5lHdFlPttXEQf3BiGu8fnUW8t4NSPCsJTEsWL1JtIY+5iJ8tW7YM&#10;GiuWYxnBaOliDSqkhTCjKivKjkAj2bIM4IQIL7g5mBEwaNwbSThKo1GYFQIpm+xmr6/qvof62VDl&#10;elDd0nDlx6CjPhHDHRnsL8JcSURak7BhhCRppBAt1bHIJItPjfegOpYUHbYEAVtEkrTEh9shKcwa&#10;SSHWSCTAFKT7oJRNoqnLswOVcSvPk0yw8SQ6EuMRpoLhBIASwuyQk+iOOhqxKhr0nAQXJAVboJyq&#10;YedEBU7taMNTlzfg3oVZXDjYj8Pb2jDYlqG8GQszQxEZLOntrRHhZ470GCcaZH81ldNSGkkAk/EX&#10;SvYdToMZws990V4eRpWbih3jFaos9pbRUnRWRhBMfMmQK3B8eysBpF6lvZea/0Up7srBY8NQGZVP&#10;OsEnXIGHrKlU5/hRBfiTzTsRMAMIPgkcl8XYMlxIZV2GQxubVFDdWhLN2W4CDY+1hiA4SPBoJXAN&#10;tWYq4yuu8tkJbgTqaDQQQEsyvWm4CZwEK6njMtiWqV6ldHFbVZzyFCtK80ER77GK2ymOVGATF2iG&#10;wmRnEtYAnpsHr4fAMVTEc6lBQZxM+xGoCTg9JGNDBLrda6pwamcnNhNcNhCUBeh2ECyPEXwObqil&#10;cizkmMzHjskSHNxYhdO7W/ibCl5TMy4fGsL5vT04tatLFbU7ydej21pwfl8Xzu3v5t/tquz0WEsC&#10;tg0V4MSmeuxbU4ZHfAgWsoAeSKalagB7Oqp1EEdbE1iYaMGabEkAxM3ZDk5UKc4O1jA0NIDGKl2s&#10;XK1H5SEAsppKZCVWaBJAtPWwkgpFKRECiAIPAoumlg40li+joTJBWrgP/nByPT49vw7dqaE0Djow&#10;0TaCoa6xCkzU0pXFeAMOpKUoTIhHpI8rmZcbAoO8eW5uNHoucHJyUesxFmZSZtcexua2VB9zAGLI&#10;zzV1yEZNTWArNUBsBGQsYWltCQd7a9jbypSNeJdJamMb+Hhzn26Oqni+Ulk2Bggg0MjUk5ONFCDS&#10;VtHAOcmS/sMCg53lWDPaoqSdBGBKHiwfTysUUwE0VmdgdKBaLZo525siPkoWxIMgdUDGussx3F7A&#10;jpSm5km3sCNsHqnCWgkSapEgojSsZccebs3GdE8ZJTVZSU06ZodrMNCajx4qFFnkl/UWydejkr9x&#10;8EsgpKQv9/OwJYDYqzokIVQfifEBiA4nUPrxWgnoT/nKAAD/9ElEQVQkLk5msLHSVwkA9QkaluY6&#10;MDbSpFpbyudsCAsacm0tDQUgy8jIBUQWk7EvWDQPS5ctUJHSvm7GahrGx9OMfcKIysYeKWSsIb6W&#10;qk5HNt/nsfMXkAVnkw2nx7iqRdNMviYG2yIjypUy24tG2QOxNBSO7GPedqZwtTaEnsZCBQaykC71&#10;zP0cLeFJlWRNVeRpZYwgZ2sEOFEpE2xMVi2Gm6UxfNkn3axMYamnRTWyGgayXrJyCcwNtBV46BBk&#10;tFcuI0iIKy9BYtFjSpkYEGyMuL0sthtor1JrGzI19d9UJ7qrNGBtoo8AFzvE+LihsSAdubGhsDfS&#10;UTEfHq5UwgQRiT2R9RABElnkl7gWN/YZRyqoSDcLvHNkAr8/NA1/Gn9xTNAk6EgpgSXLlmIxFdGi&#10;xVRCooLUVOF8jqklsLXR43i0JDGx+o8HkrdK8JebJg4hYWiqjEMvyUwhDVUOWWIG1UN8hCMiAm1Q&#10;nBNOUHFAgIcpQcee33uiMMNHBfNND5Rgikals06yQtMIVyWig0rWm880xMdSxYHkJriiJM2FLD+M&#10;ZCebwOFO5u+FsS4ayRoJIPREKQ16GZmqqBMxYOXZwdyf5H5KxDSJV0VeMJ+9FK2yo7J3RTsZ9r51&#10;9bh9aozGq0x5N9WT9VbydwVk4ulUGWlxLkiIZF/i+8QoZ0VQKmnYWypiuX0e1g+VUp2XKsZcI6V7&#10;pcYNDfaavkL087izfQWqENyxbR3cPoOGtpTHquEYq8b+dU00+gWQRIeyflDHY5fRYFeR6bdSXXTX&#10;xGFKKj5SrQy1JGK8I5XqKB3n9nTgldvb8Ien9uPV29vxFl/vnJzAAMG4JtMLFRmeKOe9lem3tGgH&#10;xIVYULHqUy1ZoyjZHQUJjmggIEm2gIsHh3B2b59KsV6d44WBhngc2NBIo17KsS/TU1HorZVkjOE8&#10;/3ReK4lsQxwmejPQSNIV469P8HNDVY4AnDty45xQmeVLoBEvLE9sGMjC4XVlWNMeh9bCYDQRvC/u&#10;l+JSG3BkfSMu7u3Gs5fX4IWr6/HWg114eGECe6cLcWhdBW4ckZLXa/D+swe4zXo8e2Uz3n3uOK/3&#10;ALebxhMn+3HvZB+eOj+C01sbcYqgf3pHK+1WMh6R+sQ2lkaQSmAyfSVrIdZmBkqR1FdnI4hy2drC&#10;QFUmdHdhc7WHhYUZ1YcWAUOPQKKjAGTh0hV8r6XWLeYAYw5A5HXuvS5/swomRkYYrynAP67vxBNT&#10;TTjZW4vjA10I9/LBtu078M4772PdzGZkZhZhcHANzh46jqykRPj5+8HJxUGlUvF2dyWDtoWFkYAc&#10;z9faAaYEEENjSxhRhRgRQFYSsBy9/JBeWo3EvBJkl1YiNSsLwWHhcHRyhitByIfKxs3DVSkbVzcn&#10;DlxLGlhzGloHSDlMU2MduLnK2oCTuh8uDiYqRUlehpTplHUFycAbiKGeakg5W8l1JUpHEshJPqLQ&#10;IE8abzdVAS811g/NVRkECUrpjkJspOJYN1TBjlKFjcOVVB3VKrX2SGee8mVfP1yNdQIcLYVUG9mq&#10;8lptWZLKZCqJ4WJCyf75XoIOJahLkuklxfggJsIDoWSlcdFeKltwPBmpFPOROA97GmlnkgR7a1Oq&#10;O5nT1yRgrKJhXUjj+ThsLAj4NMCyoLxixZL/qZD5BBFt3dXIo1KrKYgnq5Ja2YEqjUNxVhilcjAq&#10;ybbLCqJRWTAXbyLJI0sJqAJ2qVRlcSGekJTrsaEuBGFLRPtRKdkaw5nKx9vWlIqCYKa5FD5UGcZU&#10;EG5WhvCnInbi585sEV6OCHKxhg/BxpTg4co+KQDjQwCxM9SBtYEuFcIqGK1ePrcYr6tNIFlOAFlO&#10;hbAIK2ikNTUWETgky68OzAgwAjLm+joKTARkVi1bpJooFok1MSK4WOlrw9FIG8EErlwqzjh/NzhZ&#10;GMGU985eUswT8PR5XJkCk2kv+Y3+ioWw1NVEONXVW4cn8cyOQTgYr4YOVZwAjsby5ViyZBFVtjaf&#10;hwHHlQnM+L2+9jL4kqCEkfkH+piSwFhQVVip6PFiMvFqMuhSGmypCChsv6IgnAogmQSjkgY8EjHB&#10;NmpBOSvBQ+VqSouxoyKw4Hsq4zArpJNlp8XTOMc7Ehi8VYxIUpSjKlEsaT1KMsh+i4IwToO2nmpx&#10;w4BEZUejs0oizvk8s7youu0QF2rJZ2nDv71pyEMJBoGY7s2GFB4b7UhEfxP7CPdTnEYjmuKMiiwP&#10;lBKUGvJ90FoSgCoy8opMX/alIHTWJ6CKDFxSrRSleyAr1p7g48LrSkRnbTxaK6Ix1p6jAGSqJxfj&#10;XTnYNFmtgnI3TFRjj8RXsa0brSSoZmGqrxQ717aqsSXlfSUFyKaRMpzY2YMTu/pUfNcG/lbUjBjq&#10;KSoIYeknd3Riz5pq7JysUCk+to5ReYwUYM90GU5vb8LtYwM4tb1BuV/vnZUF8HzsnCqj0Y/AbE8a&#10;9s2WYLA+GNtGM3F+V7OqKnp2RyN/24BtYxzz9VRQbJsHM7BvughHN1Ti6fMTqvDTk6eH8LsnNtNY&#10;T6rEo4fWVarfPXNpGke3yJpDJdbJ1DpVlDjujHclYuukTLdn8vlEYPdUEXaMpGPXSDJ2j6VgfU8i&#10;mgucsW04BQdnijBQFYLxhijsHMnC0fVl2NibiommGDU9f3lfGw7OFuLk1jI8c3kYlw+24d7ZMbz1&#10;cC/+/MoxnOW1rO9OwNV9TXjr3iZ88OxBXD00yPuTi02DKXjElszOxdFKgYOAibyXNRBZwBN3UVlA&#10;l+ItflIWkt+5kgU6ONphFdXGSgLFf6eyFixaRglOxqdr8P8HIP9dC5HF9JWa+jDioF3bSAC5tB2z&#10;FQUYqm/Buw+ewZsvvoEPP/4M33wLfPU58PYf/oG7917DE/dexYOHv8dTz76B7bsPwcmZht/TDWH+&#10;PrA3N1NrMg72ziqwUby9DAxNyaotoa1pBCtrJ4THxsErwBeuHi5wd3dBQGAAXKVesqMt3ASInJ1g&#10;52BLQHGEA6/Tw8NRlcP0cneCl6gxsnc/PydEhEn9Ag4+iQBNiUSorwNfQ1BTmqoy84rXVG+LpDQp&#10;RhHBRYoWSRpuZ2t9GkxbSA1lqaUsdUBmh6ox0VNEtVGB7dON2LGmia9NZFNkEP3l6vuB1lyqFvHH&#10;D6Uh8ERLTTIBg7JVRbgGKO8ryckvNabFcyUrJRBdPHZWSigSCCTlRUmQFNqSL0vWYzxlfUN3hTJi&#10;UrJYpmhWqQC3xWTG8xHsb0dj5YQV/Gze/N9g0aK5KO0F8+fxeS6Hu6ezUiehNKBSgKeiMAZ9rXkY&#10;aCtAY0UCRnsLMSVTVp2SfylOuX9K0RvxNIoNpXr0tON5eiDI24oGyxHejsbwtKMBNiHQU+HZ/ydt&#10;iaQscTbTJ6HgcyCIuJjpKvCQFuJuR7DQhKWOBvxp0APYFx1lHYRgaGesT+DRgI2xLkx1VkF7+WIY&#10;0bCb0pDrERCMtVeqhXbl7stjGPE3olRWLZmH1UsWQENNXT0OjcVUAYsWQIe/NyT4WFHZuJjqIczZ&#10;ClmhnqjJiEayPwkIjb+p9nK4kXTZWxgr8Fglyob3ykhrKfQ1FiDExRS/O7YOV9d28ByXqABFnVWr&#10;sFJjpUqhYmOhS0VnSLVgRAVnBV9XM0QG2VNZOlJVzi14FklAYZ4scoaioSKGZMoV2QnuKoYhK95D&#10;ucW2VcfDx1EbQdxXOgGhjMy4l8Zqtj8d453x2DZJtTtRjN7GGO7Hm8w9HrtoGMWdui7fm8Y5j+Pv&#10;GD54/RSevrwOx9fVojHdFd1l/tjQm45RAkJtnr9axN27tg5n9rSR6Vfj1A6pYZ9Po5mL0cYoTLRG&#10;qlow6/oSsYdG6cCGEiqAdKwboPpui6fazsOuiQIa0jB0lPlg/WA69m8QkpTA8zZDa1kQNg3no72S&#10;4yrXg38H8pgxZOhpBJEsjHRkzhGtPiqp3iJsnaZxXtOIDWNU8SMVaKW66GvJQk9TBvtlNvtiDmYG&#10;isnq49Ti+URXPu9HHiZI0GR/Une+szISvXydoPI4OFONm0dGaJDLMVAfhZpsZ15TDB6eG8XL12fw&#10;5KlBPH1xgsqkGRf2t+Lu6X68/dQmvPtwPd6+O4HP3tiFP7+8lQx/PT5+9QA+ffM4PnppH/7ywm7c&#10;52+3D2XSiGfTyGdj30Qudg6n4cBUrvJqvH92ENcPd+Hy/g4qhgps4705tbkSeyYy+JtMHJguxmxH&#10;EsZ4n9d0xmHneC6m2hIw1hyHAarFDd3Jap/7JnKwfyYXxzYVYOdoEkEkSf29bSgFR9bK1FMxdvKZ&#10;bKXx39ATz2MV4PD6HNUOzGbixJYS9o0sbBtPx8V9jTjI30y2hOHouiIcmc3nufKcpvMx3UFA4jaP&#10;uLlak2Xb0AibI9DfHSGBnrC3MYEtB68ZB6ujqBInawUirk4WNNimythKlPmq1dpqzUKDamTRYrKq&#10;pRrQ1TNS01YCIAIcOroSaGioAg+1tAxVTY6uslx8cPcK/vT7t/DVF7/gs09+wAfvfYI33/w7Ll5+&#10;DmfPPYUzp+7h+Im7uHn7Fdy5/SpefvF9XLp8D2np2XCyt0OYny/8XJ1gbmQII0MT+AeEITOrAMam&#10;VlhOJSQKydjEBHY2UsHMFLZkuQ4yn05l4UqwlOt1pqIJCgmiEvHk9Vmpeu+yqGlnw+2pygRMXZys&#10;YGkuacBXw4H3JNSP7D9Ycvr4Y/fmftSWJ1N9OKC9nsqhvxojPWUY7ionI0+AJEKU4D+pkibZc3PT&#10;QtBam4U6KomGskS012WioyETdeXxVCcplKrsIF3FkIRrY33l6OsoUO69bXVZ6G/LQXONLJjHII2K&#10;ozBLalt7KVfLwqwI5YGVkxahIszjxO1a8v17O8DT2ULF95jSQK/UWAwtgoe21gporV6KJaI0NJZS&#10;sbiigcd3dzCkQlwNcwtDPkMNKo/HMX/ePBgZ6UKXjPu3v/kt5j0+T0Wqp8X70RhFkZlKTq9itNem&#10;kBVLzfUYZMb7qOAzlUiS5y91IiQFi5RlDeC5hHhSydoawcFMByarligVIopCwMBk1VIEu/L5etj/&#10;r8VL1lXe90AChunqJXCzNKTyMFPNnGDiZG6oPLRsjfQIEtwnPzP5z3qFCYFDUr67WJrAxpAARQCx&#10;pcIWFaLHY+lT7axSi+DzsVoUyOKF0Kaa0ON9MSUgOZvowc/GDMm+zuguTEFvQRIGCc4N6eFUJexb&#10;BpoEQX3YmRmqKbNVy+ZTZSycc0VeNR+7u8swW5vG81ygXIS1Vmrg8cd+g1//+hG4OugjN9kN6dG2&#10;fI6yjmXDe6Sn3FAbyyLRXh2Lyhx/5CcRSNK8VfxCKZVCG41eQYq7WiNopfGb7M/FZF8ByUcRDWM6&#10;1vQkkUWTWY9nkPEm4ujGYpzeWo3jmyqwrjceW0fTcXRTObbz9ci6YpzcUkkGXoMXb8/iyfND2NFP&#10;ozWQqVKmHFlbiB2jZPJNibhzchQvXpvB9QMNuH24Hs+c6cb1PQ2qVvzJTTQw6/NwdnslGTjBZWs5&#10;WXgTLu2pwcW9dTi/tx5XDjbxu0pc3FmOc/z+MMFmtCEYw83huHaqHx+/cwZPXx3HBRquc3vqsWko&#10;DQN14TTyYWguDlLR3wPNqZAyzcOtKRggsI21J2OyMwXbJvJxgqx93XCeUjXiFSbTalJtcZhkTDyv&#10;JGpdKjWOtGVitDWN6iSe6qMY+9eWYPd4Nq+1BBfIuA+vK6X6SsLGoVTsnsimcY7B+q4YzLZFk8mH&#10;oa/CH4PVQZhqjaIRTqCRTsW6zhgc5b2Sks7bCAyHZoqxdzIPhwik+2hwd/H8xND3V4dgsDYEa7t4&#10;7OF0tlTuJwIjDaFoK/FBY76nKgE91RaHsfoIrGlP4LZJWNedyOeVhb1UL9P8bLZTPktW2bA3DfLc&#10;N1QpkDm8rpwKoYP3vQlntlBZbanAic1lOL6RymwkQz3TM1upcLaU4cy2cj6vcvaNMj6/EgJWMT+j&#10;4pLPd1Tweeazf+Th1LZSnN9ZhXP8/PrBRvanAu6vCIfYxx5xcDCDm5sdzDmoHGWBkqzbztYEbmRc&#10;wUEe/M4G4aE+iAr3gwffS+UqLy8Xym9Tgoe484o3ljYWLluu3HF19EyVF5aoD1Ej2noEEIKHrq4R&#10;5bo7VhJYWppa8Iskq+I/efng/U9w7uJTePqZt/H7tz7Ge+99jk//+Qu+/Rr419//jff+8E/cv/sq&#10;Lpx/AvcfvISigjIaATMyWDJQvlpZWqB/YAj3b93G5dPn0NBQh/y8QoT4+yHQx4VAQfBzsYevrxsB&#10;xArOVFhuBBEBBydRXM42ZOhUWvaWBE+Z0jOFJQ2CTN3JtI/UaZbYjXgawY6aHDKddKRRCfS1FalY&#10;j8Rod5WCurE6DdMjdRhsL1TFemQ+Opq/yUqJIgv3VcWfJA2EpHYvzo5UaQkk629vSy466jIwPViD&#10;yd5ilTxudqwe44N1NL5uKhfR9HA1Ohuz1PvOxlzlLlxTmoyK4iQCHu+z5jLVdLSWY/VKGkAybFEb&#10;misXQZtGcgmZteSA0qBhXM2/dWhkzc2NeK3m8PexVVNgEhsSEiR+97ZYtWKJithesGgh5hFIHn3s&#10;V9y3pD83oqKiIcuNJ0jGoqJgLrNwNc9Hpuck2Zuki48LoWoLkEyovso/P5qqI8jdGoF8Fp62hrA1&#10;XAVzMnUrXQIAGb6HLIybaKvmaW2kFEeU1LJmk6mrWD83OBFgrPVWqamrEA9beNgYwdZYEy4Ednf2&#10;WVmIt/mPirHntvYEE1cLI+X2a6W7mgAiwYe6MOB90Vq2gG0htAgYWrwvOsuXQJdNj8rDhODqQMB1&#10;NFgNXxtjxBLEcoOpAlPC0Z8ThbXVqdjenIfx0hREOZjCnPuTBI9S+EpSwhvzGchajPbyBXDmdSZ6&#10;mCHCg32K32nzefi5GyEx0hq14pVUy33W0aD0pGD7WA4m2yOxczoPe9ZV0Dgm0qB4YZgGZbYvi4a/&#10;HPvW1tNYFpNNS3GiPAy2pSvVt32mAWf3DWO6J1tlCNhB4yUGZ890Ng7O5tEYlKjpizPbq3GIhu6l&#10;6xN4/5nNeOP2NJ46148rNPav3J3ByZ3VuHW8Dy/dWIcbRztx43Ar7hzrVfPnVw+0Yd9UDg6uIaMd&#10;jMcpGpE7R1rx5MlOPDzbgydOdOLWkTbcPNyG8zuqaMSqcXV/E78bVEG4T57qwOVdFTi7sRAXt87F&#10;VV3fV4Mbh+rw/vNb8fc/HMHveQ7X9tfhFo97hirnEoHn3ukuXOHrfrL1A7wWYcVHNxTj4p5aXN5X&#10;SwNZQnAs5vUVETgl6SDJWVUE6guDUCfxH+URaC4NRltZCLoIRpupcq4c7MVbz+7B81QWck8E+JQh&#10;pRo4tqEQh9fmEzwycWxjCQ0zgWCmUBngrYOpODDD+7mugPeCaoLAs3M0kww/Axt7aOQFdPgcx5ti&#10;UJftqoJpNw2k8ZgZBMBwfuaFqnQXDFOF7ed9lH1v4/c7R7O5XToBP5OAkIkdVGp71tDoT5Rh81A+&#10;X6kUCA67x/Nw7UAXnjwzSrU4g6cuzOC5K+vx4vUNeOr8JG4eG8K1gz28f3343Z0tqj1xchB3jvfz&#10;GUzyefXy+XTzubTx/jXi6r4W3DjYgZtsZ7bW4MLOegJJhfKYvEeFdYogtGM0Fed2NWDXZDHPqwgn&#10;ttXw/hBwNlbhERMrS1g7OMLcigzc0Q52ZOguNKa+Xq7w8ZSyqfbKF92GrFwYujB6B7J0cwsTGOgb&#10;Eix0aZD0sHK1JjRWaBIoRGXMTVnpUI3o6ptA39AMhgYcxKY8lrk17t95VoGHJLL65Zef8cP3/8Zf&#10;//oFPv/8B3z+2Q/45B/f4IvPf8RXX/6Mf/3jB3z84Tf4/e8+wtGj1zEythEnjl9ARkoa5b8j/F2c&#10;lRJZ29eE5w/M4uN7Z/HKxSNkRls58Mq5XShBQmoS+yEo0EsV3Q/wc+e1OaqASRdHXg+vzZkKS17N&#10;aHgshdFSeUmUvkQAt1BddNB4S4XAnsYMTA6WISspYM4/PluK0EuurlAqhmKqizg0kpVP9RWjKl8S&#10;xfmqhXaVat3XhWASrFI/yDz27HAFtlCGb13TjH6CSD+Z0uFtvdg520J1kq68aTydzQg4ZPo1mQQk&#10;GmuqlCr+tqYsXnl7mdJAzX/81ypQTvItSUoODRrBFVQb8qoh3kf8bOmShSpQToNGU9Y/9Akg+nx2&#10;kqZDEjM62huqRXU7KrUVGguxYP5jBJDHsXDBQiqPX8OUTDw5OQy5WVQ6ZN+Sa0vqyUtdBqkRnx4X&#10;hKq8KN6fTOxa34nZoVpIpcShjnwqlQhIEZ/YQCmcJB5UWrAxWEEwWKkAw0p3JVWFESx1lsOLyiTc&#10;i2Dm76bWQGSdxNvOGP5k+xbay6g6zBFExRzqScCngnEw04WThVQqNIAbn5cDwcjBWBduVFFeVNI+&#10;tmZwpNqw1lutmvHKpTChwZdpL0v+baGzGmZUGqb83JLA66S3Av7Wegh3NkEYFVmQtS7SZAoy0BFD&#10;ORE4QHJwbYoDb7IO19a0YIIgHkRANKaSMuY+7XkeMo0mhaD0qZbMCdbliSGI9bSArcEyeNhro7su&#10;mv01Bet7k9Xc9Y6RNBycKSBjzeTgLeWgLcXeNfnYNJKDNd2Zc4vCo8WY7c/DpUM09kd6sHddHdl2&#10;MbZMVWIz22BrJjaP1+LQ5m5sn6pR8QNTHekEnXwO+lwcXFeGnQSVHWTUa7ujySQb8OKVftw70YJN&#10;fTFku4HYRUVyjIZZAOYAj7+ThuMkjfPZbVXKeO4nk97JbXZT2ZzdXoUr++oJLm24fbSV556DLYO8&#10;DhpWAa7+qkCc21mDp6lonjozgNsEmjtHW3B5ZwVObSjCYe5/L42vMPATZMdisC9SuTx1hiB0uJEM&#10;uZyGrZ2/H8DvnpgkQ6bRns1VSucaj3v7UDNOby4iyy7C5b0EEYLZmc3lOMrrHG6QmvtJOLK5GtOd&#10;iRhriuD+hV1X8d6W8fryaVT7CIpTvL4q7JmQtYECfleiFJMAyRkC3KHZIt6HAhxbX8p7UMv3hdjE&#10;Z7adykjaNl7v/ql8tjwco2rZy3u7k8/z8CwN7cgcIGzqSyXopPF9EtZ0xGJDbybWdaUoMFTXw/t9&#10;mYZc1M/RDeVUiCnYRVV0+UA/AWI9Hl6cxeH11QRJguWeVtVevrYWr9/djOeuzuJpAsgzl9bi2qEe&#10;PDw/wefaw2uqw/3To3iJ271xdwv+8GAH3n9uL959ZhdeuDKNJ04N4u7JAVw/2osLe1oIGo1Ule04&#10;t6NOTVEd4r06uqECF3e38J41ECxLuf0wtgwXYeNgviqmdmFXK0lCGx6p6OhHYl45yuq7kFNai7T8&#10;IkQkJBBMHJW7rIebG+zsrGBpZaymsTwJJjLFY2xihOWrdKChqakqsRlLUR2qDn0DE2gROKRJfIeu&#10;yotloKLDV1KxFBUW4efvgJ++J35IOXMqkJ9+BL6SzLqffYOvv/wWf/3LP/DxXz/BDz/8hM8//QH/&#10;+uePeON3H+L6tecQHpGOjrZBnDh0EjHB4WSbhrCxsFJeMm8fmsanV7fgiycO4uMLO3CKA93T2VCt&#10;27jIFBWvwdvdkeDorFyXpRiQL42VgIkDDaeAicS8ODhYUKVYwdPNFoF+NHpu1shJkjw+Uq9A0jdI&#10;BHEgUmN9aDh9kRDhDin5m5sWiOGuPA7oRuzf3IWehgzUlSYgL0NyeLkQcIJRmh9D1ZGBie4iAkcD&#10;BjjwpwcqyCKL0d9epNJTD7cVoLooDqF+tjTQXoiP9ERuRhgqS5KRmxnJ91Gor86BlYU2Df2vFUAs&#10;WTzvPwCykGAxn+8JFssXYTGBRTx8lvI7+VzSc5gbakOHBk8C55YsWoBVqxdj5SoCDbeXwLr5Cx5V&#10;quPxx6Q9SiWzTOVCiwj1RnlRAqSkpizih3rb8xk4oyAjUM05H9zUhnP7h7CmNx9dVfHoqk5CbV6o&#10;ijdIiXRClJ8NAl1p0E01YWdIRaC/msZeW61pWElAoTYBhGARSgXky+cgi+uuFnoEC1u4W+tz+xVI&#10;ohqO8HZCXKAHnM314Mjmxv7oY29BdWMDF3N9uJjqwpfA4WtnDjczfdhStbib07DzGA6GmnCnsnQh&#10;UbDj8c2pFsx57c76Gkhyt0ExFWN5mAvq47xQGemMkiA7dCT7YX1FPIGjDi9s78HLbE+vb8YLO3pw&#10;e30HerLD4W/J/r9iAfS5PwdLE5hR8eivmA9DqhAnnneUqwkqEn3UlMvagRT0Vvoq43l+VzkNYBVu&#10;H+/GwY1lVCHZOLG1Fntmq3nfvNgPItBRn4ae5gzUFoVRmUgcQDE2EDwkk+xoR5by7ZdKg1unG7GZ&#10;wLZ7XTPWD5dRrTRh14x4IhVTWbTzd4X8XQ4m2qJxmizyBI3nKTLvA7M5OL+9Ajf3NOAaWf1ZYeI0&#10;yBd2VtLot6opqjtHu1RKnxeujOG1G1N47tIQwaOdzLadjLcR+9YU0cBkY/NoGjYOZaKzLBjr+pKx&#10;pp1g2RWjpkCuUy3cpeq4srcBD88N4+Wbwv5rcWF3M1kx7+WRbu6zg68tCkQPkKGf5Xld2ltDI5ar&#10;pl1OEHy2DSRi51ASjq7Jxjlud+NAIy7vrsFVAsmtgy04RgA8QpA4x2Oe2sb7MJmFi1REd442szXh&#10;7I4yfl7JY9cppn3tQBONZyVZOYGJx75JNXbrUCtf2wlM5QT1KpzbXq/A6SCvc8dwJlVGHkGmjveI&#10;BlamvsjchcHL9md5by/sauRxCGybCJibeKwtlbi0sxZXd/NzmVZal4fTGwt4/mU4SiDZM55O8ElD&#10;V6kXWgs91KL7THsSFUIHn0cdj11KZdaqCrTJesqDs8N4nmDw3KU1eHBmjMdroloq5/ErCextBEH2&#10;IQLbfgLgRR7z6gGC995GgkMRNvC57CfI7Z8tYX8juZgto4Kr4nNoxAkqjlMEy8NUwFsGs9lPmnkf&#10;m3BhbzuePD2u1mjunJhz1394YRaP+EfFwSckCgkpOUhIzkZUfBKCw8Ph4+8PR2cXuHt7IyQ2BjHp&#10;GQiOT0ZmSS0ae8ZR2T6B4qYhREXEw9naBq7WpvASDx9zU2hpEUh0jWBqZExDoY9wDuycyECUJyfg&#10;4d37Snt8983P+OmnXwgkv+CHr3/BjwQVUSJvv/UB7j3xHD78y9/mtvv2Z3z5+b+pSr7F88/+ARlp&#10;pYiNTsXl05exdWwcLtZW6Jtcj02b9+D+7k34x8Ut+PHBQXx6eSOe39GL1rx4goSLSgMhQVqBvu4I&#10;8veAB1mss6MZvDxsaRxl+sqcSssaAb6SUNBKORQ40oAJwPjx+8oCSfdAFUAwkBrHEiQY4u2IQE9L&#10;FNKoR/q7oDQnEtvXt0Bqm88Ol1NVZFJpyHxsgvKW2THbgKK0IKRFe2Ksu1jFdZTlhqhSsjGhzmpx&#10;OjPRT6WIl7Tyomqk5RM8OloIKhUZiIn0g5OdBe/vSoLEfDUdJSpjDjTmQGLxosfV6woNyTz7OObP&#10;f3ROmXA7qZkhNTJkPWThgsfw6G8JFvMew69+9SvoaS9FZ1sWdLWW4jeP/pbtV1i4+DGEUWEkRvkj&#10;0s9BZRWVGgX9DanYRCO1biAPBzbU4Pz+Lhzf3ICdNFKz3SmYakvETFcaRpsTIRl7JcApNtAa/s5G&#10;BAUtpUIEOJxo7OVV3HIFVDysDeFEVeJGI+9MdeFgrEVgsIKrpS6ViAkSQ7wVgATyWYnnlisZvzfB&#10;JtrPFVF8do5GWvCl8oin2gt0MIeTwSr425rA29oIPkIY+EzdeUwXY6oSnRWwYrM3WIkwJxr4KG+0&#10;xfuhj4AxlBaAPU1Z2FaZjKtjNXjj4Ahe2NqG13d345XtHXhxSyte2dGBl3b14iQJQGm4C1xNV0OP&#10;qsOAIO1AFWuuqwE9AZXl81GXFY2RqgSMNERh81CGMkKnaUjO7ijBjSMNao3g4LoSnNpBRTpRhOxE&#10;D0VOxnpL0NOShrRYKUfsq2IZJG3F1skarBsrx9QAn8GouHnnorM2FZ11qVSyWSQlxVQtpdixpgZ7&#10;1zequi2zg1QH09X8vEgF0u2cqifIx3IcFZCV9qs0PU+e6MQTxzvwzPl+PHNhAM9fpqG6PIpnL47i&#10;yVN9uHGoBXePd/K7IaqDQTX99ZCvr9/dgLee2oH7F0Zwmox202AW2Wo6zpPhiqF78fIk3n1qM955&#10;aguevTSB566swbtP78Xv7mwkaHTRiAsTrqEhryAg1OOqKAGCg/x9YlMhWT2BlaB2bF0+jhIczgqY&#10;EFSu7anCLRr+a/tqaPRr8QSN/5OHW/H0qS48PN1NJt6NezzvezS6p7ZV4ypVzR2qjwsEjsMbSnjc&#10;ZrL2FrYmXlc7r68Jtw/zb4LK1f0NBLZ2gkqnarcOd+LusV4FdLLGcHWfgEwHt6UKO9LF+9ZLRTfA&#10;1sv9tHKfBEbu+xaB6B5/f4f37sZ+gh2V1lWC4o0DfO7bKthKcGV3GY/bwGM00fiX0vCLGi0hsNcQ&#10;zHkfuJ2sWci03YVdNQoMzhG0zvFen9jMbbZUq3O6ROCSaadjm2TbRoJ1M8+Lz/WUTF21qWlIidMS&#10;Nbqhn+pIEqJOFmLfLAGKIH79SC+uHOzEcQLQrqki7Jwo5DhOwvaRAqq0WgJoBY5vpBra34snz07j&#10;EXs7B9gQABwdxCvJAZ7ervDydKdxdYGdA5leShqyiitQ0zmE3tldmN5zAVtO3sfWi89i/7lbWN83&#10;ABsdPZisWI50P0d05SfAydIUft6eCAnwRk1qFF49OovfHZ7GHy+fxi/f/Btff/sjwYLA8NVP+PSf&#10;3+KLT77H9wSKf//7F3z9zXf44ce5HO0UKPj3Tz/jW273EwHm7Tc/Qkf7KDSW6qAkIwvPHdmI6fpC&#10;1FTXoK17EIN1Zfjg5AZ8f/8wvri7B+8fn8HmunwyeTe48tqkSL94m3m62cPL3Q4hge7KMUDUh3zn&#10;4mip1Iqrkw2/d1QOBO5O1rA1N6KB94LUJ+6ty8QWDrzq4hh4OhnDh4y6LD8eUYFuan2jvlzKYEZh&#10;oq8QQ505qk5Cc1mi8jHfNlWKvvpMGjo71JYkqOR1VVQaokxiwiSoKxCRIU5UGpLnKh49bYXo7yhW&#10;RawCvW1gQINkYqRNZUGgWPo4FcMCLKHCkHQj/wUQaSoJIv8WVfKYgACBQhIirhRX1VXL54DjN/8H&#10;y5Y8DjtrGlfeD0nln5fmjbNkOKlxHvg/jzxC5bgaEeH+yMuMwlB7jnJbPLy+hgyHrIjM8fYRGVzt&#10;uETmIqVqT2+p4UAvUYxH5P+u8VxMtlGJVEngVygSgq0R42sNTxvxuqLq0FmmprDMVi+dW0wXZWCh&#10;r6aqZGHdUm8FHAkiwVJuVk8D7laGCHC2QqSPs/LIkt/6OpjB38kKET5OCPO0Q6CjOTLD/RDN994E&#10;nUBeVzA/C7AzhT8BxF1qnNiYwZkAYr5yCex0V/E7EwTb6CLDzQzNES4YT/PH7upEXB2uwEtbevCH&#10;/SN478g43tzXizf2duMNvr51oJ+f9+FFgsoTs81YW5GMVB+OI2NNVZ5WytSa8vyN+Mx0VywigOmh&#10;MTsEE60EXjK7HaMEXrLZ09vLcW53NQGkjq+N6KuNUxHYmclS8MsFFVRwlTk+VBoZ2DJZhFN72jHT&#10;l4OminB0tWSo4ma1pcnsdynsTxFok1xPucEkLEkqunuA22yhcto0SUbJ57dVXE8bE7CNwLJ5ohKd&#10;NakEeMlPlqRcNp86N4JL+xpx73QvniFwPDg/jOeuTiiFJIWsZKpNmPm9k70ElTG8eGMNXry+Bi9d&#10;m8Irt2bw0o1Zbr8Gbzy5Ba/d3YRX724mgMzyt4008q0EnlG8ems9jWEjDfag6j9PnuT+TrQRvNrx&#10;FA3/fRry58/34ukz3TTYvL9s9/n5rcPN7Hu1NNiNNLbNCmjuHG1UyubmoQburxm3DzXiyaNteHiq&#10;G0+f7uPnbbhJ9XTvzIhaG5B2lSxaptVk+k0ARNqdYwSH4124fVRARBRRC9+3kelL/EM/njjZpba5&#10;d0KMsbRuMv8+PMG/RRlc3iPqpgf3Tw7wXPvV96LQ7h7tYCMAEYhu8Vrl7ztH2lQTMJZji2q6RUC7&#10;uruO1yTXRUVEwHiC2zw4weOKCqQavMh+ItN153dVKeW0f6aYYDiE2yeG8cTpYbxycy2P2UsDX469&#10;VB/HCSKijE5SBck02S2C3HkCzDGO1b1rigkOeVS7VFF723CJ9+Ta4V6lNG4c7cWxzdWqP9w81q/i&#10;YW4fH2Eb4D56cXZnM7YO59P2Z+MRO3t7uHl6w8vPH9ZONLJBvnB2diQjdyCQeMDF2QnWVhbw9PCE&#10;p5cfgkKj4R0UhaDYFESFB+L8VBumyLJ30lA/XNeNrY358JXaITTAEYGu2Nlbg48ubMAHZzbgq7+8&#10;o4BB/n31+bd49eW38eFfv1TrH599+i1+EcT4379f5v7jZ999/aOa8vr80x9x9vRNWFo607BY4I3j&#10;G/EWwWmwMAmeBIEAFwvc3z6E7+4dw/dPn8AnV7bh5po2RHtYw8hUD86SrsXRmtdmgbBgL0SE+kC8&#10;0Dw9HRAW5jcXWEiAseP3DtxWBRi62sPezgypiYGY7CvB1tEqXD0+oQK5wgMd4GitrzLrSt0OyUcU&#10;H+aM1qo0dDemYrQrT7lZ9jYmcfCXYf1ICXITfBAX4oaqwkSlNlJi3NHZmIeS3GjkZYSinMpDpSRJ&#10;DUZLdQbaG3Ph52WNhfN/hSVUFgIOixfNwwoapWXLCBKiNhbPV6AgoCHNQF8ThoaaMDfXU2shsj6y&#10;mqpj3mO/weMEFAPdFar2R1K0P2rLYjBOg7SRrHfPhnKkhBry2D68N24qwn24LR9HtrbgyfNjuLi/&#10;mTK5EkfIlI+szcOLV0bx0Uu78frNNYpBnqdEP0P5foTyWLbbPVWM/ppYdEgZ1wTenwAbpHG/npaa&#10;VAAr4GKiCTsqBMMVC2FG1i4L32YEFXsTHVjSsBsTWPwkyJUAIkpFprtksV2mqoL4mRefeaisaRH0&#10;JcAwkoowmdeVLKnQ3awQaGuERD9nhDtbwNucYEKgCKFykSktS+3lsNZaDg8eM8hcGzFWWuiM98HO&#10;qmTcmqjByzu7SUAm8O7hUbxzcBgfHB3j+xG8fWAA7x8Z5d9sx8bw+900MLNNONpViPbUQKQS6J2N&#10;VsGIgKizYgn0qObEI8xIYwEKEwKwpiMXuyeL1TTB+Z1ky2TGV/a18N62Y6wrEymR4irui6gwB5V8&#10;Mzc9EG01VC4dOZgZzMRRGuJJKpDelnQUZIeq7MqRVIgpcf7ISQ9Cb3suyU24+k19SZRKFS/J9oY7&#10;0rB7XTWO7WjFVE+2Su0x1pGK7WvqMN1fiYaiSJKbRBzb0qxKFlw/1oMbx/sIaq24wffi2XPrSB8Z&#10;/TANa48yVPfPDOP+OQEZqpOzo7jP9oAK5Mmzw3h4cQq3yfRlvv2J0yPYNJBBo1WIW0e7aXT78PQ5&#10;AtPFYbx0dZSvshbTjgc0zPdPduMhDfNTp3uogvrw/KVhvMB+9vL1CbxwdUSpoqepeuT7eyc78OC0&#10;GP1WtYD/kJ8/OMPvzvYr5XT/jCz+jxMUec5UB09fmOD7MQLCKN8PzymoMzIdNMRt+XqOgEaQuEnD&#10;Lcb+CSoytd3FISqYXtw90Y0nCaw3+d19vj48NzAHULw3d3mPlArhNrcJEvIqTdTNHf59/7Sc1wDB&#10;kud0fgTPXhjjewEa3qNj3QSNuam9S3ukZEIVruyhquLf1wnmdwlkAna3jvBZUNVc5Tg8QcUx0hSD&#10;dX1ZOLypEQ8ursETZ0YVMMjU3JX9BMeDHUp53eLzktdnL01ynHaqxfgz2+oVGDzF5yff3aC6EnUi&#10;27xMgBdAunmUvz02jLunJvDMlfW4w9eHF9fh5Zs78NzlTVTOw3hkZKge/T11WL92AtPTo9i8aQJr&#10;JzowM9SArvo8DLWVqVZGFpoY7qFcWMMCvREbn0IDFInXD67BN7d2418XNuK1XV0YIMuK8LZWef+3&#10;jFThObK3jyl1PrqyHV/94Rm8/cIzePjkU9i0eROSkhOxe/dhfPqvH/DpJz/iRykQJSAiqKFe595+&#10;882PVCi/8HvgT+9/igf3X0RbYyu6izLw1qlN+N3+UbRnhsPb1gx7emrxxbUD+OnBKXx19wBePzCC&#10;imgfAoKk5JbFcgvltixeZh7u9ggI8FDeWU7ONrC1tyKQesM/OAjObs5wJ6A4ihrxdkduZgw6qpPR&#10;WRaLNd0FaKuS6/eBoc5SSBngqFBXhFBZxIS4IiPOG1JIX5LLbZ6uwFR/Ngd/IQd1Cgoyw1QJyvy0&#10;UFVIRwrwSB2GqmKpjugPydwZRWAK9ZH65qIMDAgOVBGLHlOKQwL7JEuuJPJbRRAx1FupEvvJIvki&#10;gogsdoeF+cLewRymZPFLly7Cbx/9LX71fx7hvsxRUURW2lmGmdEmtIlvfHcOZvtTMNkVi4ObirFr&#10;fRny032xkYbl7P5uvHCNHZODT1wSJdL17K4GnCOLOc/XyyKPaQyevzKlJPR+yuB1PeL6WITRpigM&#10;NkSjvSwShYnuyAh3QHq4KxWBIXzJxj1otD1o1G30V6oAQjOdFWpx22DlIpXaxGj1MtgZ68LP2Rbu&#10;NiawMVhNZbICdkY6VC+6VB028Od3wW4EcYKApDcJ93BAtLc9Ev2dEcfXeLZIF0v4WxkgjCoklM1R&#10;f5VaCzHXXAJHglU4QaY6zB3Hu8vxzNZ+vHt8bh3tbxdm8eGpcXx4egIfSf89swZ/OT6JvxybwF8I&#10;Jn8heLxPEHljVw9e3tqJG5O1mMyPQHdGCKKpTK0JGppSxGrxowSShQTJJTDVXIz8WHdsHy3AvukC&#10;HFlfqZj4WVVjplLVf5AcVd0NcSQYUufaHekkHPmZQYgOkXrkociIdUMi+1p/ezHBJRQFuQkICnCi&#10;mnYgmLijsTodpbmSftwf64ZL1TpKQ0k49m9uxXRfATaNlWPbRAU2DBVgyyif90wFju1sI5DQILVl&#10;4uBGMuHDA7h8oIsGhIb99CiuHeomI62hcZKplWIy0EZcOdBBdtpLo0LjfGKARkaAYxy3TtDAEnge&#10;nJ+kEpmiiqHRvjiBp6/M4OHlKRXNrLyyqETEiIoRfpqG9b4weyqAe1Qjc2qjVXluPX95RAHIi9fG&#10;FCg8pCJ4yO3vEWieEnVwVoBMDP0gAWFIrdOIanjmosRssBHQ7hNAnr40jqcFTC6N4Wme10u31uG5&#10;azNz02n8/OmLBBX5jts9x3N+/grPmb+V756/NqnARWI1HvL8BZBeuc7rIVA+OD1IECCQ0ADfIyA8&#10;QYCQ93cIlNJErSkwOt5DhbYWr9/bzHOb5G95PKq9+1RJ4ql2gerjKtXH9UOtvN9tBB62A60Ekgaq&#10;iDqc3kqFv60aZ3bU4iTVgaxRHNpYi11rylWKk4MbanCKykCewzME76e4/4ckfS9fX6tA4im+f/rC&#10;uApcvH1UjtnB8x7GazfXq4X1B2cIoqcH8JeXDuDDl4/g1Ttb8drtHfjTCyfw0evn8d4Lx/DxG+fw&#10;6TvX8Nkfr+PTt+deHznADrRzohhHNjeSebTh6NZ2HN3USmNQrxKPre8vxSANX1NOKPobpEpZGabW&#10;zGBq+xFs338CLx9Yj49PzlDij+EV/rYryRuthUFoLA1HSZInXt43go9OTOOvZ2Zo0Pfg6HArfBwc&#10;4UF1Y2NvjYT4NHzw3r/w5ec/4dtvxCtLyQ/++w+I/Ax8/dUP+ObLn/DNF7/g2y+Bz/41VwM9Iz4a&#10;BwaqObBncKy/RjHV6uQw/OX0Fnx7+6hSIu8eG8e6ijRE+nsggMDn6S0psV3n3HddHREaGoTQsEC4&#10;e7oggoCWXdWItJIG5JRWw8ffG94El4jIYKQmhaCpPFGlrC5I9EBJagiCvC1ViumcZFm78FJJ7GKC&#10;CCLBjojyt0VsqB3KcoLQXpmA/sYMVOSEobkqXSVhrKLSkP111qWhkCwzOdqTis0J0cEuamE6ikDk&#10;TwOoTSa7YN5v/qculi4RAHkc2jS22lpS83upUhXLl0l68YVKfUhNjyXc7tFHf4NHHnkEGksXc/++&#10;2DrdgicubMWNk+uxf1M3ga0UbaUROCBz77tLsWE0FV6O+gS6RDxzjR2Pg+Uu2dEpGo9jGyo5MEfx&#10;+p1Nyi3w1pEeNTVw43CH6ow3KH+vk+lcPdinArFme9JVKoy6/CBEeZsiLcIVkR6W8DTXQoCdATwt&#10;dOBupkOjuhQWeqvnvJYIiBY6K5V3lGTkdbE0JniYKSAxEu8pLQ2Y6q5UOa8k7sPZwojK0wxm3Icj&#10;VYsE/MV4OSIr3AcFsQRjGlbxkAq0NkIoiYOjrgbByxh2PIYdf+NvtAIb6/Lw6qFZvHdiLT48ux5f&#10;3dqJL69txj/OTeHvbJ9cnME/Lq4loKzFR6fW4MNjk+zPU+xzE1Qg43hrby9e3dGJpzY0Y09jGmbL&#10;49FAJeNtpgVtjYUql9jSBb/G6qXzoEcQcTFdibosf+yaIIh3pWJzfzpObG1Ad20MJB/ScGsypFhU&#10;UVYA4ggIvu5WCPAh0SGh8PYwZ79gP1V1YtyRTLIRxj4Tzj7j7sp7nBSEQG8rEhkb5KR4YagliWoj&#10;H1I5c6Q3n33UR2UM2DJVTXLQi/0ba3CC4NFdE4W2ilACSStu0xheOdhOxt5Pg9ZFg9ZLtluPC/s6&#10;lBq5d3qIn3WTPLST3U+zzeK5K7M0sjM0zpOqiXfQC/xbXIGfuz5L8CCQ0Eg9y9d7Z0RB0AhzPzIF&#10;9sxFmfKhejhJ8KChvXWkmQaOhpCs+1my/6douB+eJ3OnApAF5NsErZvC9o9TqZzjPkQhsD0gEL15&#10;j3bmxU145/4sniT7v8v+ePdYl1Il96lqHlBx3D8/TKAbUirkmUtTPIdxHq9L7eOhMujDZO/tipXf&#10;F+8xKpLnr0yqabqHPN8H3Oa2TEmx3eF53CG5EtB4wG1FxTx9fpxKaQ2eIzAJaMi0l7g2SyqQV+5u&#10;xutP78bbzx/g/WvBbY4dtZZBULi8t4mg3IIzu2pxWpQ8Pzu/q55qhESO7dzuJrZmnOWrrCvJOsXN&#10;E/0EcBp+jsubBIW7HJd31RrM3Pi8oRbcR5QL7z0+Vxm/8syeOjfO6xzn9U4RYDbg/RcO4OPXjuOT&#10;N87gq3ev4ct3b+Kzd27i2z/fU7XPf/j4KXzzl3v45s938P2H9/DdX57Adx/eV98/It4+UvCopS6b&#10;rL4Yg/0tGB5sR0tjJRqbKtE/0IfO7n5U1DZhbP0ubD5+CyN7rmLjhZex/sBV3N82jr8dISs7PISX&#10;N7aiOdYTE01pKMvwQzoN6Ct7RvCXgyP4+1mi7/4xlIS4wcbIEIaGJjA2MYeJqQ2Vzxb88m/xxvof&#10;eiggEe+sn9m++/IHfP6v7/DV5//GT1Qhn3zyNT7408dYPzWJrqIUHB+qQwoHmY9EmrvY4M7mQXxx&#10;Yx++vXMIfz4+hX1N+ZBEfD7ernB1s4cz1YavNwce5b+wdf8AV4KID3wCfBAan4CQxAyk5pfDNyQM&#10;EbERyMhIREp8CALc5qKFY0Ok3rQHVYIVijK8OfA6cJ5s/eyeToyRxUX6miPMxxZBHjZIITAIQEhG&#10;08qCcOQm+yNPyt/mRZFFFqKuJA5hvhaICLCDu4Oxqkcf5u+iEiJqrVqMhfN+q9xxZW1jydLHsWzZ&#10;PCxbPo9qZL4CCalJsWA+AYYGaumy+Zg//7cEnHn4zf/9v1jw298iwMMW7WSlki5lsiMDd09P44Vb&#10;u/Dg0kY8RykqdQYObirFsR0lqpZCVKC1miYRF9OLVBlPcMCe297ADtnLgbQGr91Zr4LJZIBdE0ND&#10;lnXtUBfOkP3cZse9tK8HGwdzVRqIzaOlyE9wpzIwRSKNeaCdEXyt9BFkbwQ3Uy04GWrCjoBnSmDQ&#10;pbEV1WFPsLAigFjzc0nXbk9FZU6Dr6exWEWY6xNIVMr31RqwpRIRwJH1E4kRcTbVJVg5ICvShyDi&#10;iURvPgMqHn8JWtRdTuAyJoDpwUGb73n8noxwvHhgGu+c3IDPbu/H13fZbu/B5wSQTy+ux6eX1qn2&#10;CWX738//F0AmCC7r8NfTa/AnqpD3Dg0QRHrw4rZ2nOotxJaaZIxxTMW5UgESpBYv+C0WyfNZ+Gsq&#10;knkw01qMWG8zbB4oIqtswfntNAi721Gd6421wyWY7M5QNdCDvcwJGjYIogoNE0JCBZKVGoDoUEfE&#10;hDkiI9kTVaVR8HQ2gaeTETL4XUFuCIL9LFW0f1ayL6aH8rFxsoqkLwnZ/D6QwBIX5an6XRHHZwNJ&#10;XltVBKZ6xStwrmzx4S0VuHSoE+f2dpNUSjK9XhqmMeUZJgbqlZvrlPG/TGP2DI3l85fWkMHO0MCu&#10;xQtsL95Yq6ZAXuR2LxBAnhdXUyqQZ2i47tFwP0kDLovYV8mwL9B43jnRqeJFZAH54Sky9aMtuCpu&#10;ukc6cHZHAw1qK87s7uC5tGLjiCQILMJWAuLOiRJc4n07v10Y+wCVcStuHmnFBw834s0bBDKqgfs0&#10;mrdPdtBg0rgeY1+VaSACkyyOX9hVTXXQQlCaUwp3CUiiJO4e68dZ9ve7NM7i6XSX5yqK4xmCx22S&#10;KQGLe1QN/1M1onDOCIBQCZ0Wh4I5haKmxKiUniKwCXg9QXV1bX8zjX8jrknE+Z5mnN5ShUMkbxd2&#10;1xNA6nF6u6RUqcSJbZU4KbEpO2pUu7ivieOWwHBmWLU7PLcbPO/7VBMCCqIqnjo7phTF3eO8Zran&#10;zk0Q7MZ5rjwXbnP/7IjKkP36E1vx1IVJ9dtnL07jRT67t57cQQA5iX+9dQWfsP31tQt44/5hAt5e&#10;3L+wHv948wp++OtT+PZPd/HNB3fwrdRS/9MT6vWR/NZhJJa3o2p4M3q3n8bkkVuYOHwH/bsvY3D3&#10;BXRuPI7irnWo6FmPuuGdqB0/iKT6aeS1b0Bj5wiuz7QRPMbx7gHe0HUtqAh3Rm95rCotWZEegGe3&#10;9eIv+4bwHrfZ05CDbBpHawKIZN81NrGGuZUDtmzb9f9RHgIev+Cnn35WAPLLT8APVCZffvYjvvua&#10;oEIA+dcnX+Gtt97D1Ys34WptQYPthJUStOXqgaKSCmzra8E/L27H1zf2429ntmFXUxHlfTg8wyPh&#10;6uMDBxdnePt5ITgiGC5UHiGRIYiJj0VaVhYcPH3g6B+JwPgcZJU2IDE7F0kpcWTwfggiG/R2MUcg&#10;VYenrQ6KCR7nDnXg9fvr8cSZLjy8MESWMo1t05UI9tSHq6U23Oz0CAi2KmdWcowXssgSMxOC4UbD&#10;5ulsjABPS/i4mcPGTBsrCRA6NKKyRmGkLykvFmPRonkKQNTahwoGXKC8rOYTWCSuQ3PVcpXldRnV&#10;ybx5v8Kjv2X71f+lsZqPrAQ/rBuUjKF5WN9XSFVZrbJwXj3C8ySAHN3cRKD3IOuNRnOxHzysNTA7&#10;kIt9s4XKx/3y7gZc39/CgdqMi2Q9Vw92kJ3JQO1Wc6wXyIYu7WvBaQ70o5tqcISSeu+aCmwdLVQg&#10;Mk4wzWB/yIzwQDivMcDWAL6WOgpAZIHbTn8uRbve8kVk5wthTEXlKF5Z2isIIqvgYKanosf1Vy5W&#10;wGG4ejl0uK2kGFFBgfraNNIasNRZAVdzAzgTRAKczJAQ4IgEAniilw2iaMhdjVch0MEMoS4WcDZY&#10;gUBzHVRFeuLOxj784dgafHprD3567hR+fu4kvn1wEJ/f3I6v2D7jPfqc7dNLG/DxuRn89SQZ7vFJ&#10;fHx2Fh9RUf/lxDje5718mwDy2s4u3Jyqwf7WbAxkhqCA5+BjqYdlC36jnt0ivmos+i20ljwOHytt&#10;NOeHkJXSsIrv/uE+qoVUrFV1sGuwe20N6soSkBwn1SQ9lBeepDQpzQlGbUkMUuNcUVcejdnxSvYn&#10;XyoRT9SSoOSk+aIgK3iuvyX5obMxHYVUMhlJXshICUB8nDdCCEbukgSTwJSV5I+yXH/MjORh43gh&#10;QcyT/SCAqiVLRXv3N6dgujcLu2fLcGBjNXrr4zDVlYkTO5rwgKDwLFXqM8K2r87Q4OzEk+emCRQz&#10;ePnmWhrXSY4JsvoL4zRuI1QpU2TLfcp9dv9MHg6sLcGarhRMtMTSmDaptY0bBxtwbV8DSUkfjm6s&#10;w7bxEhzf0T235lOfht7aDLZUkrRsrCMAHyWoyIzJQbZD29t5nrU0yLXcj6iOHoKFgJxMe1EZUMk8&#10;e1HWUOamxe6fpjo52o4rBDFZW3jiRAeNbwcBgoBCY//EKSocntNDiWMhIDyppqoGcYPgKmsKD86N&#10;8TeDPNcefkeQ4PdPnBxQ4+HeqX4CkKwvyJTakJoSe47Hfk6pJRpzArB4a8k60nUqhdtq/aST46uV&#10;CqOe4FFDoBGl8f/aVR5XwEPWnWRKSqaj7h0fxIWdTRAXaFnbkPMRILl3em468YnTo2p6UdagRBU+&#10;c5nP6to6gvtGvH53C957bj/ee3Y/3rq3E+88fRBvPHkAL93cSXBchycvbMDt0zM4vaeXoLMXn759&#10;Hd8QNP711lX8/XeX8O37BBG2RzZdfxubb7yDDdf+iDWX3sTU+Tcwde73GDn5EvoPPYnefXfQuOEc&#10;OrZcROPsSfTuuYm+/bcxsPsG9u7dh4szjfj97n68sWcI10YqURhsj6pMf+REO6I82QvPbu/G79kJ&#10;nlrbgsm8WFQlhsBC6j7oGamo9fDoeHz93Xf/hQ71/x9++JEAQrVBRfLtt//GN1//gi8//1mlPPn7&#10;R1+xfY63f/ceGqoaoLNyJfS1NKGltYrGdxWCQoJRl5OK905txJfXtuOflzZhT1sBJsdmse3kPWw8&#10;cBFZFS3omdyMkY17MbhhH3pndqOkZRRjO09jav9FDO84h22nH6BpcD3C4lMRn54KNy9HuBE8nB2N&#10;4E8GKXn2b/HhPHuVcpAd9JYsnrHTyJzx89fW4/zeLpXq2tmaDFl/GbRXLcUKGnUDbQ2+X6wixFdp&#10;LMBKURRLZGFcalPMn0ulvugxgscSLF74OOY9/hs8/tiv+PorzH/016oY0hIplLT4MV7vYhjpLYcm&#10;2bukJVlO4ySpyo3JypNotGXxfm1PJraPFGE7jfruqRLsoKHYPpqHTQNZKu/QeGsyavICkRvvBknP&#10;vGUgGdOtkbhI2XxQAs+G0nBmazU7cBtl81z06iXKb+mwl/a2Kll9cV87Lh/oIWvtxP61ZE/bWrBn&#10;ugqdFbEopuJKDSFIkyV7W2oRPAyoBPTgbaUDK53lMCEo6GoQQFYuUIGA4pqrz3tipbdSAYi57iqC&#10;iwDIMgUeMg0k6Ukk+66kfjfTWqFiOSSflp2BJrxtjBAhNcjJzFN87RHrZglPMy2EuxL8adDDHUyQ&#10;6m6JA90VeGHvOP55Yyd+eOYofn6BAML2zf2D+PaJffjuiT3sP1vw+cWN+CcH1MccTKpRhYiaFhD5&#10;C9Xc+4dH8ObObry4iex2qhYHCCA9id7oImEooxIy5DNepNLj8/nO/zVWLH4c1npLkUqlt2eiHE+d&#10;GVEZUcXhIiLQjio1BEe2d2FioBrx4e6q/IDU0x/rzsEEFc5EbxFGOwsx1JaDrvpkDHVkoaM+BSU5&#10;UjI1HJJiPyfNG5XFESjPj0CknxVKc4NQyO+DA3g/otyQmxWhasN4uZggPcED1UUy5RyGgcZUle+q&#10;vykJk/15qC+THFyBGG5Lw+aJCqrlCJV9t5bbD7Wlo5KAVpMfivGOTJyhUinP9Mb2yTIauBFI/iiZ&#10;NrlyqFUx6AccI7L4e3i2AOe21RBIqtR3V0lQxJPp9XvrcYuG98S2Zir5fiqhjrniTuuohqmSpV74&#10;2b3DuEHAP7CxDaPd+ZgZquC55ak0JRM9+ZjuK0JTcRTW9BXQ8PF5cHxe2dmuDK0oCZmeuikGmwB1&#10;cVcTJHhOPK/EfVdKVT88T9VylmqC70VV3DvVo6bZRE3IIvx1cSQ42knVNY6Xrk5TrfQRGCapyNeo&#10;6bD7NN53jvep7YRcyTEkHkOARQBG1PoNHv+eTDuJkiCA3Drai8v7Wgli4m5MgOLfZ3Y2Ks+oi2ra&#10;sEW1mzyWrDtJcN8p7vPw+jIqt1Y1tXyX+xMvMwFtAXN5fXhhjVIaAjqyHvXgnAD9WjxLxfH0xTX4&#10;w8M9+PPLx/HRq6fx6ZuX8elb1/DJH67hnwSIT9i+eP8OvvnLk/iKKkOms+S7L/nZf/8WMJH2yMz5&#10;32H24huYYZPXNedfw8yF17H+8u8xQ0CZvfwmNhBkNl79AzZf/yM2Xv8DNtx8C7vvvoOZNVM4NVWJ&#10;17e14ncEiQt9xcj0tUZ9YSgG6xOxa6AEvzs8ijf2D+FQcw7GMtmp44Jgorca+voGsLC0RW198//c&#10;duXfT3z/7Tc/4Od//4IvPv8Wn3/2PT7//Ef87W9f48M/f4G/ffQFvvzXt7h74wlYSDqVVZIJdSUN&#10;82rEhnrA3s4Q/m42uL1lBF/f3KtY5M3JGsQFeSMyIQ1RCYlw8nCDhb0dNI3NYeHiBTMnDyzVNsIy&#10;LWPom7lAy8gJls5BWK5tjiUa2jC2soWplQXsLM3h4WSN2AhXSukKHNrQikNr68i6K7F3phrbx8ux&#10;c7IK20ZLsX2ilMyuGDmpPjA1IHsmo5bUIiuXz4OB3gros82ByEKsooFcvXoJdMVY6mioeAwBF00y&#10;b10aRxODVTAli7Y214ajrZHKCuzmaELlIhlbLeHvacVmDR8qJA9nsmwaYi9HY+Qk+aCuKEwVtylI&#10;9UZNUQiaaRRGWxIw1BCjcgF1VkQhL9EHUpBGkrXVpdhiQ1c8jswWYbYtFl3Fnsp//ibl+2WqD1nA&#10;O7e9iZK7QzHn60f6cFlcI2Xh9WAfjm9p5PUXEbjyUUM2nMF7Fe9nizBXU/jb6CKMhj2UzYVGXdYu&#10;dJYtJCgsggXvR4SXA+z4asL74mHDbSxIMgi6UgddUoPor5xzj5WpLguVmkSbILIU1vqrFfBIMKKX&#10;tUyTUekQoOKpQFL8HBFgrY8Iqo9Qe2Ok8l51pwfjmd2jePPYDD69s48AcowK5Dh+ePY4vn/6KL4j&#10;E/vm9m4FIJ9d2IhPzq7D38/M4sPjE/jzkTH8jUDyEf/+25m1SpG8Q4P3/DoajP5irC+OxFRuCLZW&#10;J2FvZzGPrYsljxP4F84j8D+G5SQH+ssfQ6C9HroJsMc31av1otbKeDjaaCPY2xS1BREI4z2TIj5S&#10;c2OkK5ugIaVn41GS4QupFzPekYea3EAa+wT0NCYiM94FieESrxSG/o5sNFZHoSTbDxUEjlP7htFW&#10;lwx/D0skxXohNcGL6tcAYYG2SIji8wm1xRj3N9lJwrCmisojHoNtKWivi0VTeQz3EYqCFF/0NaTS&#10;YGcSNAIx2CrT1JJRN4yGvlQt0mdLASIqI1l8f0Ai9fA82TYVwAs3xaiN42n+/fzlabxwZQ1uHevH&#10;JRrEK3tpZLdUK8+vrbQle3kft6hM1eU4sq0Ls4OF2Dxewc84tqjOxjqKkRXvSUUWiKayWEhtnV3T&#10;NTi2tYOg0aeKRfUTCGV8bptqxNYRyQ3VRwAYxDW+HtvUgP0kSpKJVqKsJRDw1uF2ni8N9L5GGvo+&#10;qoNuKqEmXKECFzdYiRB/cH4Erz+5AZ+8fRT/fPMwLuyqxZF1hbhJEBQPsOevTqi1FVEcT3Pbpwmg&#10;MsUnBOEuQeUGAUKSMIpzwq3jMj0mbrF9ClzunZQF7BG8SAP/8o2Nahbj4YUZGv9JjiuCHYHkyqEu&#10;RdZkKlECAHdPFeCUBDduIhAfpHqR9CQ8hrQnCeD3zlCBEDxuUVndIbF9+vyUcgh4hc/ijSc28RrO&#10;4vN3ruPzP97AvwQc3ruFrwgQXxMgvubrd3++h3+8cRF/evE4Pnv3OoHjDr5kE1D5ht8JeMiU1iND&#10;R5/BINvA0WcxevJlTJx9DWNnX0XPoaf5/nVMXfgdBo89g5Fjz2Hi5IvoPkBVcvQ+OrZfQ333MAdB&#10;PF7d1ol3d/Xg+kg1cv0l2CwQa9rT8MzBUfztyma8dnAMe+qysaMqA0VhvjDV14WZuSVMTc2RlpKF&#10;j//6KYHiW3z6r68JGt+rxfQvP/+BTeJFqEt+JLL8DHz/DfCnP/0DF85fRVZGDlasWIEVKzW4v9XI&#10;iffCZG8ODakxwWQpJuty8PXdw/ji8ja8uLkbMRw87u52sLAwgJOjNdWPDlbp6mP+shWYt3Q5lmqu&#10;xsIVq7BouT7/NsSjK4zwqKYJNExdYeoeBg19UyxZtBTGRrpwd7NShtzdwQilWYGqxGZZhjcKkz0Q&#10;5m2kajOEBljDzmIVHKx1uK0+jb/UVtGEnbUW/9aFM5m4Mz93tNaDrYU2bK204WSvz8bP7Y3gSoCQ&#10;Y0izt5EaHjpwdyFDt9NX39tb6XL/2nCxNSCoSbEv+UwflsZaMDdcyXtCkNJaAmODZTDUX04AWs19&#10;GipPns1jlTi8sYUKpAilaT7IinVFXIAxmov95wLd+lKwtT8VZ7Y04Nr+LtXRJfXB/VOU8qdGOOAo&#10;1XeLAunioOxVnfzKwX4FIFKDYD0Z4Eh9JrKlGqKbOYKdjZX3VTDvV7CDMcHEAk5UDAZUE1pLFyiX&#10;V2cTbRp5K7jwvH0IAjH+7modRIffS210ARDJMWVnogNbIy2425oq7y2pGyK5sASArAi0npIEk/v2&#10;5L0J4vGSA5zga6FLJWKNdC87lIY44khvCd46MY23T07j07sH8P0zx/ETwePnl84QSE7im3sH8K/L&#10;m/HphfX417kN+PupOeXx0clJfHxiiq/T+Atf/3psAh/so/re1ISHNHJn2rOwuzYJh9tz8MR6GqCp&#10;alTGemD1ot9QYRJAqDKXUI1oLXwUTkarkEM1MFQfjxkCRHacB5JiPAgWheijAZQ8asnRLqrwU19L&#10;GhVvuGLi+8m+JzpzsXawSKVQXz9ciBGONXEB7qdRH6Ia6OX2/e2ZqKfxl3iQA1s6+T4KCZFOSE/0&#10;pCIJQ2KkM+KlDCzVktQB6W9KV6lSTuzsxCCVa2NxOHoJGCWZ/qgsDEF6rAMGqUz2rK9XhZKapZJd&#10;CclJdjD7TTiNdRVS471VZuENg7lkyPV49fZmvHRjLu3GG09uw0s3N+CpSzNqTWPv2hqspwo+u13y&#10;ZbVgqjNNZcuVKdfm4lBsHCnFsZ1d2EUFsmGsmooni0CZjCbaG6k7fnATWfmJUZzY0YaTe7pQkuVL&#10;gE3GSZ7/oQ21OEgg2jndhG3TDbh7ZobKYIJMfQont7Zg82CWcjOXNCU3eGwJHHzx8qBKs3L/eJvK&#10;0XVtdyX/LlPpRnaOZWLfTDFu0PC/fn8b7p0bw87xfGzqTcXZrTU4vbFUBWGKN5nEiNw63KZccO8e&#10;lhxTkhusA7ePdal1nztUEhJJ/sxF8fyaxO/vbsE7D3fjnad3448PduH1O1vwx2f2sx3Aa0/sYKP9&#10;urleqQq1lsFjP5DpKwKTKBUBk6sEl2sEkMsHOwjK7bh2hGCzS9aYmvHHZ9fhzI4yXNnfgHefXYsP&#10;X9qMPz2/HZ+/fQ5fEBj+9sYF/PPty/jqT3f4t7Rb+PKdW/jmPQLGuzfxOds3/O7bv9xlE9Vxj0rk&#10;tvru2/dv4ZHBY89j8DjbsRcxTAAZOfUKRs68isETL2Li9KsEkVcxdvoVjPPzsRMvYeDIMxg+9gI6&#10;dt/HxJ5zqC9NxqXxSvzp4ADuTNQi29cWxWTdnaXhuLu1E/+6uZsDKh8X+yqxuSoPYU5SC1sfhoZG&#10;MBEFYG6DluYefPbJ9/ji05+UtxUEMP7z75N/fornn3sFO3YeQll5HVzcvbF0+Uo89ugCLF20GLaW&#10;2kpeS/6XI5R1nVXh8HM3RVV+Ct69th9f3tiB3+8k0JVmITW/DPFZRYhI5vuSRiQUtyIqvxmxhc3w&#10;Ty1FUG4LkqpGkd+xCc0bz6B56yX0HXiAdedfQkJhGQIIjkn/P6b+Mj6u7Nj+h+cmGTLbMsm2mJmZ&#10;mZmZmWyxZDGTZVlgy8zMjGN77GFmZgpMMgyZJPe3nlVbk/v8X+xPd5/uPn26+5z61tpVuyrcg95d&#10;JuIi3BDE79rXkouz+9qwf3MRve9qHJ1t5sWbidAASzjb6imVIAFQyedPjXdDeoK7CnCGeJsjyNME&#10;gTK8zODuoAdrc03YWmvDwmw1nB3pgUsHQQNNQoNAsZd2p/Su3czgRRgKQKTukrWpHuypOGzMZZ2L&#10;MV9HFeJoAXPjtbC25HP0up0cjOFJ4+nC26QYTzRUJNI4pKK2KB7RgQ4oSAugB+uKCH9z5MS7o68u&#10;kV5aJdVVHQ5PNuLITCNmxQukNzfVXYjBpgzVZ2FLl1Qy3QBp9yntTzd3FtP4JKO+IAL5/JwIevsS&#10;xA6gGvIh+LwJQi+qARcTbVhSkWlpLFSBZQuqrhB7U4Q7UU0RqFGedghxs1VlQIw0JWC+lABZAjsT&#10;HVjrS3BdF0aEiR4Vmp0xAcxtMuUlqb42+mu575Ww1VsFO4I01Jm/LdVOLAGS62OHztRA3Nu6ER+f&#10;m8Jnl7bh1+dO439fOIv/vHAa/++l8wTJSfxyZz++u7oV31+bwXcXt+IvpzbPAYQG6M8nR/A11cfX&#10;hMpfjg7hfSrvN6lEXxqrwf2hCtwarsAT21rx6v4uPE9jNl2XASMqqqUL5891RFw2H2uWzIPZmsUE&#10;qT6qMvypAiNQkeWv6p+tLw7Hlv5iVFAtpsXYY4RGvb02ATmJzuhoSMHUcJVqYNRWJWnXNTi2oxnt&#10;NZFUJQU4s78DXXztcFs2qvJCVHvS3lb+z8Vh2FBCZcT/rrYimv9/PMqzg1GU6Ye2ujQCKIfGOxsd&#10;NbGQTnZDVCIt5VHork9Ca3U0Rrty1bTW7rEKAqYBQxuzEBVgjaxkf+Qk+2K6r5TXQAcmBmuQGOGk&#10;ugbmURG9cnsnnrs6hRvH+lW3vD3jNLZ83T4a/8byMGwbTsPJ3cWq5ldvQ7xKKZeun/1UQ+08j/qa&#10;01U59u76FIx05GO4Kw9jPblUKTX0xhsJoWJsHy3h75WDjFh7xIVaYucmKv+N8corl0C+KGPp333/&#10;tJT8GMPto724TOP61JkevH5zBPeOEPQ7aIR35OPariJc4Ti7NQs39hXj4s58HN6cSciVYZbHWJjk&#10;iPQIK6zP9kJJgi0G1kfg0Fgh9g1k4vKOatw5JDGValzdK7W66nHvWPPcupaznZA1KpJq/MTpTpW+&#10;LJlakpQia1OkL8izl0YIGZkm47FSnUhvkCcvjKiyIU9RycgU2ePcLinRkn78NB8/IQqH7xeYyHqc&#10;F66P43mOk9vrsKUzS3VUvHVMYjpteOX6CN65vxnv3JsiQPbhb2+cwj/euUgVItNVN5TC+IlwEHXx&#10;0yd3eZ9KRIZs/+SxOYh8dhe/fv44/kmY/POzW2o80HfqRfSfJRxEeRAcA2deUypk6NzrGJRbqpDR&#10;38fYuTew6fybGDv7BjZffhubdp2k3I7EbF0SPj8+iBd54WT62iGAnnIOvaeXDg2rzKsDNSl4crwR&#10;fhYmWLVSamfpQFfXAEaGZjDUk1tDbBqdxltvfIi33noXdx67j8kt21FQWAp3dy+s0zHFQo21mL9w&#10;CRYvkU5uGtBYuhimNBi1vOD2bc5X3sBUeyq61kchPtQNyXEpGKipxL9oHL46Noah0hwUrG9Ffn0v&#10;Ygrr0DJ5BA1bTqFz1y0MHnkKrdtvYIBw7Nx1A337H8PQ0acwfOoFbDrzMqbOv4zG/k2IifBQzZGk&#10;jElmsg9CfG3h72GB3VualCc41JKGDUWRiAy2R1iQnSrzHhvuguxkmZ+OUEHLlFgvJMdIS1g/lOSE&#10;09MMRmI0YcTfzYnAkAKOllK2w8UCAb6OsLcygKuDEaLDXREV4oiKwjh+diD8Pa0Q4GUHe8LFk0Dx&#10;8zSHu4sp3JxNuR+ChArGw1VW1JsRKGZwtjdRQ1rehvk7w5GfY06v383BhMNIJQaE+NrAwVILbvZ6&#10;8HM1Rrgfvwe/Y3KUJ9zsdPiedXOtU72sERHggEAPvsfLkl6nCZz4Pl8+F85tkR5mVB368KE68pSs&#10;K6oOf4Ep4eFmpgPztRqqDtYcQB6Bnc5KxLvbUi0QHE7GiPXh96aKkMZRUmDRgspCqu1aU11ZaK1Q&#10;vUOkAKO13hpY6cpixNW8Xa2msEy4b6mpJa8zWb0Y9ror4GOmjVT+VjneVthcHI1XDvTjozMT+Prm&#10;Xvz2zEn89uwJ/PP5k/jXS+fwn+dO4dfb+/HzjV34WYLp13fi7xem8PXZzfgLlcefjxMiPJ++OjKC&#10;Lw4NUoH049N9A/hoby8dlU68uqsLrx8cxPuHB/DWXiqzsVoEUTEuekgWgs5T05Lrli+EieZi+FIR&#10;5if4Y0N+uCrR3ksFs6krnx53CbYOl2GzMtzRqkteS1UENtbG8T8xRl1pFA7N1OH60S4cnKrByV3N&#10;qtbV5s5Met2luHKsV9Uj66cBPsznpoYqCQGJn0jBzjR+TiY2VieimUNaq0pzpRk6gVv5uk2dhWih&#10;6tnEfZ2iZ39ger2quSWr3++eH8ax7Q2YGS7FdjoOlVQKG2vi+Vw+j1dWuldifUkUfBzXIJ+OiEwt&#10;zQyWoKsuHttHSnHpYDe283uVZAZQcbkQKkU4sq2K100GVUSbivOUZco+k5AUboMuqo7pwXJCogrj&#10;VF/SOGtDWQwifC3VQt5a3s9KdOO1l6vSkWeGZdFrOXqqI7ClPZnGVxbGdeDFqyO4Tu/8uYsj+Oy5&#10;/Xjv7gyeOdWBj+5vwTOnG3D/KA3+gRJcnC3AwWEpsR6D3X2JmGqLQW9NIIbqQjGwIQzVWe5UYdE4&#10;v5e/Nx1WyRK7f6qHUGqFFH98kvuUFe6SXvyUBM8vDahbCeI/z/vPXZRFkwNzALkywmObW3MiMHmG&#10;YJBgvaTFX9lXR9j1qZRcSV2WFe6SuCLxm8t7RdFsVFlYEhuR6S0pQSJB9seobgRE1w5JLGUAj1F1&#10;PXt5Gt+8d4WwOIe/vn4a3793Db9++hh++eQmfvroGn78+DpBcQs/fXZnDh6f3sU/v7g/l6rL8c8v&#10;7hIcBMZ/03cJj39/dRf/+2c+9/lNPLDpwiuYuPw6gfAmRs6/TnDMwWMumP4GRv4LDkJjTO6fEZi8&#10;gunLr2B0ZidSwt1Rm+SNd3hRvrm7Cxk0Al70lCOdDfHOmRnsrs/EFcrR812Fau56leoRItV6dQgS&#10;AxjqS6VeQ9XC1sLCDuYWNtyuj+UrtFS3Q+mlvlpTG5qrNbFag+BYsgILFi5TvRVaq5IgPYlby0Lo&#10;ObuqdNgQT2tVo8rcSAfG2uuwt68e397ai+nqTOjq68LEwQOGVi4wtvWApqEDzF3DYOcTD0PHQNh5&#10;BWOtvhnMbBzh4R+K1IIypOaVIKe8DgUV1UhOCCMQPJFAg5oUTbnubqUMuLerKZKiPFRuvr21Hrw9&#10;bOFDg+VOY25vrctbMxppY9Vy1snWCJam6+DuZK5y/P1pjGWlua2UOLfgMNNXzZ8CJYvH2ZiAsqTB&#10;t0d1STza+FtKLr8Y7NyUcOSkRiA6zIUKx577MlaxkBC+1pWgCPR2RGSoF3w9HQglfR6DOaLC3BFD&#10;BRVA5SQgsLXQ4meYquOQFfVOkmYrwWYnKT5pxG26BIo2vHkcMsIDHAmvYDRUpmFwYzG3GcKOqsKF&#10;CsOfysjPiSqC+/Z3MFBqw91EC65UQgGEmS9/F1l5bqG1XJVxN1qzDIY09FrL5/N1VB383BhCMZpK&#10;KdzVmgqCakJW01OdWBEcZgSClH6XletSEFHqZUmdLFmIKCvUpbKvpPMa0NuXniEyDFYuhPmaJWoK&#10;K8nDGhUE8P7GTLx9ZBB/v74D3xEUP949gN+eO0mAnMa/nz9HBXIGvz15Ar/eOYRfbuzFrzx3frq2&#10;Az9e2Ipvz07hb6e34G9nJgmUSXxzboZqZAp/OT2BL09uwqcEy/tHxvHhySl8cWEW75yYwO2d/ciP&#10;8iFAHlCB9GWL52PVkoUqbdlg7VJ+Nx5bmAeK0/xotAuwe7wGG6vClZLeOpBHg5un+lzsHKM3vG09&#10;to+VYbIvD2f3NOP2qW4qwBJ6+N30uFvpoQ6otQbP0As9SAO3dViakxVRjYRjsDUDE3259PKz+VwT&#10;FUsRuqhoxMvfOlSCHaMVGOa1NNaZg+mBImwdpAd+sAc3Tg4TVvX07Muxc3MVumnUe/meZ29sxa3T&#10;g3xtMQapwg/OtCAvwVl1Nezla/ZtaeB3qcS5/Z1qH09cnKTHPI7do2UYa8vCKI9jz6ZKbOdnH6LC&#10;LcvyofqSpmuxaC6LphIqVt05R7uLVafO9tokVBWFoCArUCWxeLob8Tp0pmPmhe2biqnIwjHcHIuz&#10;u6rpxdfhyGSuKhMjcQrJunrl+iBuHtyAP7+4E+/cHsOF2RI8daqVYKmgSqjD7cOV2N2fgK0dcZhs&#10;i0ZfdSA6K4OwqS0FtXk+KE22x2hTFO6c6uRvLcHtOrXS+4nfU3xfuTWOV26O49Vbk3j9sWm8fnsG&#10;r92awss3NquFts9dHlHpzs/RwEsG1YvXRtX6EoGIxENkrYak5D5+qhdqnZVkehEiz1KJ3D3eg1tH&#10;OnGb//O1AxtxgerrqGQ8Un3tHi4izGrw+Mk+vHtvJ3788Ar+/flj+Ndnt/H//nIf//rycfxIYPzE&#10;x6IofqGi+FFNP93Ejx/dwHfvXydEbil18aMExgkRAYWoDgGHDFEfApDfvrzHx3w/3/vbF5LOewMP&#10;tO29gfy+fajechadB+9jWFQHVcjw/wceMkYJDoHH0ImX0HfsWQweuo38kkp6nSaoSg3C1aEqvH+w&#10;D1neNojztkN3QQxePTKJQj9HPDlRhwu8OPRUPSZtrFunB801WlixZu3vTal0sYKw0Fi+AitWrMKa&#10;NWuwasVKLKPiWLTgUaqOxVjJ5zQWL8GSJcuwbNkqmOrpIjXCBWUZPpTNzljOC3LB0kVYMP9RaC7n&#10;hWmqDWN6qjrLl2FjThyuTbTR809AQFwu9M2c8MCDC/Dg/MWYt3gplq1eCRtnGmwvV9Vsyo/G19ne&#10;lN67BVxp2FzdbeCqesfzPmHg606j7uui+sfL1FBSQiCC/AkdevwefBxIDz8ixBPB/q7cZkXl4ovQ&#10;QAKO20URiHF2tDVRt4H8ffy8bbmd0Ahwhhff7+8lfcY91dqcoqxI1fNcepEkhDoiJdIFMdKylo+z&#10;kkKUapDjCfF1IjitER0sLXdDkJ4YjPysaIQGOCEs0BE56UGoKedFWJrEfXup/iYyBArBPg5qvUgA&#10;P1sWMsZRwaVEeiOZzkFmrCfWF8aipiAeRWkRBKEekqmiooMcqEr04GJjAC97MwRTQfjxXIggwP0J&#10;DGcDTXjwP/Cx0lHTV24ma2GjvVwBxFBzCaTIoB4VgsnaZfC3pgIiwGSqK4YKyZMqxU7gQFhYUFno&#10;EwpSH8tGbxW8pUqvBYFIRSLdCqXEiXQyNNRcDq1lsuKbhnnFIuhL5pbGAqVC3I3WIIGgbIn3wvHW&#10;PHx0chw/P3kUPz51Ej8SFv9+4QL+9fRZ/PLYcfz82FH868nT+Pn2IfxwZRd+4vjh0naOWXx7fgbf&#10;nJ9SmVnfXZr+v+e+IVQ+pxp5c3cvnt/ejxuTnegpSkFakCccTPRVEsDypfNVqvWKpQtUy9zVPMaV&#10;PGc1Fi2A7qqlyIrzRmW2Lya6c3DtSBeN7ZAKRh/fVoldQ1mq7PalA63YN0FDPlKIOzQuz18bwz2Z&#10;7qD3+tLNCbz9xHY1zXHrVBcu0XO9dLhTrZmYoRcvVXkPbKnC+QNduHCwCyd3t2HfVB1G27NxfEcr&#10;rtFb3TZUSkhUK9Wwje85Q4dwS3cezvP1EnMYbc3HcHsR1U0ejs9swPNXt+DmmVEaflkUG4vaomAc&#10;nW3AyR1NGG9PxT1ZJ3J5Akena9FTF4cdI0U4OFmK8ztrcPNEOw5SzXQSYgVpVPWJ3lRYaVQw4aqG&#10;19DGPFQVRiEm2EbFcSYHStFcGYX6skhkJHnA38eM14U5js3W0Kh3YbA+gtCYq/n02q1+GncqM6qR&#10;J6gGXrxCA3+1Hy9d6sILF9rx/IU2HBhKwlFVhbgE+4dTsW+EzmgjVWBNCLrXhxLiIYRuPHob4pCb&#10;6IpYX0NsaozBHqocyXp66hKN/5VRNW308mOTePP+LF67uxVvPr4Tb9zdiTfv7cY7T+7lf7KbYyfe&#10;f2o33uPt63em8Qpf/9RFguF0L64e3IjzBML1I1QyBO1jJ0dwl7+ppERLn48Xrk7hmUsT/CyJg0yo&#10;jpFPXpT06WlV7v21O7vw5aunadRvUFkQBITFjx9exc8fXqPCuKGmoCRz6vuPZdzFDx89xiExjXuE&#10;Ch/zORk/SWD8s3sqxvErn5NFgj9+/BjvExyEx9wU1j31nGz7F5XJbwTNA31H7qN64jQ69t3F0MkX&#10;MCrqg+BQ8KDqkCmr8fNvYfzcm9jMMU7AbDr7KmbOv4L6jf30+O1QnBSAvY1ZeGt3O0p8bZHgZICn&#10;DwzicEclQi2M8eRUC+6O1cDH0hDLF2vAWM8AFkYGquWorbE+rA30YGOgDwvemhroqB7V0jK0Mz8W&#10;p4Yb4Wmig6WLlmDVKsKGYNFcsQyWhloI8rCioXOGq60BlmssxaMSoFz5KGJDnVFfkoiytGC4WtPT&#10;1tfEk7sGUZ2ThjWmjtCxdIGDVwCsHFxgbeeAwJAgQsIR3j5uKsAe4OdKL8cWAd728HCxhDcNuoer&#10;BYL9+D4HIyoEU3ioXiK8T6DItFCgjxO3y2phKgo3K3ry4tnPLQYL9LGDr4cN92eLIF8HpUK83Kw5&#10;rBAZ4qZWnYcFOSE+2gdRoZ7w42vTEwOxvjwZ68uSkBHvp9I5sxOCUZFH2Z7grRYjxlNRxFFlxEd6&#10;IcTPGolhjuiXaYCCMCRGe3N4KJBkp4UhJc4DpflRKMqOQmF2DCqKk1HJkZMahqggFyQSGFmJAYgL&#10;c0J5bhjykr1V21TpbdK8PhV97aVqhbO7k4mKq1iYroUvVU+0nxUivKTAoRXCZXhYwNtKW635CCcs&#10;/W114WcjWVE6sNGZ6wGiT6OupTFPAUQKKnqb68LNQKrm6iKCv7evpYFSGBIYFyDIlJQj1Uwof7Mw&#10;Pu9pZaAAYm+4Tq0bMdVaqbK5dFcuJTgWKIDoSsrv0nkwJ6zcpSe9kzHaCOWLXaX4y5Wd+M9r1/C/&#10;79/Hfzj+963H8cszV/HT3XP4573z+PU+YXLnOOGwB99f3IFvqD6+ubwVX1+cUWrjL1Qanx0awgdq&#10;/VM/3tvVgzd30XOcasdscwm/vz7m/+kB/OkPD+DBB/+g0niXSc0yDkm/VsF0HtsyAm45nR5JJIgj&#10;kIea07BjMB/3BQ6X6flvltpraTiwKQ9Pnx/AgfFiTLQnqbpZUiLkOb5GspyeoSf72t1plcL5/PXN&#10;uHtuGFclVZXAOb27CfulNHdvFo5t3YBr9GJP7WrF3s0b1NTTWFsuP6MYj50axUlunyFwto1UYPtI&#10;FfobUtFaHoFj25twdn8X9k81YctgJTqoBvbx/bvH16Mw018V3yzPDcHh2Xo8e3VcZRQ9LdlXV/px&#10;eqYYJ2bKMNIcjdn+dDx+ugtS2XfPRAnPdTsEeVvzPI9BS20Wqosl8ysRjVWJ2FCeiJy0QELCGmlR&#10;DuhYn4j6onA0lEahNC8Ywb6WqiPjCI384S0lqgmWTONc2luLJ8+14f65DlzY20BFUoMre2pxZCwH&#10;r18bwrt3xgiTXjx7rlPB4xghcmVPJV66NoBRKpjyDA+U5/jzmnNACyEiRVBjAkwQ62eE2gxX/hfF&#10;eOPedrWmQtZwSP2ppy9t4ucN48UbhMOt7QTIbrzx+B68/eR+/i/b8dq9WQJlm1pQKQHwZ6+N0/hv&#10;xgtUcS/ekOf34/X7h/DcrT0ce/HinQN47f5hvPr4frxydx/eeeYY3n76CF+3D89dn8VbTx/Gu88e&#10;wacvn8SXr5/BP96/gh8Iju8/pKL44Dq+ef8avv/o1tyt2naT4xa33cZ3H3IIUCQYTiD8IKAgFNSt&#10;ioHMZVkJKCTTSsDy2xf3CAvZ9ria3vonH/+T8Pj3l/fxwOjpl7BZUnfPU2UQGjIEGqNq2kqg8Zaa&#10;vhqXuAe3beHzE2dexfSFt7BlzznlqSb4W2J3cx6+OjWFY/UFuDxQhx94AbYlh8GDxvuK9FGYrMPJ&#10;rjJ40SuVkiMRNLgBDhYoiA2lYXCAnwONq4cDDbMNIr188PiRLfh/r1wBf0V0pCdi0UOPQGv1Onpr&#10;66CpsRKGulqIDHKdm4t3dyKItBDmbUwvKg9XDjeR6rW4tr8Zu6T6aGUMnj0wjKacCGjrroOnny8S&#10;UpIQJavO/YMRGcbjlJ7pTnYECA27uzM8XWzh4yrNtCzhSDUiMQlfGjA3KgVfKqy89Agk02uM5fcP&#10;IVjC/KSCahT8vBwVeNLiA1GSH42KojjEhntwux28qWT83KW7Ib1+fxcVmwil6gjwomrhCPKxpfIx&#10;VtNbkcFuiAt3QVVxLC+mZO6DoOFrpUKrxFikw5+viyl8CbBQ/gaZBEpbdRL6m5MQEyL7s4e/u5Wa&#10;BosOcUZdRTJB4cTfyx2FWUnITo9GeJAbUhND1GdlJAapCsB56SEoy41EJWHTUp2J1CgPRAfawYf7&#10;cbXVg7s1vX+JabiZo740EdP9lfx941GbH4kQevkRriZI8rNBtLs5Qh0MEWJvgAC1GlwXdjwXBAYS&#10;ANfSmM/bpSpt15WwcDdeS9AYIMKJwLU1VVNVhr9PRQlMQgnmGColTwttDl048f+WMuzynExV/Xfq&#10;au4+AUVvX3fZAlivXYoQvifb3RSjmSG4QA/662v7AIIDf3sDvHKA7z4CPnsZ//vGPXx3/wL+cu0I&#10;vrq8H5+c2Y73j03inYOjeGOPQKIDb+/qxLuExetTG/HW1ha8MFaLC0152E6HZbAomZ+ngcWPPqhK&#10;6Qswlsx/UK3/mFuNTjW96GGqZI6FD2ExYaKxeD7W8rco4+++pSMbj5+UefJB3D2+Edv7U2ncpT91&#10;Bs/nBrVifbY/e64UBz1rmTN/4cYYPdJ+esAzyiOWqaxnr27GS/RyZR2EpHO+cXczvXBC5ZBUS2jF&#10;UFO6StkdasnFlq5ibKYKuXd2DE9fnVSgODjTgL3jNRhrzcDJ7c24fmwAZ/d2YutQBQ5vb1Gxlbx4&#10;DyQE26nki9IsXx6/G3aP5eLte5P44D6947MbcXl3CW4f2YDHjtbyezXh8RPNODFNY3+yl+/xo1p2&#10;p8KORl5GEJ2acFQUxiOK52oAVaxUug72NUdGgjPVrz86N8SiKtcPDRXhVCRRSIt2oDPlg8GN0lYg&#10;HXsIiEOTJTi3sxpPnG2jh9+tSpZLmquk1N461Ii3b4/jnTvjeO/+BP78yl68cn0IE62hqveILB6U&#10;GEeElxG8HfXgabcGjSVBqMrxRlGiI3rXR6O12BdDdWH8TSUbagh3Tw3wN+3Att5sgqWUnzuMl29O&#10;4+VbM1QZW/HkBSoJWdh3thf3VLHGXjxB5fEqVcqHLxzHp6+cw3vPHsebTxzi7Ql88up5vPf8ScLj&#10;IN588gjeffooPuTjT146hU9eJESe2IVXuP+XOF67M4v3ntmPz189TqWzD5++dJxKg5BQZUiuExQc&#10;H0hZkuscVCJUE6IolOIgGH74hADhmFMec7EPya5SsY7PeMvxCxXNz9znv7ntX/83rUVni5D5SRQJ&#10;xwP9x17A8KlXMHz6dQydehX9x1/EyJnXMMoh4JAxwu1jfH5CoHLyZWw+/QqmL76DgR1nUZgehoI4&#10;V+xpK8XfL+zD58e34bNj23G5rQaZrlbICnHAbZ6Qb27fiAt8TaCVEZUHPcu1y2FjTGPgaA4zUz1o&#10;rl77+6rqhUhLLsaT957CUzfv4d7155CZXYblK1dTXWhg9fLlWLVyDS/Q1Vi1YgUv0j/Byni1Mpy3&#10;jjXizrFmXN1Xq+ZBT86W4+hkPg6MZOPEeCm2tKYi2MsCdlaSnWQMRwcreLg5q/LtroSaI2FhQwXi&#10;6mqv+oUESEkRT3s4OlsQMm4IC7BFRKgbQkO8CAcCKNgZDjSqDnaG8CEYQgPd4EsQJCUE8Pl45KaH&#10;I8TfQdW0cnU0JUCsFYjc+J0lziHD1lKXn+NAZeJItUIPm55oZWmK6qMe7u9I786TYApETJgXvKlC&#10;YiM9EOJrB3d7I8LWkPI/DCV50aoH+QZ6ZoMt8TT6dogNc0Z7Qw6PIYgXogWGeyqREO6uimFKlWQf&#10;TxuEBHogKsJXHZePGz26uED1ufkZYQpI6VQ+WVRCpTlULlnh9DbDUZwVirLsMJRmBPNz3FUWVyxh&#10;ls7fR3pqxHlaIDvUAWH2OoSBIYJl4aWlFtypWCy15laNS+kSmV4SmDgZr4OL4RrltYc6myOcKs5b&#10;AvxaVKqaS2FBdSENoIK53YsQ8pKYjKVMidERMNeG1drFsFq3BK7SnVBNkWkomGgvna/KxLsbaiKO&#10;x1BKhbatNA5PTbbgt6fPAh8+zQvrRbx0/QyOTwygtzwPxXEhSPR2RLidKSFGQ0KgBVNxtefF4upY&#10;E57bXI8nu4rwbG8ZnusrxwsDFbjcnIMJArc4yBnmqxZj+fxHsHLJIkJhMW/nY94jf8Kjjz6kKgos&#10;WfQIbwkOub9YYCJ1sh6BvuYilKT4o6UgUM13P3euD9cP1OHoVAkme1KwXzri7aqFtDqV1M3HaOye&#10;Ot+BZy5JU6EhvESIfPz8LrxxZ4IGnMblMQLk1hgNVz8Ojpfj9Vuj+OSZGbVCXHqBD/GYJWNuz+YG&#10;7BxbT0AVEz4ThNBuXDzcp9rm3j0tNZPGaVgHceNIH87va+NnN2HfKI+pPRXj7ck4QM9fpo2mO7nP&#10;2nDV1e/kVB5OTuTi0s5C3DpYgefONuHKrlKc31Gquh3K/P7Nk32Y6M1Ffbm0PghVq+xjeM74U63L&#10;NeBE1RoRaMNrKAjrS4Mw2pWBkkwvZMQ5KphMdGWhoTCAQMvDFhrvncMFODJVhOPbyiCNqp6/PIBr&#10;BxvU+gcpaS5dDd+9v4W/wwhevTGE9wi5t+8QqlcHsKM/E3XZLuiqDkRGuCnqi8PhbLEc+QRXb004&#10;NpYFYmJjPPYMZmP3cD42tfBcIIifvTKuQPHaY7Pc/xieIjw+fGYf/vLGcXz99mn87c3T+OzFQ0p5&#10;vHB9k1pkLFlXMqX10Ysn8cELp/DRS2fw4Ysn8Pkrp/D1WxepEG6ogoWfvXKc/gy3ExxfvXoKX75y&#10;jLAbVxC8c6QFT5zsxMtUMffPSIHJTbiyTxZD9qng+PeiOt6/hG/fOYcf3ruIHz+4gu8k2+rdKyp2&#10;oTKqFAgk00rScu/g54/kfdfx00fXVQzlJ77/5w8u4fv3LuDXT26obCsBibxXACMQESBJPOSBnsPP&#10;YvD4Cxg/9xrGz7+OkdOv/R4sF4DMxT3GzryJTWeoRE5TgRAiE6dfxMSFN7Hl2C16yKkoTfbBvs5y&#10;vLRzDC1hnij2scHpnlpUR3uhKtkbZwfKcHWgBDP0pKNdLGFlogdLMwMaUCsqAFfo6q0hPNZgjaYW&#10;0gprsPXIU9hx4haiMqvgEZ4PLRMnrNWSQPoyrF69XFWjXb5kGTSXr0BsiBMOzdTguSu9uLS7Elf2&#10;15P03fzD2nBkugYzkh3VGIcdPMkuHmhDQ3kcPX071X3QydGW0LCBpYWxin14S8FFf0/YO1EJUJFY&#10;21rCy8cTXt4ufN4Unh7WMDelMXSxhqebjQp829sawp3esQ9BI9NdAgovev5yX0Dhy+1KeXhLQTzL&#10;uUC6jQn3QWDRk58LrltQYbiio6VA9UpPifFWhfREcTjTkNnS47Y211FTZt409PYWOgjxsUJeSjC6&#10;KP1bqmKREeVMjzULmxojMdaeotTYhuIIeDgaQmftPOisWYCkKC8MdRSivioO9TUpqgR4dLgX0lND&#10;kZkcjuQYf5TkUIWkharPz6VzEBdByIQ6E2yOyOTr6tanoJzqJDveB2mxvgglzAJczeFvZ4I4N1Nk&#10;E4DJnmaIcNBGgpc5Au2pWszWwVpnhWocZUqAGFN5GFMtyMpxmV6UNSDOBECEqyWi+RtbUDUYaC6B&#10;dPgz53ukMZQAxtdWH37Wugij0omjoQkXhUNjE+lojBi+19dMB7Zay2DNIfEWD0ImmJDJ5fm4gUpq&#10;mB7u9sYiDJdnojg6AH72FlQ5PKeoFJbPfwgaCx7GykXzsZpOzCqOlUtkLIAmVYLNmmVojPLES9Pt&#10;+PzICP5ydpKO0jhe2dmF8apUWKzTwPIF81SMY/XShdBatgSaSxdj0SMPYYEAZN4jWCwtgqW4Ij9P&#10;qvQuWvgwFhI4pjze4kRP1Gd5YXs31cb2GtVTZXYgFdM9ibi4fwM9T6qMx/rxIb3nZ2kQn7vQgXcf&#10;34TXCId36PG/Q3C8Qw/7y2e34s0bA3jzzhjun+9RZWjeuzeDNx4bx4V9jSpILuDo2ZBG41uKI9ua&#10;cXhrPc7tkoVuHRhqzVUNw87u68HFvT04s70VF/ZSuewi0CaKeGy8xvZW4fS2QuwdTsaWjeHYPZQO&#10;qcx8cXsFztFhu7u/Gld3FeL6/jKcmy3EmekiXNldoUqvP3OxT/WakIq9e8fzsG0wE/unq1CR44tA&#10;D/6ffpZ0hhx4HXijpiRELWZsqIxUK/RTox3RVhONtsowdFdHUHUU8pjrCdoyOo/tuH2yS/XBELUl&#10;/Uree2IG0pNDGmS9cWsTtw9COiq+/fgWCtApBZK3bm/Btp40VGU4or0sCJvbUqhE3HB0aw0GGxKx&#10;Id8X7eVB6KHymZEWthN5ahGkTJndOd2Be6elVIoEyaUW2ARevUUQ35nCu/dm8dHzB6kejuKTF47g&#10;w2cPEi4X8PU7V6gmzuLe+W145so2fP3uJSqHqzTkVA7vXsV379Pof3gRf379FD6mSvngmYP44uUD&#10;dHSG1ULHEzMFODtbhseP8/seb1M9eLZ2pfP/a6YiuIkf3r9Aw3+e4Lio7v8oj985jx/ePo/v3zqL&#10;HwQs3PbzR1fxwwdXVdzkBwmkU6XI+3/++BrVxg3854ubKhj/K7cpNfLJTaVIVJyF93/9+Dr++ck1&#10;PDB4+iVsOvUMBnZfQffOq5i+/I6azho/9ypGjz+LkaPPYMvZV9TYev5ljB+/j6mTT2Lm4uvYcuQG&#10;inNSUJYWgOmGTDy7cwA760vQlBGJmfoibMyNRVN+LI4O1OLUSC12dFQgM8oXlvQopV2sr4ctPGlo&#10;LWgcHOj5x0bHoXbkIPwyOuEeEInFVB2PLNXAmnXroL12DQx01sCa3qktDbCVuRG8aMilPaykPY53&#10;5aBrg6xviENvawo66pJRkhVCr9uNJ6SrKp0uAeYwfxs40JO1tTZGUJAPwWADN1cHuDjTq/egoYwM&#10;RWhUGPyDg2Dn7Ai/4EC4ejjBwlwPFmaiNqgkPKhQHC3g5MD7nrZ8P0FDLz482AOBVBLONKbyvMQ5&#10;1JQWlYzUNAoJdKQhdoWLgxl/Ay2VahsW4AJPJzMEeVM1hLrwGN2oPJzhT0MaF+mj9mFvI02fLAgT&#10;Qzjx+ydH+KC3uRBpYQ7YMZBN7ysfM/TKpCFMYZILZsfK4SSBY353G1NNdDZmIC3CHlH0wmNCbdBW&#10;l4PM+ABkpQaiuCgamSkR/H3iVDwkVXq9pwUiJz0EhYRZXkoQIeKMYKqMiGAHRAe5UOZbUH04oSgn&#10;QpXb8HcyRRTVUWGEEwrCnJDma4l0flYoPX9nw1Ww010B3aWPwIAeugkBYkJlYbx6seoIKMFyG0LE&#10;3UIPURIT4u8ovTp0pf7VivkKLt4W+nAxWo1ggiLCxVSVKEn0skKarMuRx/zsGBdzeFPlhNibzK08&#10;J1ziCLYkwryCyiqEv7np2lVYtXAeFj30Byx55EHCYiHWLF/GsQRrNBapsVZjiRrrli/FOt5qy33C&#10;YCUhort8HpqpxD48uxXvHx7GjeFqHGsvRlG0NxY//D+EjqiOBVhJgKxZthiaHEsIjiWExJJ5D6vb&#10;hYTUkgUPqeKKiwmQBdxurrscZcle6CgJQ0ueD5VyAk7N1qisn5neVFygY/T6rR589MQgITGIZ8+0&#10;487hOrx8uR/vPz5JkEyphWyvXOjBx3dG8Mm9EXxwbwxPnt1IwzmM92kopVDgVFcm+urSMMvjHm3L&#10;wexQOZ48v4We+hCuHemn+ujFdH8ZBjcWooKqNiPKVa3kPrqlDCe2FODyjjKOIlzans/bAtzcV4mj&#10;mzJwlp7/6a1lODCcgb098bi+swiPH63Gqzd7cWZbCQ5y+zOn2wnAIRrDHfjwuW24fqRZTS8d21qB&#10;PRPF6KWTV5juhrRoO+QluqG5Ihr5yS4oz/ZGHm9zeV4nhJjiCH+XM4TG4Ul+9lQlPfAxPHO+Hy/f&#10;2KTqbkkBxBeoyqRMvGRfffD0DNVaL64daFLZUHfpvcvCPunN8cLlQbx2k6A91YGR+gjkxlihNJ2f&#10;l+CCvuY0eDis49CGh80qjLSkqx4cQw2RKn1XUm9fviUNs2bxwo1J3Obve4/q6k0qkzevb8aHT+2k&#10;qjiFHz6iAqA3/w2VwGevncanr53H3z64ji/fOYNvP7pMpXKGxl6M/hl88+5JGvAL+OnDSwQIFcwr&#10;p/H+U/vx/pPbVB2t+4TitQMbcHK6GOd21EB6kNw61KL+nwt7mqkQbuAfb3G/b5/F9+8SIoTR9wTG&#10;N6+f4DiKv710CF+/dozPnVOv+57P/0wQ/Pb5bfzry7v4z58fx/9+dQf/Jjz+8+Vj+M9Xkqorq9Jl&#10;uuqWui+vVVD55DohchUPtO+9jfLe7bByDYBHSBzW987QiO9DycYJZFV1oLF/G1JKmxGaWoLixm7E&#10;ZpciLDEHtT0zaB+aRmFmMrLj/NFAr3RbaxH61+cjNy4ALUUpyI7xQ1KEJzqqctBUnILYQCf4e9nT&#10;6zeDmfFaAoCeKg2qv58D3Hjf29WWnrwX7O1dYWNjCVtbY3h62tFw0wM3MaDnbkHPnqqBBlqMt6xh&#10;kCwjfzHiNBCO1oawsdRSvRG8aTxcuc3Z3pxG3AGpSaEq4ylEvHoaGXcXG+7bAd408N6eTnB2sIKV&#10;pSH8fN1gRbj4+rkhONiHr3GCC5WSt7utannr7mwJOysDWNC7dVH7MYUHP8tKut952cFBspIEHN6O&#10;iAj1VO+Tzwvy43F626pV5RI8F6Ui8Q4fPu8qi//szRRM/Txk/Qh/E1lMR7gE+TmrbC2BkAJRoCu8&#10;nSyQEuGGHUMleJMGpbfKH0UpnvTY4rFswR8QQgNurq0Je4K6MM0fO6XUyuYS7OBtUZorQj2NER9g&#10;jaosP9SVxSM93pvqxB0B7pYKXEmxXqgsCENzWQx6a6PQUROm8vMzEzyQF+eM2b5sbOrJQUqSD6II&#10;xShvGvMQW5TGuCLD3wqZATZUIRbwMSEY+D+7mmjDYOUC6K1cqKalRH1Yaq8gQFaqrCyztcsUQMKo&#10;ztzNddUU1LplNNh8vRRctNNZDlejVQiw1kGCh4VKFY93NUU41UgQ1U0IHQJffpYokihnc4TaGyIz&#10;iM6AvQFi+H0cTXSpDh7GssXzsJwKQXM5jbvGYoJjMWEha1E4lhAgNPj/Bch/768hyLRXSsmVpXzd&#10;EmjM+wPKoj1wUmIHJTGoivVTKclKeRA0q5Yu4n0OgmSZxDx+B8cygmvZornKyYupdpYsmAPIfILM&#10;zmQtkgItkRVmg/bScGzIcEdBtAWkLexwYzQ2NYXi7rH1eP1aO+HRTI8+H0+eaMX7dyfxCiHy2tVB&#10;3DvajHdvjeCjx0fx5+en8elTW/ARwfHxU/S0qVCuUH330sHaWBGLrYTE7vFqGuIOtcjvsRP9uHa0&#10;j2qkASd3dWCgtQDDvVUY6y3G4ekKXJYGRztKCY1S1TL2sf2VuLQtH7cPVuHm/grcP9aIC9tLsXsg&#10;Cedni/H06Sa8cq0LL1/rxktXevD8xXb8/bXd+Oure6hACL9TrTg8VYytAxloqwjCFn7P/ZOFmOxL&#10;Rm2BLxpLAqkygrFtqACDrUlopgIYparez2O5faaTSqqeYMug8smlGmpUay2k8q1Uyr24W9ZmzDVv&#10;kuq4r94aV5lqElC/dqQNZ2j8pV7VE6d7CJAhPHOuG89IufdT3eiti4ez5XL4OunCy14bJjqL6cxZ&#10;ISnMChcOtOD6oTasT3HD5X1N+Ovrx/DuE7vxxhM78Q5h8cSxHlweq8Ld6TrcP7ARnz63G9+9e4ow&#10;oPf/wVka4av4nqD4lvd//uwKjfcZ/Pmlffjs6Vl88fR2GvrD+PGj41Qgx/GhlHx/YpeaEvvshUNK&#10;UV3bs56/fxUu7ayElJ+XRl23ZZHg0RYVV5IaWT9+dI1gOI9v3jhHtcHPIkj+8fpJfPvGSXz/9kn8&#10;9eVD+I7g+vmjS/iJ49dPr1FdyBQV1QeBIOrjZwLvBwWWayoW8tuXMmUlqbyyTkTWg/wOFVErH1KB&#10;RBTUIa2qFWVNXfANi4WjZyD8IhJ4Pxq+AQEIj4qGtZ296pEeEkYjHBRAg+oAeydHODk7I8THBcHe&#10;9EYzYpGfFAxPwiEjJZLGLAN+NEjuTsb0Uj0QJEFkeuo+XrYqXVXWJYTQW/ekZy2ZS2H0bAN4sYvR&#10;D/B1ISioFGyM+HoneuKBCPZ1hjdVi6utlKu2o7G1oLfvRANOo879erjZqP7lMs0TQW9f4g9x9NQl&#10;oO0rxp/KQRSLJwEgHdyS40PgSUPuKGsUaKy9+X7JfhIYucuKaMma4jEHEzryWIy+vw+NO49TgBHg&#10;66DURlS4O/cjK8N1uB8bRITwMUHgRGgIuGwt9fhd+F4CJSzI/fdpLrO5KS7u18pMW6UKSwqwLAAU&#10;qHi6mSMogL8Nt0ltKycqjwAfe0LOBIGEiIuNDjJjnTHZlUqvpBG1We703FwJACOE+diotN0H//gA&#10;QeCDxy5sRn9TIvZsLsbNE904NFWHklRfbO5IxvnpHAzWxaGrIQM1hSFoKvFHa0kAuqqi1Rz3eEuM&#10;WpF7Y08eBmvDkRZlif1j6Tg1k0NgOateKKmRXihO8EN6MMHhb0kDb4QMP150HiaIdTVGOP9/Px6/&#10;TFWJApHiguZrl8+t8+A2PY15qqiil6U+PDlM19BYL34Uqxc9DP1Vi2AmgfZ1S+FJdRHtaoacEGek&#10;eFki1FYboVY6iOS+Qy11qUTMEOdsjDArbdVaOYSANl61EMsf+R8sfPgPhMejWL74QY6HsHzRowQI&#10;gUGVsXopQSIxiyWSGbYU2itE/Syn+pE1KkuxdsUyrFuxSFUM1lmxEisWLYC+xiOYbszDpsp0eFOV&#10;SoFLDYl5qOmrBQoeGoTVonkPYeGjojYepYJZSLgsxBJCQ3qECEAWLXyQryFAjNcg0otAdNNHAf/X&#10;WoK9KNZeFaRsyvfCSG0obh+pxUuX2vGidOQ7sxEvXOjAl8/twFu3RvHEiRbcP7ERb9+ewCfP7MDH&#10;z2zHxzRM79/fqubfj2yrw3h3KRoIvOHWLNV24MzejWrV+kx/qSqVfvEAjerlcbz21D6VMjvcUYC9&#10;E1U4ua0UN/ZX4dZBGl6C4oMnp3F1b9VcCuxsIa7vKyPQsqiI1qu1Fp88uw2v36Si2VOBa3zf5b1U&#10;OWca8NLFThybyMZ0Zyh2DSdhsDECpWn2BJofDkkshWpEoLC5PR77xwtUjxpZbX7tSB8OTa7Hnk3l&#10;dILKMdaWiIGGCCqzFDQWOOPwlkJI293rh1twfud6VTX31Rub8Thvbx6VYPoQpNSHTJtJPSopWCiL&#10;+F68MoqXr47gaULn/vE2QqFelT4fpBIK99BGRqQjFT6BXp3A60KqEGeiKMEV0Z56VE/teOnqsFr/&#10;8eYT23F+dytOb9qAp7YRRnvacVuy5C724GmqoKdkJTr/r/ee2Iz3n5jgf9eCt25QGT02gvdv9ePN&#10;G934+P5mAuQovnvvND56dhedwnG8dLkX79ydwMfP7VEgvLSzBrcO1PN/blZtgd+6P4vnLg0SIM04&#10;MpGLl6+Pq/jFt29T7bx5Fl8THN+8eRo/UIn8Shj8wvETn//np9d5/6p6/Cvvy/jlE0n5vTIHEHnd&#10;R1fxM9XMzzJd9bmsRp9biS4QEXj8m2rlX1/cUWrkAXsnGs6QEGSXViExPQcRkdEIjYyAp78/PL1c&#10;YG5hxCEeuScCA30R4OeNsBB/1cXP0cGSBtoZoX70POPDkBLppxawxUUE0DP1RDANaHyYB2LoNYfQ&#10;2xfjLIUA55SAi/K2raXPtSc96wA3euM0tPS4fWmcxQgHEEyBBEdIoBsNN42vsxGa1mcgNc5XLXbz&#10;93IjZExhaapN40rjIR47jX6Qt4NSA3FRvogK84QfARFE2Eh6rcQgQmSf/JzIUA/4elgSLOY8bnuV&#10;/STrNxx4jAmxgQiRqSTuJyLUHZlp4SpWEB0hOei2iIn0Vms76tbn8ftInIOee3wgEqnGwrjdn8cg&#10;SiSYykMC4KKO7KxoSCVF1dpAQcuT4HQkNESZ5GdGoawwmfvwJ5RcCUFHFGRFI4rfO0DA5mGFQHcz&#10;JIU7YKApFVs603FksginpgqxsTQQU335lLIl9FhT4GWnDR9nU6qLOPRtzEVFRgB2DuRjfbYPsukx&#10;Z9Do7xjIxLXdhVSOPshP8cFEZxI9yUo8dagSTx/hhUiDsLUzhhd8GI1FIs5vzcSu3jB6n8WY6Yig&#10;x2yM9AhbpASboDzRDdVJnsj0syQ8LJAfYo+8YFuk83GwnZQuWTW3/uP3hX4CDysqC1kEKJV3ZX2H&#10;lFuXzCvd5Quxgl66FFE04OtlHYerZNjR4Yj1skY4VYWHwTJ4ma6kwtBHBB2AeP5/UXQcYuyNkCzp&#10;1tZ6KgayVkC0eD6WS9xBpo4IjsXS+pdqYBUVxhpRG1QN2hrLOJYqgMh0lRp8TtYQ6SxdptZxaBN8&#10;Oty2cuECGBAm2XSCcrxtEGJjzv3Pw1Ie75L5f1Jw0ljwKJYQHMvm8bM4VhI6q6lKRNGsXkaoLZE1&#10;ITyWxVRFPDZTHqurhSa8rNchyssEWeF2qEzzQt/6OKzPcMHghlA8fpLGkF71sS1FqjvfKzRCz5/v&#10;IlgaVA9t6Vp3fnedivWNSJn0pnic2NGC6aFKFGYEIznaHU2VsbhIL1ymjHaOldAI5+DKvjY8TgVy&#10;41gvbpwaxvVT4/T2C7G5sxB1OZ6Y7Ummw1CM09uKCYQanJ4uwmxHDC7NluL0lkyc2ZKGN2gE//Hm&#10;XnqvZ/C/X17GC+d7cHIL9y293neX4OyOAhwnPLZ3x2GsMRBjLeGoy/NAQZw1tval0bC3Y+9oKUYb&#10;k7FvUxEu7W/Ac9fGcP/sIC7vb8cxevUHNlfTYcpBX10CNpYF8HyN5+NogiUTx7ZVqBpQl/Y1qt/g&#10;LtWFxCik2dK5PY2q6KB0T5TumdL74+VrI1RGwzTsnXieRv6NW1v4+3byMVXdvXH+Jo1o5TV1dGst&#10;JnvzEOphgFAfC1gYasDXTQ83TvSo6aPTO2rQXhOB3ARn1Of648SmSlyYqsLBsWxcOyzVeMtx93A9&#10;/6eNeO5CC9VOIx6nknzreic+uNWOt6614vXrHXjnzhCN/VEa+Gv4nIrjy+d34PWrnbh3rBbSMOv6&#10;4QYcny7Es1IS5ZS08W2n+tmhyss/LvDbux7vP7VDAeTLl06o6SmZFhNQ/PQB1Y7EWT4iED6Zi1/8&#10;/LEoDlk3coMQkLjGTTXmtt0iHG7jX1/d/T94/EpQSPmS/2ZnCTjkVsYDrnYmNKIO9IJt6DWLGrCD&#10;v68XXFyd4eXtptZHWNtyu6cr3Nyd4OXhTFXgBi9PZ7jRs44mNIJpnBMj/BBNY5cY4Yu4UD8aTX8E&#10;+zjToNuqdL1AwiSEkLChtyiedBCNs5+XvTKyATS2nlQHEogO8HdRaiQ/MxyRgfbwcDSid68Le6oR&#10;KdkhrV+9aBydbOfiDFZmumqayNFGn4CyQRTVjqSn+lLN+HsSMp6EBo8zPMiLhtpJefS+7jYEiosK&#10;bvvI6wiJmFBvRBIe4uELbBys9WGkuxwu9lQoNN5hPC5vKqroCE/kZESptRCiKJLjApXyEGCFqMWC&#10;BGg01Rph5mClT0haUMmYw9ZsLR8LPIwIPUM1reVMtSX3JaifnkC1FyiLE62QEE1Qe1ojhJ50KEcG&#10;odRak4PtI804sb0Ou4ezUJflhYENkTg6XYrp3mxeeOU4MFaAKYKli4ZiuiMHrcXBKErzJjh8cYYG&#10;oK08FLlJfmivy1aVTQsTHFGUGYyRrhLsGMzEZEMATk9kYaYrES2FnjixOQvHRtOxrSMcF3ck4dq2&#10;RJwiTDZvjMWm1gRc2FGB/aOZBEoKGtLcURrlgvIYd8LD7neY8He21oaT4QoqkNUqzVZKjAgoZNpK&#10;VpbraixQcQ5Z9yNl2TWX0LjTCK+lkdVfSYBoLlXZW3b6q+BgsBLuxpqIcjJBur89YmXlvY0ewvhf&#10;BFnoIpRg9jNeByctDViuXgQHgsrVVA+2hlrQkDRa7lemkWQs5xC4aBEGmkuoDjhWS9Cc25bNfwQa&#10;NPyaixZBa7GUHlmMtQSENh9LkF1v+SL4GVE1mK6Cm+Zi6C8jpPi8KI6lj8p7RUERFLxduWA+NBfL&#10;Wg/Z/3ylUFYuW6R6uYgSEbViKIskDZbDkfvzsVmHUGcdpIVYoX9DPDY1J6g2stKSVLo+ntnRiBeu&#10;jRMgQ1QGtapniyyeu7SnHrs3laKuJBjD7RnYtaVaLcpLinJFYpQHzyMTbCjwV4HnsZZY1Rf7FRrS&#10;t26O4JnTbTg2WaIqSM8OVKhprPuXJjHclIR2GmtZXLe1JxVbu1PQXR6A/sogzLTG4tSWfNw9tB7/&#10;/vws/v3VJfzr08t47lwvDg2k4PBQAg6OxOHoTDZB6I0trWE8T6LQW+2PsY1xODZbgcdpECU76dJ+&#10;Gv69dVRC5Xx9NY8hk6qDztH2KpV9doDqWbz+26f6MdOThYH6CIy1RqG9wpOgDCVIkrCF5+x4OwG1&#10;kU4P1Yns69BUGQ5KuXMC5QbVyKU9tarsiDR/eunqEG876MWLUqCRPtCAx47Sw6eBfufxSUy0JdPR&#10;skaMrwH/mwW8flfCTH853GwNUJ3pj46KKDQUBiPOzxCpYWYoTLTGtoE01fp533AGzs4W48BoKs5t&#10;y8eNvaV45kwz1VE7jzENs/2FNPwteOdGL14+txFfPDuDv726H589txefP7cbnz+7FS9foYI6WI3T&#10;EjTfUYZDm7PpxBXyd+V/RwX32o0JSH936cMujbM+enYPlcNllYGlAujvnccvfPzLh5cJkcv4gePn&#10;T6g2PhNQXFev++G9S0qdCEhUAF3BRTK1CJE/y3qPuVXpv31BxfHlHfzny9v4TeIfH0v8g0D66Doe&#10;sLIyVnP8nq62CA3wQngoPeDIEPj5uMHd1QFuro4IDPCGh5sjHOzMaeht4OZkTcPoABeCQKZywgmI&#10;pNggNXcvxtnVwZzvtYUTbyVg7OxoRthI5pIdvEV1ECKeBIdARKayXOhF2tJDd7A3V3GNMO6zpiQZ&#10;/W0lyKfnLwAQY+vmZAkrUx21wtyD+5dpJS83Gxpjcxp8Y5garlG1o6S4oB/331CVhZYN+WoKzYfe&#10;fmJUAFUFARXoTjBICu2cEhBj7khASY0oiQGEUSHFR3ihojARG8pSqHry4MHvYm2moxRRBPcn933c&#10;bAlGvp+KRWApqsaRBk0KHsZF+aCqJAOl+XGqD3pJTixiw334PNUc3xMf7Q8nwtvWQg9uAhPuw5f7&#10;k2k2UVfRhJmXkxmCqNpqilIQH+KKtEhPdG+I5gWTSPkehKpMP3RsiKDxz8LRKRrzLeX0zkLQXByI&#10;voZwbKzwRm2eNwZro7F7KFWlcLZtyFS1rbJjCZb8UKTHeaIo3V8Zq73Dmdg5nILYIBPkxTvhwrY8&#10;7GgXGCXj3GwW7uzJxfVdxRjfmKSqk+7uScC+vnRMtsSjLNIGJVFOSKWhEnjEuxgi2sEQ4VSGDroa&#10;sNGdW0So6lVpLoGVQGSdBtYuekQF02VNh2RdrV22AGtoaKXEiagQbd7Xo4HW15gHy7VLEEClEc//&#10;KJrnTYClDgGlA39LbbjqEy5ScVi8ee2lcFmzgGMhnNcuhqP2CqyhsV7Gz1q28CFoLF6g+qbINNMy&#10;KpK5GAWVg4BFACIlR+Y/qgCwev48FR/R1tCAFtWITEPp8ngqQt1waWQDtpQmwttkHZZSfWgsJEjm&#10;yXEvhd7KVYQHobFwoQLIWomzcN8Sb1nG10mFBelhv4Lfz0xvJUy0F8HeaCXczDQR7mqABD9TxHrq&#10;oKsiDNM9GdgzXoT9m6swWJ+Em8f7VHG9mc5UeudVuKHKlNegtz5RVcltrU1GaV4Qz3eZXraAL4HU&#10;XB6Om/ScpeXqm7cn6GlvwUdPTeH9u1vw4sU+vHxV+meP4vkb47h3eQjHdtbT+y5AXWEIYn31UZrq&#10;hKIkB9Tm+6I8mde52QK05rnjq5f30BO9gH+8cxpHJypQHGGC9lwnHOiPxb3jkg7cjNGmCPRU+Ko0&#10;3xeuDuLpK0N45c5mvPPkLF69M4175waxpTsTVVkeaK2MpPrJoMJOopqOUENKlx+ZrqDaKCIA8wiX&#10;YmwfzMCk9PLn851VfnSS7NBa5o4RqpttA6nYuykXB7YUQHqMSOtXKaUuzZ6kNa309JD+JLeOt+Li&#10;wVpc2luDJ061K8/+3inpud6n4iv9tTGEaALW53ihMNkJTaWhKEpwQWqABRWxHhJ8LdBeEoKbB+rx&#10;JN9/dnslJlpjMNEcgVNTedjVF4vzOwvxJJWN9AhpKAtTfVkK8+KQlxKCk9sa1Mr4L56ZxJ9f3Ian&#10;ZarvcheeOLkR90624vhkHg7wejw5nY+DVFq7e+JweDAB9w7W4a+vHOFvfhafPr8f37x1moC4qNJu&#10;JXAujyV4/tP7F/ArIfKTeu4cfvjwIn7+fdrqZ6qTHz+QxlBX8U8CRJSHTFFJifafPpbS7qJMqEQ+&#10;k+kqURtUK4TPb3zvbwTIL1JH6/3LeECmj6Ij/ek1ByEjNRbpqXHwoOpwcaY68KSxJVCCAjzovbuo&#10;tRLuVCgSyPb3tldD1IPECSLo9eekRRMwEiCWtRaSfmpEQNgocDjZmxIk5lQwtko1ONB4ennYKAUi&#10;0z0SKJbV36EBrjT2BAYNuqu9MVWIG6RMhxuVg5T/MCdA7OjFW/BW9hkd4aMC2zYW+vB0tlZTYX78&#10;PBdbUxXDCKQH7+tuTQ9CB252VB800h6y3oPvtzTR4vukVpWFSpO1NFmrAOhECIUHOCE7JRSp9P7j&#10;abjdHI0VrDycrQgRqT1lRiVkRsXjRrCZqmkxfx5/kI891Ygtv7Olup+TFkFlQSBFUlVQcUnsQ2AY&#10;QojJZ8t0lg/360/19V9ASZKAO7+vrGD34u/pxeN1JnTDvCzRVhmHyjQnNJd4KU9u36Z8HJoooFFP&#10;5QUUi/W5AcgIt0Z5qicGm6IxujEBI/QkW0pCkRhqz+9vgnAa+ImuIuybqEENQVSeTRBVRmHvaAFm&#10;e5PQuz4EU+2JPHkTUJpoz30Go68yGNf3VqK/yhd5kVbY2p+BUV68R4bzsaUuAjkBJigIs0VOkBWy&#10;/Kn4bHUQaquLQCsdeJuvU3WwBBgGstiPADGjqpAFf5oLHqK6kAq6K6hG5tHQzlPVauVWVIjhKg2Y&#10;ai6HjfZqeJnrwc9aD55mdCAkacFSDz6ma+Cgs0xV3rVZtxiRdnqYrExUTZ2aIj1QG2KHxhj+R7qa&#10;WPzoH9W6IY3FNOKEh4bEJiR+QbWxnPdXLJynhkrl5VjD12nR+K/jMNXSUrER2Wa+YiH21GbhnUP9&#10;uLu5FuupODUeeYAqg6+lSjHRXE3IUE0t4PeTTC++Zy0hpLV0CeGyWIFGUnslNrJqyaMwo9K1pAKR&#10;RlMOxlQhVG3RniY0VJbICbNBabI7KjJ8UJbqQ9XogkuH+zDSloU4GrK8RG/Ul0SjtjCCajNQAcPd&#10;QQe2phrwsF2LlHArdK2ngtxHD/tYK24fk6ZElbi2v1oZplPTZarQoKSE3jzaznMmG7nJHnRACKO8&#10;AHrc6+DtZIDkEFsOS55DdBAiHOBnsQabm2NVGvH1g40YbU5EgMM6BPGzC6Pt0FHkgeNbMvHclXbs&#10;HExBcYw5pumMPHe5B4+d7MDj5/pw58wwxwC/TzsmenKRFmGhPP46KqV9E8UKDjVZjmgp9VXlRVqK&#10;Ange+6jV+dv6UzHVlYwBnntbqED66oII2WzCNh47+pOp0mXNTCWeIBwPzZRilk6WqBmpY3VkqhTH&#10;tpbj2tGNuHy4Fbd4PFLEUCrlPnO+j8qkC2e2VuLElhIq7GycpJqRHub3T8l0nxQybMFUdwYS/cww&#10;1hCH1652YzuB11MZis7KENSkO2ArnbxdVGK7h2XmoAQzQ9WYGqzG9Eg1tk60orWxBE016di1qYxq&#10;aBBfvTCD9x/vx3PnWwjeZtw52qCy2lSZFUJk10ASbh9ppuG+iN8+uarg8DOB8OvHV+ZUBh9/99ZZ&#10;fMvxo5Rqf+fMHEA+vaJeJ0HzXyRd+MO5aS2Jc8gQNSJTXzKtJaVJ/vnZbaVUfqUa+SfHbzKl9fkN&#10;FTuR1F2lQD65ofYhjx+QbKSocH8aYn/ERgUiLMQP/v6ehIgzweGD6KgQhAZ70+B5IYy37i7SEnMu&#10;gC0ZQjJCaPQdaAiT44LVCmsJGEsBPzHKUlNKpopkkZ03gSFTP5YW2nByNFGBZpnCEQPuSWjIPiUG&#10;ERnkAU964X7utkgg3BKi/HlRED40/pIW62BDz53qwY7QsKMREfiYG2vxuCRu4kjDbkVIzL1fpuik&#10;z7gjoeBDxeJHmEgsJjbMG4VZ8UiJC0FaQpgKrosicKfK8eBw4T5lGkviIsH+TlQNBCGPM9jHEVnJ&#10;wdyXKb9vAKSKriu9bPkOAgcppCixDhd7/kYEWFKsH5UJocLvrpo98ftamGkTHIbquAUikaFzcRfJ&#10;4JKkABP91TxeKYBopsqe+MgUnK8VetbHY9dgHvYMpXPQyxpJw8HxTEx2xCIrijDz0qEq8aHRd0eU&#10;qx4K4pxVbKRzfTQqc7g93QMtFRHYWBmBvvpklcq5e6IK04P56KiOpnqh91oWjh2jRbxgKnBicwKq&#10;UlzQ05iDxtII1GW6EyABqEq2obeZhwkCqqckCI3prsgLtCRA7JDhZ054rEUYAeJnsQ5uhivhqL8C&#10;7vzO1jqraIgJipULVX0rw5VLoKexEO4WBirbSqazpOWrJocE0XWkrpVU5F27HHYEgIPuargarUMg&#10;IeJHMLkT+E76y2Gls0LFVyxXL0ZjnA92lEXiZGMqLnTk4cktVfjzpQkc6ijBKgJEVn8vo/e/atEC&#10;aNOg61Mt6CyhYRdDz6FFA6/NobWEt8uWQIf3DZcto0LShfG6dVQU8xFpoYN3jo/jo5MjeGamkTBJ&#10;h8Gyh1Ug3nT1aliu04L2osXQXbJ0bnAfugSI7mJ+Xw55nWRlySr0NRrzYbpuKZxM18LGaLWayvKw&#10;XAdfm3WIpBKJcTdAlJsBgh2kmjGNuY02IrzN4G6zFp52+iqF2oXbHc214MDjcuPvXpxKqBT40fOP&#10;Uwv9ZG3E4fE8niu5ODlbgtPbC3F4cy6G66lmqWJunx5UnQQnOrKREmIPO5NVBFKQSqaQ6sxSaDPS&#10;ywrxQbZqms1aTwNOhkvQUOiBRqqQDILFz24dXKieXEw1kcxzYUOGI87M8jzaV6WckvVpjjg0no9X&#10;bo5SGRTj/KGNmB0uweGZKhzbXoPh1mRsrApDTbYPSlLc0FIejJHWBNTle6E8XUqWSGXccEy0pWBT&#10;azz668JxameDWuB4Ykc9zu1rIiA2qO94eHM27p/vxPPXN+HQFmk2VYULBKhS6tPlBEstFUkD7l0Y&#10;wuUDG6lmCnFoej2uHZHmTXWEXL/qVDhcF0q15YzMYDvkRthjgEp+rCURvRui0UiVX5zsi6J4Z15/&#10;KXSq7JEcZK2crfQwCyoVB0xIg7GuCmwbqsdMfw2Obm3HsdlOnNhNqO3oRkdzPnIyIzDQlIcXrgzj&#10;3okGXOfv9fjJWpzaVohtVFint5bio6d34IuX9lMtXFJQkDTc794+ja+pQr7n7Y/vSdruGXz3rlTb&#10;JUDeF4icVcrjZyoQGQKP/0JApq6+5/iJMPkngfArgfED1Yh6XsGDoJFsLCoaWVQoKbsCDVEdcitD&#10;9vMLX/NAdEQgwkN8lfqICg8gJHwRHOiLQMIjMiwACbHhiI3kj5ISi8Q43o8KpjF1UgFgUQxi8MXw&#10;i5KQ7CJVQ4pGVoAhK61lu0zZSFaTKBaZspLXSPxDso7kNTKNJNvEgMo2gYeMYB8nRAV7IjkmCE5U&#10;JLLfIPH0CYRAqhaZ+gn6PWYhmU4hAe40zPpwIQh86dVH8Bg8uH8nKhYvGvgUqomIIEckx/qiMDsa&#10;idG+BI0JFY+lioP4EC4S7BaY+PN4RVXJynEfHp8URJTgvD9BJ7WjXGz1qA4sFSR8JeDPW283QsOb&#10;kLTQgqOFnsoWCwtwRigB5ETA2hGqVoSqgFOAI7+J1NESpSXfXeImrk4mSokEeFCt8DWS9uzuYIS2&#10;9ck4t2s9Do1lYv9gEi7tLMWl3RU4ujkHR2kcJIh6fKYMoy2xaKsIREcNDX5RGDprZOWx9JDOxOxA&#10;Oo7N8KKlBzZIaV5B2MiK3s3t6dg3Xo0BGt3poRLUloXiyHQezmzLQm22P0GTh9gQc8T7mdCjyuRn&#10;ZuIxAmbThlDkBlsocJRF0pD4WyLWWR8BFqvha06VYLIG9nrL4WiwEra6K2G4fKEqTyIAkRpX+hwm&#10;a5bBy8ZYxUT0+Ly0rV1NdbCKAJFUXlmxbkilYkJAmHG4GK6DF9WHq/EaQkcq+0p21AJoLnyYKmMV&#10;2hN9cLo5DRdbM3GhNRXv7WvBFye68eHxYXgZrMWCBY9gFQ23LqFgqrGCYzmMli6DIYcBtwlQtBeL&#10;wedxqkH1sXQ5P9cQBmvWYe2jj2A0Jwq/PHkYH58ew+u72vHMdCNiHQ2xav58fl9DmK9arfZpwv2b&#10;LZehAZNlS9Vnma1YBSM+LwH8ZTxm6QVvtGohbPVW8JxZC2/uJ5AjXDLY+FsmiBLxsUC0ixFivW0R&#10;TkfGy1GmaOmYORkjwJXnurMhfF1NVbzPw06XKsUdhzZX4txslVIY16TkNw3lNpkKG8vD0alybO8t&#10;otJMpfFKR3tNDA0fgdOcgvbycGTG2KG5OATtdCY8HHTp0GggIdQOkfx/JbPSms6am9VaZEbxGnHT&#10;JzCXwHTtQgJNF47GK3meWNLYxipjPlIXjKIoEyT76PAzM3kO19HQGqkihXs2leD2qV48eWlYlYsv&#10;SHVFqLeBqndVk+urFgy2V0diiEa7vToAMzz+rf0FkLL10/05ODizHkdn67C1j85MOz31sWI8drwT&#10;z14ZwfVj7TTYG9BQFIzj2zaoMi+7R/J5jUgXvxpcOdKN+5fGsZfHMNyUjCPbmnByFw34iTYVhJcW&#10;slv7MpAXa4N0qq80nufVWZ4oT/OkAnNFYqAdEoMdEE+V2FgSg0BnE1hoLYGPrRZyEjxwcGsHLh2d&#10;xJHtvTzGThzd3sptLRihI9NVl4HjO9qwc2IDlUgWNpSl4vC2Flw/3IZzO8r5P0Wgq9ITp2ar8e07&#10;Z2nYJTPqkloA+Pc3TxIeZ/C9TFO9eQLfyXjrJI29AOQUfvxAwHEOPxMesiBRrTHh+378UAAxZ/zn&#10;pp8uKbD867MbfO3luWmw988TKnPv+UUUi0xxUd38IkqF7/nXZ7fw/766+3u1X6qTz67hgUA/dwQH&#10;eCIpPkKNzLQEjiSkJcchJTFKbUtOiFQjLysZRXlpSE+OUgCQFFQxhAIJ8aZNDFbTYxej56Cmelyo&#10;GmS79LkQQykxC8mIcqKRdnecA4mkuco2aXYkr5PMpiCqCEm9FfXgwm0eTmYI9nVERLAbPXkrFacI&#10;D3RGVIjEXEQh2BMuNO408K70yKS+VIiaVnNR2VXJsUEcgQSIH7+TLzZUpRMgEaq+VEyoK7JSgqly&#10;qLKkZ3Swi1pdLdtlJbas1razkkC9lXpdaow3kqM9+VyIqmortXuCfKwRH+VBReKN6DAnVfJcAOTB&#10;7yjrXJJi/NX6DaWICA9PF4klmcOKBtaN8PAgNPw9pZyIOX9PKeFOmLnaKOXkLrEfO0NsKAhTJSMm&#10;2+IwsD4A+4fScHpbEfZS3p6aLMLNfRtwcVcFdlLaH5spwv4thRhuSUd/SzZO7NrIE7QavY2RaCwL&#10;Rkm6D9bnhWHnKFWGdB080MoLawOqqVL2ba1H78YMbBshZGhQarKCaHRKUF/qj1wqmo5yf5ydKsLV&#10;bSWYbo5FTpglsoKtEOukhxgXY0TQuPnQC5Vgt6P+SjjwnLDXWwmzNTQya6TMyGJYUG1IQF0ysCQT&#10;S9aAWGnLlNYiFQNZvuAhLJ//IFYtfFTFQXQIEiO+T6a5pJ6WpATrU5lIZpT2yvlYveQRrFv4IBIc&#10;DHG0JQe3+0twgTB8brwKnx3o4GjHt+cnUBPujnkP/Y8KZhuv4rGt0YbNyjWwWLFSGXdjBZKl0Cc4&#10;RHUY8L6RqI9Va+Goa8BjWw6HFcvw8q4B/O/zJ/GXizN4a1cn3trbi+21WVg3/xGYaK6DlaYmLFeu&#10;hvUqTTit04azNh0KbaoEHR3YaGnD1sCADpIDNBY9Ch3C1HTtEoJwAVws1yDY3QzhHFHuJojliHM3&#10;QoqHiVqcmRnmhvykEIT62FJp0IEhaKRPS3yoIypzIxHJ89fbQR8xQXRc3A1RGO+OwYZkVRZ+U1sa&#10;mkt4fUc4INHPAumhtqjJCUZamCOB40GDFYWtnVnY1pWBfcMFGFwfQ+ciBOnRLnAw14Q/j8PDQTpo&#10;roGzjR5cbbTUlKiXrTZMBB62uvB30YO71UoqBgkyR6C70k9VRthY5Is6nltdVBgSo4v1MUJuvKMq&#10;0nh0Wy32bC5HP0FWRIemOCsY3Q2pKM90UyXauzbEY+emSirpbDpGITTIzTiyo5nKWcrVF2KqJxMH&#10;xkqxhQCRKsU3Twzh3sVJjHfm/F9/d1Eoz13bTCj0Y9tAESZ78vnZLdg1XonRdqr4yfU4s6sZpwm3&#10;i4faMDNUiC3dBFUHf4+hPKVOLuzt4LHW8TiplCri1PVYwWsjI9IFBUl+iKQNsDNayusrGmcOjOLk&#10;3hHsn2nH5GAZ9k814PTuTuwY34Dh7lJ0NedhS18lv3cddk7WYbivAp0NOaqo5U46ebuHMvHOE9vx&#10;y2dX8SO9/O+oBL4V1fHuefzjrVNqfce3NPiyKPDr147jH28QIqJEZPsbkr57Sq33+I7w+YEwEHjM&#10;QeTy7+qBABHAcPz0/kWV6iuq5hsBkyxA5OdJKZP/fH6L4zG+5/8/fSXwkFvZhxyPUiBx0SFUGmEo&#10;K85BcUEmZVUSIRKP3KxENNWVo6aiAAXZySgpSENZUSaa6yuQkxGjpmxEQUgwXTKYJB7iRyhIxpWa&#10;u+cQGEh2kRh+KdshykGmkaJDPZHHfXi50mun8c9Ni0ZpXpLy+mW1dggh4MnnJLNK4hjRoe6qn0VS&#10;rD+NPA1/mAey00KQkRyg0l7FyIt6kRpPEsAO8LKl5++I9KRgZfxFSYTwOBJi/QjAEKTG+9Ow+6qq&#10;tXGRnqpkRwS9ipzUIMRxf8E+PH56gTKkkq4nlVNqPD8r2BnBVBnSoyM9yZ/f25XqxhwxvFXvcTFU&#10;n+9BFSP1pQKkvo+bGVKoeoIICT9Cwt/DHKF+9GoINKlGGuZvx9/MgjByRAb3Gcvv5mZP6HpYqoC+&#10;m7UOUsJs0LMhDF01YWgp8eUFk4ChDUG88H2woy8Fs93xhEskL9hw7O5Pwo6eRN7n7UgJZXQWOquj&#10;cWCykRdAJnZursHmbnptXbkqhnJ0Mk/FP07t7lKLyOrL4lGVTzgkUJ3wQty7qRDrcwK4D0JnMBVH&#10;R3MxVOaPvGAjVCR7IZ2/WwBVl4/5WnjK4kGC0YXgcJC4BMEgAXRZ36GrIapjiVpMaEDPW4uGX1ai&#10;e1sZwNl4roGUFmGxcuEjWLng4bmgM42sTG1ZaEtp91Uw1FwGTUJFgtkr+NzKxQ9jNd9jqDEPtdHu&#10;uDNaiVvt2bjbmY23Z+vx2Z42fLqzBX8/NoAjjdlY+fAfIFlXppor4KJNQ7hOD87rtOCguQZ2NPz2&#10;a9fCbg3VzepVsOVjZwIgwNwKTvpGWPPow6iiSvzXk6fwv8+exPdXd+Lj/QN4ZqoFL+zqQySdnVVU&#10;KC56BvA1MoWfvglCzKgebGwQamVFsJoSgPpUHcugwe+4mgAV9WShowEr3WUEyzJ6soYI4SjnedhW&#10;mogYDyPEuxkjirAI5gigg+QqlRuoUp1kjRGdrEAXM8TwnIz2sUEwzzFfdws4SuyJjonERLwdtZFE&#10;UAQ6G8HTmveDrLGJ50RjeSgSgixRlR2Enpo4DNYlYHt/Ic+dXGxuTUJDSZCqzltVGA4Lg1VIDPeE&#10;h70e96cPXzoM/i4GCCConKxXIoRKKSvOHb4Oa5ERZacyuHqrw1GWbI/iJAekhFhQmRjy1hzR3sZo&#10;rYrHUHsBjyFKrfquK43ENv53T1/fTsWcisGWJJSkOKMk1RM9jSmYGSjk+ReJ8e4cPHFlK569sYPn&#10;dbZSH1NdOWgqkhpZVMf05PubspWB79yQiNmRMkxIi106SLPD5RhuzeY+ijA1WI6epjTspJOxgwDa&#10;N1GBK0f7CJQcVOQFozwnFIVJnnS0/AjeUJ73ZXSkynkc+WipkKq9gSjg9etnp4c4fytCpxwXj/Tg&#10;5cf34+y+ARze2o6D0y04ubsbJ3f24djWbjWFtX1TPabGGtFYk4H2+nxMDjVg17Y29G8sUQs8bxxp&#10;w0dSU4tg+OrVI/iGEPjuvfNzAOGtrFKX8TWh8dffV5ULTH7g6wQg379JkHCbZGGp7e9RjYiqIEB+&#10;IhT+Dxy/70dUiCicXySWwiHTV/JYVpmreMfv418KJDfUNhn/TQ9+IC4m9HflEa+mqzJ4K9NZpQRF&#10;aVEaWhoq0FBbSqlVidLCNFSXZ6O6IpdKJBmJ9Oxl6mfOyNsrWDhY66rgr1R4FSMuQea0BBrrWG9V&#10;8TWLxjsjIQjVJZTLjcVUAxkI9rPjc6GoKctEbIQXVYQRIgkLLw9eCDb6SoFIdpaDrb6aBvNxn5v6&#10;yaKnHxHihOTEQDV1JdNqEmMRkElAOzJ4Lq1WVJKttRHsVA0qS5gbrYW5oaaa5kqI8lOKJYIA6G0r&#10;R1VxslIhwVQhfl5WiCEMvKmwPBwl/VfqWxmrEiO+bhY8Jm0qEnsUJLtS2nqgNi8A3bXJKObJlSAt&#10;bwmHyCB7lNI7zKbyyYr35skZgUJ5PtxBlWVPjHDhcEbLhnSU5IYgWwKlWWHISQuikvGDNKqK8LZC&#10;TV4QL3QPejuOvPVEZ1UQpjri0FHpjYObM3FkPAP7RzIwWh9M79EbM53RkAqu1w91qHpgPfVpqEj3&#10;xcnZFjx1ZQpd9bHYQc9u08ZkGos47B4txCl6WcO8qJvKk1FbloyBliJMd/Mk7ytAb10qWvJ90F8R&#10;iK7CIOQEWKCU3mlOmD3CRXWY08s2WAGrdYvVwj8HvRVw4m9suXapWuch0NBaMk/16ZCpK91lj6oU&#10;XSfDNQhyNCFolqn0XiNNDSoPQkGmd5YvpHe7XDWTMtNerTKZls57GCsWSxn0BWptxxpCabWGFFRc&#10;gU0libjK471FI/DcSAXe37MRH+/mBbmjBV9Qiby+vQ3Oa1dgxQICZM1y+BnToTEwgw/h4KWrDy8a&#10;fg/euuvowk1bl9tptI1NEePoAGtusyCsrtJbhLTAffI4fr62C38+thnPzbTiaY59bYVY++j/wHD5&#10;cvhaWiHcwRmRDg4ItrGEi5GuSghYPv9RVa3XQGulyjTT03gUFvzNvO306cEuh7s1QUyjFELHJd7f&#10;hsbeTlU3DidUAmm43Sy1CFLCz8YQLrYGSoUUpASgOjcC4TxP3AgxyeiTPvmu3KeTNdWdkSZVBB0s&#10;i3WICuA5H2qD9BgXBLlT/dpqIcTDjGqCat3VBK7W6xDDz82Lo8pO8ESoF897JwM4mq6lujGAu806&#10;eFAplaUHwMtemolp85rkfngbIO0LHHUR5KGN8ixPGvVgZMXY8vjcVAfC3Hie64EETZQ1NlZFojjF&#10;m6DIobqNRHK4HfISHNG9IQZD9PI7qiNQnOxMD98e6wt4rvfnoY/n7EhrMs/nQvSvT1AxmrbyCCQE&#10;miE9wgatpaHYRkM/0JzJ/WZjS28R4ZGL7aMExGStapcrTeiq8yPQVJWI2tJoKpwU1SZ3E8HZUJ0M&#10;O7NVVP+GiAri/+dnisw4Jx6nOyYJrlkquVYqq/JsXqexXlR4PoRWKc7u78XlIwO4emwEx7d34NSu&#10;DlynEhLlf/P0BM4fGMLxXd04sLWVimY9BtuL0UlHrak2B1VFSRjuqsTRHX04PtuGt+9vVwUy33ti&#10;B/7yCgEh2VM0+D/TuMs0ltS5+o6A+JpK4++vHqPKOE1FIllXBAjVxk8fStyCaoOvk/EDX/vj++ep&#10;KDj4nJrS4nYZApD/LzgUVGTqio//GzeRbC3J2pJMrH9/cRv/+eIOVchcOq8KoqcmhiM+JgyZGclI&#10;SYxEbFQQPesY5FFx1BAUMsoJksGeRrTUl6r7tVX5qCjKQHSYl4obhPq5qKCvE6VtZ2M+NvetRyqB&#10;EUrPWgxxRIgzfHiSBhEUEfTgxWv3I3Rk2qm4IBnJCcEqmyo82JOv9UEuFVDnxjrMTo1S7VSiOC9N&#10;ZWelJAYjOT4ITvY84WNDVdpsED10CXLL9Jik40ocJpL7iA6lkVcr4U0RHR7A13nCyYFGn5CR2lWS&#10;tWVpyIuBYJAyKDbmemrBn7OdIWIjpQGUPWLC3VTpdid7Y6oTFyTHeiI7PVTBLTLEDgU0yKf31OPy&#10;gWoc25KBu0cbIJ3FpPRHbWEkQRGCrEQv5PBCKaLcFbA0lMWgnZApzyW4Q52woTgWWUm+2FBBWNdn&#10;8bfna3PDUV4YTbjNtbGt5Wt66hIxQkndUBGDSoKmJNUVu0bzcHi6ANcP12P3YBoObcqjB5mmVumO&#10;tdEDrE/CwalGDLXlQcqc1JcmYM/4esrpjThNg3pkdwtlfiIu7eun9O/HFC+QmsJQ1PG15YReZ206&#10;NuQG8oIntNK80Jjpjfp0DyoPc9TQuBRGOCGIBsVFfzkcpFji6oUc82FPb9pJfyXMNRdTacyn8Z+r&#10;rKtD5WAgANGgYli+gMCZ61YYyGGny33IWhBRGIseUv1CbI0IJXN9GK5biRULZXGeLLybh+UEkcQP&#10;VhEia5cvguayRTTQ6zCUH43L3QW401eC16Yb8cGeDny8txuf7O3Ex7ta8dfjoygN8MCiPz1EJbMS&#10;4VQG0VY2iLDgOWxKVWjKc9TEFP5Gxgg1N0eKkyOKvL2RHeAPncULUUDv/ttL2/Cv23s49uPXKzvw&#10;t+Ob8TaNw83+CrywtxdNyf5Y9j8PYOlDf8SqBQuwehFhN/+PWPIQtz34ANbN+yMcJI7jaIE1S6mu&#10;qELMNBfAx1YXntKgy3wNwr3M6dVaoyjJD9XZ4TRUHgh30UeCrzXq+f/INImvi6Su01gTCJnJVLce&#10;pvCk4yXdLi0MV8HZkv8LhwOVob2FLkwIZzvzdXR8jGkYrRFL58rP1YrKYgVsTdfAnee4nblkKhoi&#10;Xs57qho7QsOcqig/2QebO3LRVhOJyiz+/3SaNvAclGkrY73lcHHSh7ONFmy4LzOdxVTj9kiOsFML&#10;TUPcCGXbtYTNOkT6GCM3zgGVme7YWBFGVetPleFBSNgqUOQlOKEs0wM9tbF8PpSQ8kQmz72ceGcq&#10;AX80FAdSKUWhOs2d6iwSPesTkRZqTVW1irA1R3NxOBV6HH+jQNU6V+DRXBaC9upYtJTHoLk8VrUD&#10;3lAcg9KsUDRV0M6sT0N2gjt83PTplDwAbf4X9vwPRLGlRjmgqTKKiiYBo1REY1RGsgYkzteCCoRQ&#10;43l289Qobp0ao8poIzi6cGi6CdeODeP22U149uY2XDzUi/OH+nBo50aODqqUTdjCc2VydD3GB2ow&#10;1FGJgc4K7NrShgOTG/HE+c34/qNzNPCn8NN7ZwmHk3PB8ffP4h9vn8LfXj+Ov756FP+g+vjHq4fx&#10;99c43jim4hf/VRcCDQGKDImXfPPmSfxD4iR8zdwQkMwF2NV7JEvrQ95/X5TKnFr54X0ql48vUXlc&#10;x2+fXSdEqEo+EWUi01n/jaVcxQPdbevh60lvJMAbtdWFSI2XyqwxyEqLQUEOKV2dr9YzNK4vRHdr&#10;tbrftL4IZYUZyEmfm8ayNKEnYs8LjzK6ujiOhpPGMcYbMVQTMv0T6OsAF3ruIQFOiIn0QgChYmtt&#10;oNKCPd3sVXHC4EB35OekYmSwB/fu3MTxw/tx+9ol3r+B2Zlx5GUloKIkXQWa42NCqCQkIC9xFnqQ&#10;VCQyRaUC3lQeodyX1KISJSIB9szUGKQmRcKP911c7AgTXgTJQTh3oJueQzd2b6lBfXkcPQ8zFbPx&#10;8nBUqcKSSpwS46NKg4SHeiKMF0ZWih/KckJwZGcryrK8UcCT/ukrm3BhXxVmuhOQSU9opC0XuYnu&#10;9ML8KXfjVEvRkuxgdDdl0huqJEQikR7nRS/QC7Hcpzs9OTt68LFULfFRbkiJdUduahCVkCP83E2Q&#10;wxN8sCWTRj0YIT7m9I7o9fuaqqyqkeZEDDclIifaEo2FfqiXWkKlwQR5CgY783jBxKJ1fSoaK1LQ&#10;UplKWd2K7SOVlOIVGKIX1N+Yi63Dlbh3ZQLP357Fzk01VCeZKMkk7EpjUFfAY+fntxfReMS7IdpJ&#10;GwX0YGsSPJDoYQwnGgw7VQFXgypgGex0qCokk8hMC1bcpkcv21RKrK9aSG97PkxWLoIxFYjFmqWq&#10;5W0ozwsfGkJXk7UqE8uAqkNKmFgb8rHeWqyjwlhEj33Ro7J+Yz7VhlTIlfUT87Bm1TKskpRfbnM1&#10;WoNeGtsbA+V4alM13t7egg95UX+6rwcf7enEp7va8PXhYRxtLoXmw39QKbeBVtbIcKMBc3RGGlVG&#10;ihOHMw2WuwcqgoLQHB+HsshwxHi6wokAvNqzHv++vBs/nduKny7vIEB24vvTM/jq8BhemtqIW8M1&#10;ePXgIAZzwhFJ4+u1VgNumkvgRzUWSyWQT9W8IdIblXH+COa5qklFo72Mv4/mInjS2Ps4UPlYrEQ+&#10;f9uyNF/U5ocRIl40snRonKSQpBEOT9Wo6rUZVAiOVCv2ltqqb71kTpnqr1DZiJLF5+1ghKqCKCph&#10;F3jzfU42OrDhbyzDUYpT8vzW5/9lYyoti80JnZVq8aqjFKL0tVF97/WkxAyPs4jn4oasAOwcKsZE&#10;WyZqcwNQxe9oxffoUm2aGqyGB9VJAOEUQ6dIe/U8GuEVaKazk8tzJp/XQkakDdqqo6mevfleX1X0&#10;MzPKFhUZvvyuPkgKtkAFr5eCJDeCIhQb8oMQ4WWIEHcDZMe5q6m23DgXlKV6ojzdhwZcKipIENtC&#10;BbLzYt1QmxOEzopo9G6IxUBdHAYaEtBYHEwQ+SKNQKvOC+a1SPsW54EQTzNEE9Jl6X4oSPZGcqQL&#10;EqJd+b1NkMLXNhZH8nf3ouKIQWNRCHIjrVCa5ISqDG8c3dqCq8cHVffFM3vbce0oz6ttLTjD8+zc&#10;vg5cIjQePzeB+xcncf04lcjuTtqLTlw+sRlnDw1h/9ZGbB+vwczweuyZbMFQdzmGuqr4v3ZjB7e9&#10;8thOKotz+OaN4/j760cVRL4VpfHOGZWeK4+/ITS+fUNAclg9lqksWQciikViIP/4PRYiMJGpLBUk&#10;FzXDx+r2vTNUJFQisk/Zxs/79s3T/LwT+IaK5gfCS5SOipuoNSCEhtwq5TEHEkkJfmBjUwX8fWgY&#10;IkLQ39WAbZv70NZQgbwMesbJkSjIjEdRdgLKClJQmJOA6tJMVJdlIzU5AsmJoSrbStZ1SHnzIHrp&#10;jpTOFvSCHKkGfLwcuG9nlXkkhjwq2INKwZJKwIgG2pBG3hURoX4q/hITEYDQIA9kpccSMqIYXCHq&#10;KDLMD27OUhfLWAXlZTGhTLH5+/LPJkxMjdfweSlB4qHGf7O6pFihrDwXkEhcxJZGSo7JklLem695&#10;8dZe/PPTS3jnzhSuHWxFKT2hcF9HeLvaEEzm8He3IGT8cHC2FeEBtmrxY2kBDWpJNPrqUjBJ2ZuX&#10;5IyuhnTK4lQUpgcimd5SuL897Oj1pVCBST9qKQtRmhEOc10NembOyvtpKo9Ht6TGViegKCcY8bwQ&#10;UmLmprJkequQF0givbfYMDvlzUmdq4wYWWdiTsVEeR1sj+hgKySG2yAu0JIXZiwvSk+1+C+JF1o4&#10;L7yMeE8k8UJJo8zOTw+nWgrBYFshdk80YpjHVF8aR8CForoghFI+Cs1VCdjUXYzuDZmoL4nD9GAl&#10;+uozUBjniooUH2QE8zelN+pBo5HoTu+cXnKEgx58rbTharwajvR6JWBuR/XhaqQJWyoSy3XL1aJB&#10;aUdrsGKBqsBrtnqJarrkoLcKbsbrEOVqgSh3KxUvsSVAZFW3rPRes/hRSJfBVbxd9Ag9+IWP0EMk&#10;LFYugSbVi6gQjSXzsVxex9e7EUYDVCBnOwrw7JY6vLGtCR/s2ohP9nXj4z3d+HBXBz7ihfwRIZJg&#10;p4vlf3wA5qvoabp5ooSwKA8JRnloCKrDI9AYm4Di0GCE2lvDcCWPfd4D6KBX/vdjW/H9kRn8cGIr&#10;frlzCP/74kX8cusA/kzD8M6+PtwZ24DHtzTio5Ob8N6BAbw404FnJ9vwwmwXXts7hNcPjODZnb04&#10;MViHFDpTK6lGtKhAJAvLl958ML1gdwIkl8ZQ5v7L0r2oQAJQn09HzWQFNhaH4NhUGVVmOg1NLs/D&#10;aJRTGfY0ZCCRBtCW152XsyzYtYSjjYBBHwU8n8rzQ1BIh0BmBcz5O1sRzmoQNpLtGEvnyNJoJSGj&#10;C2uzNTAgWMwNNGFppg1dKkNpJ+BMAMr+HSy0YWu2Ds62cwVFzbnNmOrGRGcZ3Bx1eK2Z8X1ruL8V&#10;2FDE66UwTGUBlqW5qcB2VU4AovwsqF7WIEamiHjNJMm5TCWRTaUV5UcHyZcKLNBWKZdgDxPEU4WH&#10;0bBH+JhR2TgiwtcMoXwc4KJHFW+H+EAr7seJasQWubxO5DcRR04USV1BKOIImIQQO4LDDbFBtvAn&#10;UP1dqDJ5rCmhAiErRKl9O6CYgBjbmIpd/H0lW23PcBEmWlNwZKKYSr8ZN0704cKBHpzY2YLHzo7g&#10;1ulh3Ds/TmBswr1LE9w2httnxnD16AAuH+7Dse2tuMhz7tTefmzuLcUsnZtb5wiSA/0YaMrGLoJk&#10;nNtHuvi/jjdg53g9dtGJ++Ll41QChALVh6iB72jQvxbjLgFyCXbTyEsGllTZVRAQ4HC7KAoBzXfv&#10;zk1pKbBQiQhE1L4Ijp/eIyhePaQgJPv428uH8bdXjsxNh6lUYKqZD6/gN1W+RBYWysLDa5BSJ/9X&#10;dFFSez+7iQdKitOQm5OG0GB/GvIgrC/LIjTiUJKXjMqiDNSW56EsnwaSEMnNiEFhbiLSUyKQlhKO&#10;xLhAZPJWguByMtlY6cGdBkFKlciaCh9PB6US7GwMVOwiPsofyQkRiI+NwtbpGeTn5SI7KxXrq0sQ&#10;4u+uYhVSU8rcZA3fb0gYUBGoAoOysltKhjhwmwVkrUlkmBc83KzgSikf4O9EoEiplLnyJOZS6ZdA&#10;k0WLXh5UO2pNhTlCAimRCyKwbVMl/2DpR9yJyY5ktZq3pTSCF5wxL5y1iAx0wFBLBgYaozHQmqDi&#10;FTLVtJ+Gaf9EDeV0ILprY+jNV2HvRDVykwgfvkcUkMBUvn+wn4OampIaRD6uxnCw0lHB9KKMEErp&#10;aEz2lvDCDkNNWRzSEz1RSpVSW0aVlReBppoYTG4qRlVpODyc9LCBBj2Lnpm7oy4NhCHhYYckXjDJ&#10;vFg8HNZg4/oYKptCqgkCPosGMcWVF4U5HMxokNctprf+MPdjhJriKFVLK9DDFBFBhKr5KuSl+2Nj&#10;bTIK0ryxoTSan+OHlCh31BdFI8bbGLGEUWogPVO9xao1baKPLTKDnRDrbgpvc024iOEhVJxNNAkR&#10;goSPHfSWq9iHgXQdpJowJkSk1aw5wWFHY+NIeEiQXXqVx9MrD3EwhqPBKgUQA40FkHa0K+c/BK3l&#10;i6Gx4CEC5A8KHmtWLaECkVIg87CUQFFQIUD0NJcTYuvQmuKP4805eHqiDq9ta8S7VIkfEyCfHxyg&#10;Eunj6MU3pzfjzsh6BBqswJpH/6ja3lrproWTsT5cDXXhpKtNlaSB1fP+gBUPPgDHlQuxkY7R66ON&#10;+NuhUfz9xBR+urQD/3r+NH55+QK+u7kLX5wcw5t7eT71V+BafzVe2taGd/m5nx4ewmdHRvAJx/uH&#10;RvDq7h4CpgF7WosRRidGg5+/jr+Rwcp58KXBD3U1gJvZKho/Z2RH2aMg3hkb6WzkRnnwt1qE2Z5U&#10;yIrnF8/34MsXpvDlS9txYqaCijYY48MV2ERVWVcaTyVhSojMVXjwdTHhf85zJcKJDgcdKjcThFCx&#10;SG01S0l2oOIOpMMlSsTVfq5wp4nuapV2Lj1sTPgfydCjstQjfAzpKAhU9PVWQ1drBXTWLIPWaqrL&#10;dUtgwOdNeO2ZmhI+xivhaL4GnnZayE6gCkl2RlMZbUaIBbwcdOhsuSMtSvr7WyAuyAq+jusQ6GoI&#10;LzsdeNvrUXmYws9ZDwH8TSIJlFBPQ0LEiKrBAuE+/A4ehnSUjPleG2TRUZIAvqxTkUrTga666jUC&#10;jWh/S/gQbH6Eaag3wcRzV6beAl3NEOFtTZVjCXceZ4SHJYJ5bSUGWqCR6mfvUDZuHqrF02e68Pbt&#10;UbxybQCntlZj91g5ju/YiNN0Sjpq4lVJoJdu7sTTl2fw1JWteOLyNE7v7sDh6SZV7fjIbDP2TTVg&#10;sq8cm9ryqVyGceXoGN8/SHUyjlunNuHATCumBqswTQW7Z7oNB7e24dyejfjhg/MqbVcC5n959ejv&#10;QXNZ53GBELhAxXAKf+N2maL622uiHM5A1or887Or+NcXNxRA/iFqQqatlBI5yfdSWbxzEv948zhv&#10;T3F/Z5Tq+Ds/43uCSsqhSLxFSptIHSwZUuVXyr7/9JEUXpRSKDd5bFcJl1t4IDY+CM6udnB2oscb&#10;HYCywjTCIwVFeUloqStFfXUBNlTmIYeKJJWKIystCunJ4ep+UXYc9m8fRntjEfwof6UmlUhedxoE&#10;WawnAXZZIChVZWX4+zhhaLAPTz31PN54/QMcO3YKfr7uVCQmSjlINlc6gSRdyWTaS9J6xSjPrZmg&#10;R8L7oi4ELFLDyoP79uFnSEkUqWZbVpyOpPhgRIX6UoHwMwkjF77WzsIAjpZ66GjKxVdvXsBb97fj&#10;yLYN6KmPp2ysw3RfGTZWRqEsLwRWpmthpr9sridAfQRKMpzQtj4RU/1lODBdi32qv3QG7pxowxOn&#10;mnCdJ9nm3kQE+fCC43GnJQQhIdIdjvTMna2MlMcW5kupnBOB9ro0tFAST3bnomt9Ej0sibu4II7e&#10;raOlNopyI1TvjfgoZ9RUxBHYAfQQ9WBvvpJqxAGhvJDC/CwRHWSPqEACmeokiUqlJM0TvbU8mUdL&#10;MNufiot7qiEVSHvqEuDpIF6mEbISfVXgNFk6vzmaqAJ7IZTwyxc9gnX06gXYnlKa3tEAwVRfnpZa&#10;COdFnBXhggg3Y3r4K5DgxwuUF1kYjyncSZ/bVsKVxsLP3gguAn0aFxeqEQf9FSr7SqaqRHUoiPBW&#10;FImz4To46VOpaGsgmP9voI0R7KlWrNYthRlfZ75GA5baq7BWFAbhsfjRP2ApYbJymVS5lTpWD2PZ&#10;ggdVLSspTbJ6yaPQJ0A8zXTQEO+FPdVJeGywAi9vbcJbvNA/2NuDLw4N4St6gV9JI6iTm/Hj9b14&#10;erodpb42cFr+KIwe+R/oP/wADOf/DyyWPgT3tYuR7WSKidw4XKKxf32oAT8cm8AvV2bxnyePAs+c&#10;wLeXtxMc4/ji6DA+2N+HS30V6EkJwFRJIs5sLMTzU814daYZ70hgdEc7XtvRgWemW3Cqpww9Rckw&#10;1dTA4of/hLWiuDQeRiR/awF2qBPVa6AZ8mPtkBdjh9rcYMR6mqA0wRnnd1bhyp4avHS5H69c78Zb&#10;d0bw2uNTaKyKRHSYLdrrU3F8Vyeyk33oNEnjMxOCgoqETlggr48oqh5JEJFacpIJ6UjHztpkLRzM&#10;ea5KUN7BFNKt05v/f6i/tHQ2g6meJoz4/5jyfzUlSIx5bfi4GiE10hUb8qJQQeVdlROKdDpKztY6&#10;MCJEDPQJGgOqTHsdOlMGCA+yQ7CPIYqyvJEQZolIf55ndmsVIMLp+QfQ4Ps4rPsdFCZIoZOTEe1E&#10;FUJ1FGCq4iM5sQ4opyIrS/NAcbIbSmUqK8MXmXxdQrA11YwJ8hNdUZrpi7xEdxSkeiOFikIAFR9s&#10;gzBvM6U+4oIcCSfaESr5CB9rZMZ6IYMwSw/nec7PlmmxgnhXdFfFYPPGFOwYyuPIx2xfEWaHK9FW&#10;l4Rzh3upFKrVuo4DU/W4RShcPtCLveMbVHrwmb3dOLe/F+cPdOPsvg5cPTmE/ZMNOMnz8f6lzRjZ&#10;mI2xzjw8fmlcKZazdDbOHujDKTo5e6bacWBrLzZ3lnGfffj2vUv4y+uECGEha0Jkiuo7GVQcojr+&#10;/sZJwuWYKqAosQ1RK799eUOl735FZSHgEQjJtNVP3CYwEYXyrYDow4tzab4qO0vAIeXcr3H7VYKD&#10;kCAwfqTqkBpZP7wv1XxFfdxQIPlvM6oHiktTkZgUhaioEGV8K4vS5iBSmEqDnIZyGuX87HgVWE4j&#10;OHLSI5HM18VF+iGd8BntqcXGuhwkRHn+3wpsWQPiZGeqVotLSXbpnyGxCisLQ2RlpePJJ5/Biy++&#10;jvGxTchKiZnzzukRSUqvQEPUjADFxkJHxSRkBbdARKalBB6yZsTfW4LznipoLqojVioB+7nA3taY&#10;npOTUi22vBhUcydeQJEBdqR8BZ65uAn3T/Xj4GQ1dtB7kIyMQFdTVPE2nAbV1Vkk+CrkpDihqdwL&#10;OfFUHyXh2EnPcXK4FBO98bh7vAFv3ezFy5da8dIlqRzahRAvAzTWpFKKlqKWXmBdGX+/XEr40kR0&#10;NebSy+dvmROEtup4bO7K5b7j5rK9/Ci/k3yURxbiT4jaa8NAZzm01yxFWrw/shM9qAgIlRBnFFMt&#10;JIbZqPhHkLsR0innG4vDMN6egZ0jJYRgKKbppV472IRDU1UqYJgR683XE+b8joH0PqP5eaWZgagp&#10;jEBhZgD/I12s0FiCP/7hATzEsWrxI7ChgXe30IUDFYWHBGFpNDypNuLorQXa6SLIXhe+lmvp9a/i&#10;8zqEyFq1WNCJw5lqxI0wEQViTu9UFgjKMOVjVRhxHQHB+84GmvCSRZX8LEt+VymWKP3RZbGgDT1g&#10;KaS4bP6DWCGQWDpfgU5j4cNYMu9PWMn7qxbPw0rCQwLR+quXwZsA6c+OwAFC+nJPIZ6brMebNNwf&#10;UHV8dngAXx0awF+PjuKvZybx7aVZ/Pv2Qfz90i7cH2vDidoiHNmQj9MtZXhsqInvG8LfTs/iqxMT&#10;eIbOxRc7e/DD2Sn869Y+/HrnIF7e0Y2r3eV4lpB4brIR14b4W8d5wZvKK4Xg2eBvhSdH1+PFyVq8&#10;tKUWz1MRPTFehyv9lZhtyEUu1fNSwkPKwK9e+ggV10PwsV6H3Eg7lCc5YKQpFkP1MhJRSMOZFWyG&#10;U1PVePHyID3iTrxwqQ/v3Z/CneMdVMrJqCkKQ1qsG8+5GDRVJCCYnrWF/Af8z8yMVtEhWkVHRp/b&#10;HWGsuwImNPI2/L1kHZcD/38Jljta6aqpZ13dlVQQa2FhthYG2ktVTMTFWlctWCxO8MRURy5uH+nG&#10;8+eH8erVcbx+bRzPnOtXtblkZbg0ZIoNtoezrQ4M9RcTJqt43evA3GQ1bC1E2axBEA11DJWDdCAM&#10;cNNHiKcRDb0ZocHvGmNPEDihKMUNBQRCdrQ9ihJdUF8YhKaiQDTk+6Iqjd811xeN3FaaSiUTZo3y&#10;NHe0lAajpzYObWL8uwroQKWgJjeA11wCuuvSUZETjKx4HyoTF6oyOlN0jgrT/LC+IBStlfztyqJQ&#10;mOyBIg5Jbe6oTcFAey6qi6PRXJOGzpYs1FRGY6AjW5W8n+b/vn20HBcOtlF9jBMcLbQpZTg4XU+V&#10;MYhzB7pw/mAnLhzqxq0zmwl3CaIP4gzBcuN0H954chZ3zw6qFr/XTvTh+qkxnKejs3uyhXDqpLPa&#10;hA+ePaZa0UrxQ1nLIRARWHz33kU1ZNs3BMl37/7++D2qlrdOETgnCY5TfO1plbGl1ngQHrJ2Q2Il&#10;svL8W0JFpQe/fxHfSnFFQuH79+c6Ff7wIYEhsKDykI6F0vb2V1EkBMx3710mZESV3MQDKalByMlJ&#10;QFlJNtqaytFaX4KinETkZsaiMC8BxfnJaiTGBqI4LxF1ldkoJ1ziImnMaLRry9Iw0lODwtxYrKUh&#10;0NbWgo6uLszNaexdpHOfKBMpvGgJN2drBAV6oagwR01dBfm68mTzpPH0QUF2lEoFlhiEqwMBZGuq&#10;Sr0LfAQkUm9K4CIQk3awUjNKgtyO9Jwk+yorNYZgC4OZsZbqCSK9Pny97GFnqYOcVH90N6Yqw337&#10;1AAe4zi5swWNZQlwoufv70OV5E4V5GgErXUrKcuXoDzXH72NMViz7BFYUJZvKE3BdH8x7pzcSE+w&#10;GrPdaTiyuQCvX2/Hwc2pyKWhb69LRU9zDi/oONRWpqC6JB4FmWGIDpX+JsYIC7TjtmgEeopXRkVB&#10;OR0RbIfEcHuUZAYhmorC19OcF/JaGBmsQHI0L5zSMLVCt4AndQkvlup8H9RXBKOzLhZdNVH0jHJx&#10;dKYK/Y1x9KSs6BUG0GsNQmygNT32PyIpxg9+NPxrVi+CDr+bkd4KQl0LPm4WVDP28KS0d7HXhxaf&#10;11j4J6zReBTm2ithR3gYcZsVDYqTlNhYtwAxhJD0PfekcZHhYqRJxbGOikPKlSwnENYhwsWMsNFS&#10;GVhGKxbAlL+lJdWIrAORvh8WhIQpn5MpJ+lrbilwoToxpwKx1V0FW6oPg+ULsI5wWEmYSZaVjNVU&#10;HwITUSWiOgR0a5bOgw5fa75uBfwt9TFWGIcLvaW43FuEe6PVeHmmBe/s7sLH9A6/ONSHr46P4KvT&#10;4/j6zBZ8d34GPz92AL/dO4F/PnYMP107iJ+vHMQPV/bj63M78MXxzbjZmY97bYV4i/v5Ky/8T3b3&#10;YIoed4rJcsQZaaCbBnXf+jRU08P2JvT96K2Hc9R4muHZLfV4dbYRz07U4O5oDY+rErvqstCSGQIP&#10;Uy0s/NP/YNH8hwnGB6Gz4mFY6yxBgpcpNhYHYFtvOjYWBaE8wR1xHvroq47Gzv5M7BnOVc8d21aJ&#10;gcYE/ucpqC0O5XmaQkPojoG2fBTzOtLTWqzUtzMdLgGBpfla2Nvo0hnTg7kR/1uqYlm8asX/y8ZM&#10;SwXWLaku9Al2K6MVCPYyo7J1UsZ3x7CUJm/GzUMdeIXA+Oj+JD69P4aPHh/Gh/dG8OatAdw8uB7H&#10;J/Nx62gzr41KXiOdfF8hKrIDYCGfZ6OnIGJGqDnaUrnKFJWvtHG2Q0lOCNKinZHP87u+OERVUBho&#10;SaSDFUaF4Y18qoGyFCkiGquKhG4sCcamllT0ExQDHH21sdiQ5cntIbweYujdZ6IyJwCFfE9Jhh9a&#10;FDyS0VufjCKqkjw6a2l01oqpwHOSvLChKEq9vrsuEUOtmeqYMyKdeC05oTI/nNAowFBvOeq4nxzC&#10;xs/DTLVI2EnHoJfX+v6pJiqNTuzaVIpLBMUTVyZweFut2nblWB+euT6LS4cHMUFHpK0hDx0Nxdi5&#10;eQPuXRrF/bMjdAYmCZFxnN7djdO7enCDCvny8VHcPDdFhbIdN3j/y9do+GnUvxFjT6Mva0O+FWBQ&#10;NXxL4//d+7x99xL+8fZ5BROBhsBDxTIkK0viInyvgOebt0TF8HUEytdvUNVw+48fXSYwqEI+vMLX&#10;SrrwNUJDQCK31/j6q9zfRb5eFiPOAWauJDwBkpcdjYKceJXllJIQhrAgCUZ7qdIdUfSUZMoqPzuB&#10;t5F8XSx/yFykJ4WpVeH11TmYGGpGSV4ckhNCoae3Bks1lkNjxWqsWbMa1pYmNIa6NPg2qgptXKiX&#10;CoibmRrAlB6oBO283Swhq8/Dg1xowCmZDen9mOjQ8Bvy5NZVqiItOYTH5AQvT8pqfy9YWFLluDrB&#10;04mKwYlesb+zKkHiwfdLIUIXynWJjfi5m/P4KnFibzv2Ta7HLUrJywc6CJAhjHfkIMjNEDGhbgjw&#10;s4WV1VoEB9rCUIceMg1mmLcF1Yu+6hpnrKMJR15oY2052D6YyxM1nieYM6b683GFF9ehqSJK1Eq0&#10;ViWgvjKBSsJWxW6M6H0Z6Wvy4lkLLRoIU4IomtBwc9CHsXjc9MgiKavzkintQ+yoevwQ5GNO2Bii&#10;PD8Qx2crMdOXAU+bZSjL9ESvpAfne9MrSuWJGKPy3ic76FllOfPi8FBZYZU59AD9LBHkYUkAr1Xr&#10;cKTi78MPPoB59HgXLHgYGmKAl8+Hvs5KhFKdSJaLNKjKjPdAYqgD/Kgw3KW+Ei94K+1l8LfRQbQU&#10;1HMzQxgNgLP+CgJDE/ZSLt1Ei6pjNRXFclUZN0JAz//WjPAxWrkAJgSINIWyIjykD4gUVJTeIAIL&#10;USJGhIe+ZGoRKpLJZS2B95WLoE1ArJYA+YrFc4HzFUuoOOYpeKzjra4Gj3/FQpX2K2tAQqlwB/Kj&#10;cHNsPW6OVFJJVNCINygV8t7uTnxyqAefHxvA50cH8Odjo/jHqS34hhD55sIM/nFuBl8cGcdfTkzj&#10;q2MTfO0w7vXTs6QH++WRIbw2WUeQ5GOPVC0Otcf+snicac7FLjoDDQFWyLDRRhbBWuNvj321WXhq&#10;phkv7mjBi1P1eGasBtcGKrC7NhPtdCaSAxyhRdW04KE/qGZTywjEdcsehfHq+QTLSqQEWNC7DkaY&#10;kw58zFagNN6dxjGUBjMCg/Ux2DtWodLEuxviUZEfQiUZjO2bSjDcnq7WLliZalK9LlaFQT0k1Zf/&#10;lzXPXWlvIAtTnaR6sZc4abxe+J968z811FuMCH6PjRXR2NqbhTPbq/HU2W68dn2QgBjEe/fG8clz&#10;O/HJ83tUh8OvntmCz57kb/ksn3t8SBVo3DmQQ/WbhdnBbByeKsfu0SK10C+Jv5f26odgYrIKutoa&#10;0KczobV2sZoS83SlTYhyUdOzUQHWqC2JUmuTKrK9UFsUjGyqr+IUDyqKWLRXS522EEy0Z+Lc7jac&#10;4zU9zu881JSgPrerRqr45mCsPQv1JWFIJ5SkG2dlrpT0CVFg6ahJQh7P8ZK0ADTzOi3L9ie4vLC+&#10;MAobeU13bognqNJQlRWC4lRfwicdNeUJWF+ViMqiCPS2ZKKI6n28uxDHdrVhtKcYg225ODzTiCNb&#10;6wmT9Tgy24THzvTj4sFm3L8wqkqk9Dbn0SbY0045IiM5FIXpAbh9eozXbjbO8rtckSyu2S5cOzam&#10;4iLHtndh/9ZWHNzejUPbO3HxwDC+eInKgSrhG5WNJSqCKuBjGvNPruHHT6/jH1QVfyc8/koo/OPt&#10;c1QhAhlu4+3Xr59S4PhWAPOWqJW5VF41Fcbb76lGBDzfKiUjwXhChtu+F6AQJj99LKVU5uIf/53C&#10;EshIQP2BqHBKuphAlfXkYEvv0V0631lQctKIW0mhQ2vV7S/QzwnBNNTxUX5IipP1GMFUKglUKtHI&#10;z4mDMw25iYk+lq/QwKO8MCLCfNVqchszTfi6myI1zo+etjd83J3g4eUJS0tTePCid7Ix4Oca0djp&#10;0qDqq9ReWedhRfVhZaYHHw9p1kTF4WMPJ6qZ3PxClJdXIio8hIbfAzY2pggL80dcbBj8fJxgQU9H&#10;JHiYnx32jG/AmT2t2FAchurCMNw5S4AcasXlI104OFOPnqZsVBXEwtpYAxMjG9BKg2FLqe1ha4D8&#10;ODc4mGiolbetPLnyklxQTEndVOSLhmIfjPdk4v1XDlOubkBdQSCay2X9RDjy0oOREucDPwLI3EST&#10;v6sdMhL8CcR1cLEzQKifDRJj3OEqXQXjnFGdRyleFkQZ7Y88Svf6YqqlhgS1MvbmoSYM0XDE+Rnw&#10;IghEE72vECdtpMc4wsFipQoc1tFjbagIRXF6EFWQJ5orIuDnoKUWdrk46KjClSuWzVdtVFdpLOT9&#10;edBYKg2N5uNRQkV/9UJerKFYn+uLRH8rFMW5oCE/AKHOenAzI+DcLRDtaoLsAFskuBohiNC31FwA&#10;Q6UultGAyyK+JarlbIwb4UfomK1aSFVBgPBWXmdBlWGnSxVDaEg/EAeDtTBdtWgu0M7ntZc+olSI&#10;PDbjraT4GhEimoseVv06BCISAxGQSK0sY0LD0WgdTNdqqCwvc82liHSxRgd/gxsj1bgzXoPbIxW4&#10;Lypkugnv7GpXAPnkIMf+bnx+qB9/IUT+dpLQkHFiDF8eHcXnh0fx0b4BvDhRh6PlUXif6uWbC1ME&#10;zaR67hOOX28fxG9ULt9f2IqvTgzhkyP0xI9swiu82F/mxf4m9//CjmbcI3TuEmY3BipxsqsIozRS&#10;BSGO8LQ2wNJHqD4e/RMB8rCK76wlUIw1FxLWi+BiuhzBLjT66+bzv9ZHfrQTyqhuG/P5H2X6oSLN&#10;S63F6KYCyaR3npvijQkq41P7ulBNb9recg3MCXNrnsfhQa5U6fpwtzOEn4sFwv2dqPAtYGeuDXvT&#10;VYj0MkR/k6wCD1Pn7+EpnnOHm/DseX6HSz147HAtLu+pweW9GwiUQbx4eQr7BvNxcWcFnjnfinsn&#10;63F6Jh+DtQGoy3JDE8+bwfpYKoQk3sahvTwQXZWhiPU3h6H2UpgYrFExEiM6HJYWuvDxtIabCyFG&#10;+yBxwKQoOqXlsXSCAlGV68/zUtLgQwiFDLRXRar1IYd43e4kRLcOFWMTATXenYsxGuKu9XEYoTKZ&#10;GSjAoW31qMzzV+m44T7GGGxJx3BrhlqMW5EZgNIMf7UWS0YeVUhGjBuvowg0EBIjTbkYak7HTiqK&#10;se4ixIXZo2l9EvqaMqgsmjDLz75wuA+TA4WYHq2gsijF3s21tDXVqnX0eTqoN4734ubRPlzY34Hr&#10;Jwexa7IBuakhdOZcCJ0q7J2qw9Wj3bh8uB/7pxtx7mAvdozVETYy3TWCW+emcebQELZt3og9M12Y&#10;HanCaZ5Tf33jDA0+jb2ahhKjf171VP8bDf/faPS/ITBkmwyZzvorwfGX105AypMIGGT8XVJ1qU4k&#10;9vH9BwTJ78pDAPMd96E6GfJWxUQICdVfhKpDpqxkSFOpOYjMBdYfkGklAYaVuQHMjGlwzPTpNWvB&#10;QJdKwFQPNlQRdtamsLEygK1a7W1FkLgihEolKswbKYmhSE0Kp0w2hJaWJvT1tFRzHWc7U9UdUGr2&#10;SOE3ka1elM0OVqYoqWpG/+hWNNZUYn1JOoIDXBS4JKVXSqs42PLzLA1gQiMh6zGkRImUX7cyM0ZM&#10;dAz8/LxgKcdmYQRLHrMvoeTn7QZzAsfeShslWb64dLAT2/tzcGr7BvQ3JKrFV5J6d/NUL//UPpyn&#10;QelpzkBWgjv8XbTUYrvIQEtYGGvSaC1QdYMmezIwSi9nrC0BOwbSKNMLOTJxflchjk4X4JkrI5Sn&#10;bdjck8+L2R2xNBDx4Z4oy4tGe1M6PGiEHay0EEnwBnhTEZiuRoCnMWIjbVWWyOZOnvD9uciJt0dp&#10;pjtO7pLWnfk8UTfwYolBG2V5aYoLsmMIoShHGNKwxvtbo74sFC629PaDbRDuR+gTFD7ORgj1tFKZ&#10;LUk86aOppiyMV2ENVYAhDbehnqZSUw89+Ef84Y8PUIk8CP01CwmcKOwcyePF746WPB9MS8vQmlDU&#10;ZvnQC9ZGsK0WYpwNkOJpikCLVfAkVKy0ltDwiwJYADMafVN6zyFOxggkIM1XL4CRTCsRLhZ8zoLG&#10;3kZrJdWFjBWw0aHy4q0x32ul3junQExWL1HgsPhdidhRrQhEDFYsgi7Vx+ql81RrWa3li2BKlSIl&#10;UKTHugUVjdXaJQi1N0V3dgTOdxfj9lg17hEijw9X4PmJWrzOC//dXRvx0d4OfLSnnbed+OxgH1XH&#10;IMcQPuUFLNla7+7sxItb6nGKxujZzTX49dZe/HhtJ366sRe/3TuC/zx9Er89cRS/3NlPsExTnfTh&#10;bydG8cOlbfiM+3l9ZxteoWf6BA3Ghb5ynOwsxonuEmyrz0BDkg8SvcxhqbsSCwnuhY8+OFfS/f8A&#10;spgwXAg7Q0ki4G+jtRCRHqbIk9X+EQ4oindDeaqk9fphsJWed1s2Mgj7Dhq2+lJeE5IsYacHO/4/&#10;yVEOqC4OhxPVhw1hIbFAO15PFoaEi94q+DsZoWdDMq4f6sbZ2WrsG8vn+VyGk9vKcWX/epzfyfsz&#10;hRhtCMWRyTK1Avv0rkbcOtGDU7tacGJPI8b7stBATz8lyBwxXmuRHGyIzDAzgiMS2/vSMNQQgfp8&#10;Z0x3JdGb94SO5nw1vWxiqAljKnwLcx04EGy2VESW5utUfNPUYKVK4sijQsiMd0Ybr4GWqhD0EErN&#10;pSEY7yQwurIIjAyMdWZioicPg02pNPyh6KqO42cmqgq+U/1ZOLmnGdODRSjP8sIQwdLJ/7QqxweN&#10;VO0dEifZEEfVloMN+WEoJESqswPRyX1MtGcTCGV46sY4RrsLaB98sJ+K8iZBcPfsCA19KUcFZoZK&#10;MdpZgG3DNVQfLXT41uMszytRI4eoPM/s6MCVI/24c34T9k1KeZV8dNdlqHUld6Q52KkeOrSbcXi2&#10;hRBpwP7JJtqnLpw9MIDdk43YM9WEiYEabOqtxOHtLQo4T1wcx1evn8PXVBhfEwR/I1C+JkBEefyD&#10;0BDF8S1h8V+IyPjvVJbETmTaSsqhyAJCmdb6b42s79+/iL+9RpXyBtUNFYpU6xW1ItV6BVYyXSaw&#10;+EFAosBxQ0FFysETIDQ0NMYujpaQXuRG+vQgjXXVkPt20jLWwkABIzM9io/1VcaT9D3PTI2ay5Li&#10;CA32Up6tqbEeIWTIk0ELzrYyjUTp5knV4WhFz0gL5kb6yCutwYaNvfTWUxBPaDjaWRAaIrfNqHqk&#10;zLsZLEyk5LkRzIx+79nhJEFxgZgRpDuhl6u1CgBGBTgijQoqIcIbIX5WNIixuLC3HtfpSd3hn/TM&#10;xUE8ea4PVw614cB0Je6cG8aBqRqc4IXeR1nb15pDqZqILQPV8HQxwXIaPzM9DcpKkn8wExXpTrhx&#10;rAV3T9ErnUrHbG8cNrfGY2t3Fg5uKcXrT+3BxePDhFYQRziKMsIQR9meK5kwpithZbIEOcneVGKr&#10;EeprhoocX6TEOqvFgMV8TbCTIZypEtzttFBLJSNBw1helPEhFsikIUgKs6bMdoOzCWFAL7wm10+t&#10;FZDphwBvU5jrL1flKgK8rGFPFWeqs4wQk/7yVoTHYjz68ANUdgb0/NZg8bz/gY+LMXKoVHqptkT6&#10;n9lRjkOqv3Uxzm8vwu7+RAytD0YHlU12sDlCbVYhkx5kVoAFAqz4uYSgZFuZU1WI0ZfUWzutpYh2&#10;s6SCoMEXNUFFIMUR7Wgs7ak8VJBcXkfjZUXjL++xXLOEYNFQq9ENCQJDwkKAIVNZMv3lQmNjT+iJ&#10;WpFOhVLmXWv5QuhQjUiFXh0CRdZQOBqtUaXdA2kkW5IDcbA+HY9vXo8neEE/RYi8sKUOr/ICfX1r&#10;Pd6ZpRrZ3qzG+/z/BSgf8qIXuLxFyDy/aT0uN2fiGg3L11Qe31/bgR+v78Ovjx/FP586gV+ePoZf&#10;7x/Gb3cO4KeLs/hiF8Ez3Y7Pt3Xj1d4NuFbN37MiDSfq8rCzloaulAapKhldeWEoj3RDvKcldPgd&#10;Fzz0Pwog0sFQTWERIJKpJjA1prozobGV7ouSNh1HJZsWasNzgU5EpA0doUgMtuWgNCsAKZHiHScg&#10;OcIeFdkhdIT0EOJlRmfEjx54ANWIFq8lE6zi72vA8yKM58tUbwGuHOik0ujEnRNdqnf4Y8fbceNQ&#10;M27xmjk6kY2pjkgcmypSTZ3GNqagpTxCTSF1bIhEQ1UcHTp9rNR4EKb6GnRUrFCZGwZH42XwsVnG&#10;10ep0jrbuhOxdzgXo/VRSAszgbfzOjqAmmqmQfoC2dnx2pbUf4LN1clCpQRb8TnJDHOWfvf+Fsig&#10;8kqPpUNEJVFDBVaR46+m7AQK1VTMYx1ZCiDtVbGqO2BbeTjaK0PQXRuG0bYkTPdRndAB3FgRztcl&#10;K3WyqSONxjyez6diE5VNZ00UejckoKcmlgqskuqhE09cnqDCS4Ovm6FK/d3SX4IXHpvFqT31mOwv&#10;4ucWorchhSDP4GeU4NB0Cy4c7Mb9i5txno7I5cM9hM0o7p7bxPe0qhpz5w/QFl3fittnRvDs9U24&#10;fXoIT16c5GO+7vwEHufYPlKmMrK2j9aoLK1DhMtuOjQHeW7K9Nj+ySoc2FKuVIcoCYHHHDTmxt8l&#10;xkFI/EOAQsh8I+Ot0yomIhBRg8AQ1aFiInztXDxF4iqiUC5ySFaWBMklHiKZWdIvRIAz957vlXK5&#10;wO1XCJNLeECmjQzo7ckfKU2aTOn1yzZfbyfERvnDgZ6dFQ23lP8IpSSWhXuyrkPWXEh2lpRyN6Ek&#10;lQV78j5RM26y9sNKDL0J96dN6apNxWBML1iHMDCBsYU5jC0tYUSVY6a3js/LdJUhPSZzKhdzSKc/&#10;I/FUCREbKiMJpHt7WCAs2BHhwS6ICHTla6wRG+GLgswo1Uo30NMENcWh2Nydg62Dadi3OQ+HNxfh&#10;sWNNBEo1vadOPH9jEy4fbOeJQsAcH8Wx3Z1ooTyNCrbl+61gzOORHtXT/aV47uowDm0pwOnZKpzb&#10;XoWZjnhsbovBlo5EnNhWjWuHN9Ira8C5w12Uyk4qd30HpewoZbVMmaVGOStvMD7EGk2FsrDJkl5Q&#10;DPLjnVTZCI2lD8PFhr+LwQpYGq3FqiUPKQ8y1N0CrlbrkEVFU0SPM0mq3VKByIpbX1djNJdH8jVm&#10;sCFQjHWXUonoqiC4ox2Br7dC9Zcw1F6GxfP/hHmPPIz58/5EcK9EQpANqtLdcHlPA67sqcXOnmTs&#10;7knEbFc8dvUn4djmrP8fVW8d3lZ2bg9nMIyOEzMzSZYsW7JlWTIzMzPbMSaGgAMOO5w4zMw0k2Fm&#10;Zu5AOzOddoqXen+3vV3feren93m+P84jPjqw97vW2i/h6IYCbF+ehe2cYCtbkqhIEtEgDY2yDahK&#10;CqEacYZR8j68qQ6oGvyobiSaKj7IFckaT/jYTVeOczGGkkgo9bB0HvYq2soc4EYQWayc6+J4t4Rw&#10;rPC8o4O84L5ICibOVptU6JVlLaneK0olkgQilOpFnOUeSxfAa+ki+DhMlX6XUug2GiJpb5tOtj1a&#10;koi9TVl4ZkcPXj+wHG/wPr+7b7kCkA/29+PDvf34YC8Vyb5efLy/j6AxQHUygPf29uKN7Z14eqwB&#10;j9AofHpsNX6+sw+/v7Mff3nsOP7jhQv46yuX8J8vX8J/P3EGPx/dhk/X8DfL6vFadx2eqi/F8TQr&#10;9nMbjdaiUR+AIrL85hQ9BgpjsaLUhp4CG1IjA2FHxTFn+gOYO0sARCLKpitfjpR2CVg6F37cfJcS&#10;RJbO4vWz43VzQIqEVkf6IzrEGQkmXyRE+6E43aCSQGtFoeYZMdCchYH2LHQ3ZqMoVYu8xCBEUY1n&#10;xIWgnYCyuitd1TyTviAnNhbj9DbpjSGNlchwqT5uHFyGwxwTk2O52D2aifHeJKzvScVKGuTKzEDU&#10;5YShv9ZMoLJQCc9Sanuc12piTZnKHC9KCsWBDQ24fkj21YiDa/KwZygbWzuTsLY1Fuu4r/Q4Xxh1&#10;AhzucHezU2AitsLM+R4c6IGwEE8E+TlyPHsikcetDSaBCJFyQz6w8bwLMg2wESCTbQIuUozVhjKe&#10;ey7nbxZJTndtIpbVWTEijZ2WZaroxL1rqwkehQSLchr7Kpza1YI9a0uoNKhUCJAnt9cR8Bpxh+Dw&#10;7JVVePbaGhrqPpUvkpceg71b+9Uy0xPXtuDG2RFVXXfd8kqqmAKcO7BC+TguHSaAnCUoX9lAsrmG&#10;YLNHOdCvH1+La8fX4PrJlXj3hUP4+LXjeP/5g3jl7g689sg+2pg9+PTFw/jgmQN4+uo4lc8yXJgc&#10;xB3alCvHRkliNxJEJIekEZNb23F4op3facVHz+yH1LeaUhU3qESmwESc4qI4/qCeEzg+nvJ7TCmK&#10;qeWrKYVyU/1GAEde/wtI/krAkCUyUTOyBPZngsZfuCl/yec3+P0rfP86lYf4T6ZCiqf5ejlQfQSr&#10;pSvZ/H1c+eihkgI1YR4qeiKUTN8YGQRxVosykPBcCZcNCeQN9+d3Q/yoDAK4nzA+91VLUOLDkG6E&#10;wdxnWKgfB4wjDPpQtdTk5+sNTw9RGIEKsDzcaCBcxeHsRCk71UNEHL/hoTSMGj+qnFBYzFrlf5FO&#10;fVICPZTsJYDGJTjAlYbaE9UFRuxaW4kto8V4lIzq4sEenObFvnSwHRcpzfeuq8b4QAHZRxElbiM2&#10;ivRtSUdDmRVGGu7Z0+/DA/dNQ3WRFW8+shmH15fj1I5mPEP1IWvBr95YiQt7mlQOyLtPbMcbj2zA&#10;k5fWYf3yUiRHu3G/FaryZ3+zDV31NpRm6xFGY1uVE4WDG6qRGxeA3ATpduiGBXOnYwENh1bjCk+3&#10;OQgLcIKv20Kemwes4nsIc1XOx2KqjxSLL6wGR3SSdUkJ7YLUCKoLKrUgJ8RRvehpVFxpcAK8FiJO&#10;kq9iNPD3WoKF82fgoYcegOPieWRtebhxnIDH63DjQBvuHu0lgJRhO5nazuFsVSL+8Lpy7BjOU13f&#10;uivjUEN220Fp35CuU+ojn2wsylvyOJaqwoc6qolgp/kIc5qLgmiCvh8BzZ6gQuMvkVUGkgopa2L0&#10;dZjK99B6Q08A0VCtRBNMogPdCSTOqjy7AIgLgUMq74rS8BAHPzdRJiEEkQBHgsbS+QSPhfCgAvF3&#10;WQIPMnkPvmcOckZNogb5kT7Y1pSP8bJ4nBoowxuc1O8eGsH7nOTv7xvAR1QgH3B7f08P3t3Vibe2&#10;t+HtnR14k9vrE614YVMjnllbT8XSi19fHMc3lzZy24Ifbu7Fn544gX974hR+d3Y33hrqxOMVhbiU&#10;noDjtmgcT47DGBV0i687yvzcYaEq09nNRZDdDGTq3DFUZsNQqRX9pSkqNFqpjxkCHg+pHJclc8nk&#10;ZenOWcKeZcmO15Ag67NkFjS8ftJ9UYpUevH6OMx5EK5833nRDOj9HLCCgCERenFaF5jDHLBtbSNK&#10;smM4XtxJGAJQlaVFa1EkmnM0KLe5YV1rHEmBAZu7LLi6r4HKsw4tef5YURuJ9Z02rGwyYVtvIgar&#10;NOgsDsLqNgt2juZgU38Kx0i2ah9wZbIZF/dxPq2pwImt9di3JgePne3DCzc2kHVvwfq+dP6nkCYb&#10;+qrN3L+G4ygcpYnesOkcaewjaR+81bKaJCtKyL+n62KCCcdEpB8JoyPMfLRQKVsIGjEGL2SnSU8d&#10;DYrzLQikivHxsaOKmaoDFh4mKkYI6lKYIlxQVx6HwfZcrO4pxIoWju/VlTizdxmObG8meBAweex3&#10;jlEtnuzDK9dW4e276/DG3RE8caYLt48sw+2TQxjpzkZVQQz2bOzG0Z29OLG7G/s2NuMgx4yUkR9s&#10;S8fejfV48uoGqoshbB4uU6rjpTtb8OZj2wkGG7B7XTPW9Jbh8SsTuHt+PffRi7sEhjce34EnCAy3&#10;T6/GOwSab984ia9fP4EPX5hUakR8JjekvcLhIVUmZfd66XvSh9Mcw1JmSPqh3D66DD9/eFYZcAnR&#10;/d0Hl9SjgIcCEW5/+Yyq5FOqhc+kxe1N/PjOZX4mYCNgcZuAIwpkysmuQoMJIqJiRHkIqIja+D+l&#10;ImHBH/H3H1zEb989w/1O1daS/JJpYoClNaw4zcMIBN5UBH4EkXCNryrfIaGAMUa5Ub5UH24I9PWA&#10;P78T4CNheV4ICvAi0PgjimChDQsiEw5RwCA+kUA/T+7LQ0Vdebg7wZtKxMPdWf1G+qvrNAEI8CcI&#10;EGx8+Z/+PlQ/ZKvS5lVDNiIlUBSIhAfAT5YyPJ0QQGWSEheO7JQoqhVvJMVpUZ4Tg8Nba3HjSLtq&#10;mHPlSD/2r6vDoS2NRPRlZD+Z2MqbPEq5OtCajDV9ecppPdiSitpiMyzGQCyYMxP33XcfAcSGXcOZ&#10;WF5nQVtZNM7taeWg2Ih3n96GS4ckKqpKhVHeONFDIKpBW1U8tpLpvPzodrKeFG5pqvpoPPfptnQm&#10;clMNMJChL5z1AEHZg0C5BDPFgMyZgSX2C2C/aA6CaWxD/ewJCksp9d2QSIaZFO2PpBhfgoIfJ08o&#10;ASkCwTTg0rPE09mOKsYXlgheNxpzRxqrjHi9ShgM9XXixPQiMC0mgEyDq7O9CkZItISgpykTW0bK&#10;sXUwDyM8v4m+XEwSOGR9ubEwgoytEtXZUdB4LUBcuDty+N+5Rg9k6J2RqHFBOEFO52UP78VSht2R&#10;xn0R9FRBVUk6mDzFhzG1RfIYIskk40Ld1fJSEtVJqs4HCVQJZhoKM5mn1Mnyk6UVsm8J2ZXSJRJ1&#10;Je1sXRbMUKAiEVoCHuKsVyXgqUC8CSICJJ5LFsBPfCH8/3JrMCotgQSQbJwdrsfmsjjc29ii/BGf&#10;HR/DJwSSjyaX46NDK/AxGd0H+3vxruRV7OkiYHTijR3teGVbC16b6MAnR4fxxelV+Oj4MD7mBP7x&#10;2m78eG4HXljRgtNZiZi0mbDFpMMaGr41MVqsouLoI0FqJiGqdXFBocMSxDlSVRII8qJ8sGNZCdbX&#10;Z6Il0wxfAsPshx9Qdb3mznyQAHKfisAK5PmFU6lJORgf+1k83wUEzNkIcpalPAdYQl3V9fSm4nMX&#10;3xNByn3RdKQYaVxJTKJpVM1hS2g8zQj0FoCdg7KMCNTnRaKrwoyq9CBUpfphpMGC3nIt1ndYsLnT&#10;ggMjmTi5vhinNpZhqDYKGzh+u/OocqtCqSBysY3AMbE8FQdWZfJ5PHasSMXV/fV4/6kNePXWGA6s&#10;rUBVmj8VfTtG25ORFu2BFJMnbBGuyORxSRKf+OMs4U5I41jOjQ9XS87i4JdCp8E+jioDPljKEVFl&#10;JNlCUVYURxIUoForJMaJ2pAozXBYzSFIsOmgE7XNcZ9gDUUmFZ5J76mWZc281vHWAKQlBKEgTYvm&#10;MotqmLaiLRXbVpfiyLZGnN3TThLYynNoxd3DXXjsUAdeOd+Ndx8ZxJNnujFUH4eR1kwc39OLfZub&#10;cXRHF1XEKqqIUdqXLiqYZpzmuDmxpxOXjw7i2Zub8NQ1acm7joR1AHdOjRBEJRR3rcr/uH56DI9d&#10;2YjTVDT71rXh6Stb8PEL+wm2W/DpqyfxxZun1PNze7vwzrN7cev0SlX5etf6OmxbWYUDm5pxcvcy&#10;3Dy1GpeODBFAelCeFoiT2yrx5Ys78d3rhwkWl5SykBDd3394GX+m+pBaVvJaorV+L47092j8P5Ta&#10;VnfxewLH7z68TtDhd6hOfidOc4KIbD++c1EpGonSkogsASRxvAtQSba6lIiXGluqdpZaEqMCkaQ8&#10;ad2qobEOFICgcfchQHhTMfjRYAfKEpQPb3KAGHQqDxr9CCqMEFEYVAb52VYkc2BkpEhNLDH8AjQu&#10;BCRXpVS0oXwtIOLvCx9fP3h6eiE0NBjh2mD1XUcySVEsHlQg8l+6UMmIDlV+FikJImVIpEWuSkQM&#10;dFWZ3sM91dgw2oKhvlqU5VixdaQGp3c0EECWYc8YlcPuLlw7OkDGwRtOtjm5sQFbhvPV+uiarjQM&#10;tyWhqdiAlb0FCKSx1Gu8YEdD/uCD91H2O3NiFGP7SAFqKNtHOlIVGzh3gFKWg+fK0eW8ybWKgexc&#10;X4u1PQUElSa8eHsj1nbHo7XUQMMuSVPOVFaL4O/tgpnc74I5D/EauKn/mT37YSy2m4f5c2fDbsEc&#10;BBJAZN1XlrRsRk4EMq9sidgh+zKGu8GHKiWEk86RxsPZYRHmz3oYumAyL4KOK9/T814YCfguS+fC&#10;QfJWuD8pqjeTLHfBwgWYNXsWHp7+EKZz86Q6qOckPbqpCTsJJIVWf/i7LVCtUOOjfdQavR9BTiq5&#10;5sX6oyIpBCVJYUiQiSrZzVQ+vmTByulLI2ehAsgj2IU6TEcYAUbrsQgmGj3ZYoNdCSBuiKOBS9Z6&#10;IlnvO1Uni9dF1IUUEnSzm6PAQzLPpaugPIpRdV4wXRVW9KOxlEREtczF1/5Oi/k4D26/ONNDCWJ5&#10;pkB0ZERiVUksHtlMttmVg3MDxXht3yA+PbkOX5wcw+fHVnJbRUAZ4TZMoFiBj44sx4eH+vHhgT68&#10;t68H70/24iO+/+7kIG6uKMP5jgKcbS7AhjgNen2csJZEab8tBidz0vFUdzOe62jAzeIc3EpLxvNp&#10;WXgjKQsv5+Rhc4oV2bxWqyoTcGikFqtrs5DN8eww92HMIXkQ/8cCjgE7jgkfAV2eg1ZqSfk78dpQ&#10;tVGRynUMc11ANcd7w/dNBBApUBnoOJfXQ/wls1R4dUY0iYRmKdIsfoilenVZfD/MGmdk875KUt8q&#10;sun6PC3aOC57q2LQJeOeKnO8KxljzbEYrTdivDsR9VlhqE4PQTfVw4FVedgxlI3eCj3GOszYPZLK&#10;78Th0Fg+ru+nUjs/gN2juciP94FV74IYDe+11hFlUpI9n2pmoAiNVD6NhUY0FJjQXRsP6bufFhvA&#10;ceYBExW/KOdQUafWcISHuEIT6KyepyfqUJAZgdKCaKoTaeQm2fFif2iPfBaTTLrDzPlhsxA4I5zR&#10;XGlDb1Oy8o00VRAw2jMxsboaW4ZKlI9jXX8eNxKl8Toc3dqAY1vrcHxrNQ5xjl+dqMU7lzvx0vkO&#10;HN1Yjo3LCzGxppqgMI57F8cIHCupJOpIuspoS3pUkcRrHEeXDy+nsR+lYR/CMzc2ctuCMwdo6M+M&#10;4MVHqUKe2El1sU/1fH/x9k48dWkcz14dxycvHcIPH57Bbz44g5snhnBqzzIeK0loeQyeubkN26mW&#10;lhPA9hKopA7aMJXOzrFqHncbbp4cVUtZx6iYJ8crcGRdAV67OoK/SBkTKUVCwBBfx799SoCgUvid&#10;UiaXCRI38ZOAyIcEjM8IIB/d5vdu87MppSL1tf740TX8hSpFlrymEhYfUctZf1RgclOVeZdlLFEq&#10;8lpV8ZXora/uYJp09svPtCAjOVpldUsGuWwhAdJ9TJA9HAlxRt5ILZKsEchNN0N6fMcZA5CdEI4e&#10;KdHRUYiumjSkx4Uh3RaBtHhpImVQ/ooU7j82WqMUSmpqBrdMPjfC38+XgyEUAaJoqD7MpnCYIoNV&#10;r43i3HgVuiv1s6QEinQ/FD+I1MBKsumV+ognS5EIJ5PWFyXpURiiXO2pMmN5Q6LqpLebzPrs3mYc&#10;21ZLll2EU9t50TeW4MqBNpza0aISlLIT9HBztKNBf4gG9n7c98A0hHDi3jvTx0GXjpzEQLRXUsav&#10;bsLJXf2UsQ3YwEEmjrenr27Hxy8e50BYyZu7ClcO9WAzDXJ+vCfM+qUqmkuWqVy4/wVzHiY4uhAs&#10;5+OhB6dh5swHMIMM9KEH74fj0nm83tK7wR8afylSJ8DrSLB0gI/7/KmwTF87mAz+cLDn7x+4D7Om&#10;Pwg/jwWq14hErkjcv4PdbFVg0Jn7C/Rxproh2507C3MWzMU8gtSixQuwyM4O8+fx+ewH0FqZjEOb&#10;62loAvHgtGmIiwhBNiev/bxpiOBkzeJkr0rVIZ7Apve2IzjMRRaNVZrRF7Gc0IEuC+GzeCZMZM1x&#10;YvCc5kInSy78rcl3qeqDbvBeiig+j/GnGgmRZSsqV4fZ3OYoP4eAh3QVlBa3Hrw2jvNmwH7Wg3Cc&#10;P4MAMgNu3KTcuccvKsXVjo8EYNdF/D5/J9V9TQEuSKNBqo8Pw5pSG66ubsAFqqxLo2UqEuujY6sJ&#10;Imvw5am1+NXpdfjq9GpuK/latlF8fnwIn5FNfnq0n6AyQAAZxNOcqFuzDdiQxM2sxYkMGx4rzMUb&#10;VRX4tLEBH1VW4LPySnxVWIGvC8rxm5Iq/FRUhe8yS/BoUgr6TaHY1JiDS5s7MdFdgI48CyL8nKd8&#10;HwSP+QR2cZ47SsCBC4HC3Q6RPvYEBEmutEeq0R+Jem+EucxT19TguQhRPnZUI1Q3NLbRNKThLjOR&#10;YvBAmskHcTTeBUnBsBlohKPdaLwj0NtgxuqeDGRbPJBOZWALt0dRvB+qUzTIoxqQ56WJUjrFHnU5&#10;oajN1aM4JVBleTfkaGAJWYB2GraBRjP6aqOxfSgPB8fysH9VPrb0ZmBzfxFaqfQKU0NRlRdBgLBg&#10;43A5wcKGld05kBLt+YnBVEJhPDZ/lGfrkMmxFsNzzLRJJVw5Xm+kW0MQzTEWw3soFROkq2Jucghq&#10;iqNRmmtAc00SSqikinP06r2aIiNKsrQoyw1HBYFxbCAfY/3ZWMU5KTZg3/oGHN9OQNjSjCNb6nDx&#10;QDe2Dxdh12g5Qa8EBzaU48jmMtw41II3b63Ei+eoLEbScXVyGW6cWI7b54bwwt1xgog4w1fi1skR&#10;FdF5+fAwVYgshTfgSSqJGyeHSSq7cYy25MQuqosbm/DcrS146e4WvPX4Trx5byfefnKf6rP+0QuT&#10;BI6L+OTlw3j3md14+ZHtJL0lGGnPwMahcqzuLeY1jERFlgbjy4v5fiaOTpCskuwcm2jEwfFavPvs&#10;QWwYLFShwlcO9WHXSC5evbF+qiPhJ1fxp88IIFQeKkGQKkSUxu8JCkpxfHwbf/j8Efz8yV2qCnGU&#10;87k44WVZigAi3QsFfMTvIVnpf+ImeSXSCXGqPMrtKQc8t3+ByL8iuKapNrOWcFVTSupG+Xhy8hNA&#10;oo0ahFFRxFKui1/CQEMtwJCfHo3BlnxsHSzBlr58nOPNOrW1BScnOrFrXSPWLK9FR1M+ctKkg2As&#10;ovjbsBAyaUr+zIxUmGNMMERoqGC8le9FckD0Wj+1TJaaZEJZfqJq7yoNqWIMwQj1d1blSwRMpNCi&#10;KcKfzMNPZXdnJOpVjSsLgS8mzBmZZm8UxPujJlurokcuHuDgWFuCY1s4YI604bHTK3BoUx36G5II&#10;dlrMoDGfPWsmHnzoAUyn4brv/vuQQqA8urkBFp0L2fp89LVkYrQzj4BUj8curqXcbOU+C/DomSGc&#10;53Mpn/DohXHsXVuHlAgXTmZ7JJt9VcOg2WSbixdKBMxUkIIdDfxDVCOzZ88kgDyMWTQmEtbo67EY&#10;IQQYyQoOIxOLNgXB23MxgWAJYqP8qRBdEczrMI+AMH3Gw9zvw6pqqo4sbqk9mTtBQ0Knl9Ige7nZ&#10;w9fTEbNmPEgAodrhb+bxfxfS6M6fP5+KxA5z5szGkoUzsawhHY1lCQjyWILSVD06quJQlh2OpCgv&#10;GjEvZJm8kKwj4wtyQCKZXxINVZLODRE0YEGuC+FrPxOxAc4w8vhjJGqIqiuRBs7oba8c6Fp3KgQy&#10;6Gh+Rxzveq+lKsxXlIo4yZ3mTSXRqaUqqglpdyu5H/azH+T7U4mCLjSyAigO3BwJIiqRkJ95y/LX&#10;kjnctyv/0wWFEZ7oz4zC2RWVuLKyEldXluOpLS149yDVxkmCBtnjt+fW4+uza/CrM6sIJqvwNcHk&#10;Gz5+Q0D5FbcvTgzjo8P9eJ7q8q1d3SqJ8DcH1uK3G1fit0MD+HnlKP60bh3+uHwUPzV1ETiq8XlG&#10;Ln6VU4DPub2Ukok9lhg0RPpjrCoNB4eqMVqdhGIaRvHZTFfLVwRIAUG+lp4nwW52yqcUQ5WWTgWR&#10;QAJhDXNBljkIVo0rLMGOHFceSI7yJAi4Ionv5UR4ISmE94Ts3+C3WI37ulwa8mxfNBaEoLVYg4H6&#10;WNTmh6EyWyrdBlN1mtFb2oVfrgAA//RJREFUn4zljfGqHMhQUyLaqRKaaIhbCvSoovqozgxFH1XK&#10;aGsCmgu0aCqIQFtRFDqpWvrKjVjOfY51JmOkJQHtpTHIivNHOpVAPJVCQqQX0sx+SInxQlVhlOqh&#10;n5UQxM+DqDyC+L4/1YobilKp6jtT0VCs4/MQFKQGYllTElZ0iD/HhBr+Z3W+AR21CRjuzkVvSyoG&#10;29OxfnkRthAEdqypUsEoy1uSFTuf3FRPhk5mvqUJ+8YqcXJ7K87t6eLretw61o97p5fj7I5aHN9U&#10;gZuHe3Bpfzuev74Wz1wexuV9dbi8tw4HxgrxNBXHs9fWqe2Vu5vx3PV1ePPx7fjqjeN83M33t+A0&#10;FcO+DQ0Ej1Fc4ji5e26NKqh6hcTj+rHlqmbWi7c348Pn9+OD5/bi1ccmsHttJe6dW4cXb27H5MZa&#10;nN/fg+M7Oqg8KnB4ohXHdrejtcqKitxYtFfZqICq0F2TgJXLcrFjXS1unFqlIrwmt4j66KTa2YRv&#10;3j6GSwe7SJhNeOfebvz189v46b1LBAuCgjjVqTB++ugWH+/g27cu4vv3ruKPBI0/fEpw4HdVtjq/&#10;98fPrvE3BJAvbiowUNFcEm0lG8Hi//qFfDXlRJ9azpoCEnlfPp+Wm2KENIKSypxGvXQzE+f3VM0p&#10;qUml2sTSqGoD3VAqxRYrs2mA83ghO3mS+dgwXIGh7nxU5seirSYbBRlWWCTENswboUFuKmpLE+LD&#10;fUmtHUkWJHAIMAS7Q/qXJ1gFGDQKpKrLc1CUm6D6nxuoOGL0wbBESWvYYATSKMlxmniMsn4qCqck&#10;V1rXaqALcieD9kVTSRzZlxHJkc5opJTurjSjvy4OA01WrBvMQSVZTAzZTijVgePSBSof4sGHqQRk&#10;Ys+fhZmzpiM5JhQtRQZo/JYigOy6MCOC5xaFCQLI0a3NuLCrhgOxEScmytFbF42OCjMuUNLWkcEl&#10;6d1RQPZkNrirmk0CIO4u9spJuJRseQEZ9vx5MzGLoCUObncXO6o8d8p5d8QaA+FHoyuVhCWwwUui&#10;mPi+huw+yMcBS2g0H3rofqWUZtMISVKiu6N05pOkwFn8D3sCiheVYZh6Pp3fnTWL5zRzOmYQcGZy&#10;mzFjOqbPnEFQmY05BLFY3odA6W4X5kPmU42u6kSUZkQhmIY/gOy3szweQ3WJaMuNRH9FCspsWlgI&#10;XFr3BfC2m07DtxDWYAKG50Jk6MgmyZrTdF6w8JgDlsxWIbuS26GT+ko09lI0MYLAKPkiIQRncZR7&#10;EQg8aUhDeI1CCX5SuddxPpXbwllq+cqNn8nSj/KRSA0slVzI85UoMIe5ZOUEtTBed7LZnkwj9rdl&#10;49qqKtxaXYknNtTjjT39VBWj+OL0GL4+vxbfXliL7y7w+dnV+I5g8ptzq/FrGoLvL27At+fX4JNj&#10;A/jgYDd+dXIFfrw0pnI9fnNoFb5Y141PhjvwYU8rPm1vw0cV1Xg3rwDv5+fjnZxcPFOQg0PpNnSS&#10;kBXqvbCyOh0b2grQkmsmm/fAgun3qeWrBVQfng4L4e20SPlEQnmtg53nUYEsUUtSWTHBqnVtLJVn&#10;Do1vXV40cq3+sEU401C7wxrK8w1yRG6kLww+C5AQ4YriZD+qBCP2rCnE+t50Akg46gko0rmyu86G&#10;Ks6FwkwdlnfmYnyoiMarBHvWStZ4E9b3SVfLDKyhUV/REIeWfI1KANw6lEMgiSdgpGBTfxrWdsRj&#10;JYFj31gJrh7qVkvFzZxr2RZ/tURVlOKPtBgPpMZ48jhdqYSojPQeHGMe0AWTCBmE6LlQ+Zqxd7wc&#10;q3pS0FTO+UMw62hIQF2pGTlJIUgjKGVTTYlvskRqYxVEoaHMrCISextSefylGOMxr1qWiSPbWnFp&#10;shdndrWQzLXjyNZ6nN/XjlO7mnB8ay2u08geWV+CK/vrce9UF548208SOYAbh7txYmslLu1twcu3&#10;NuD1Rzfj3Se24e173B7bhvef2o5Xbq/Fpy/sx3tP7cK73N58bAeevLyWymQDAWQQh7c14uaJEUyO&#10;V+OZq+tx8/hynNnTjscvrcFr9yawbbhA1SkbaE7CnvUEMyqZJ6+sIxisUZFWG4eK8QKVyPsvHyRY&#10;xlF5BRNILOhvTiTA5qGnMYUAmsPPkmhfi1XLhUpej/P7+/H2E7tUUExGjBtOk7j/+5f38NO7V6k0&#10;buEnURyf8FEc5nz87YfX8NuPrqrtDwSAn8X5/SkBheAhjnPJAZFwXQEPARbJD/n9R1PFG5XS+AVA&#10;xN8hIDK1lCVRXleU6pm2rDaD8tKMhOhAVBcQCbOMqtJmclwYinLiUFGUjIJsK9ITIpGfGoOmsjRY&#10;wn0Rz4kiXcgitU5Ijyd7yY9DR2U6chO1BJoY1exG6lBZosMRH2uAXuOPkEApjuiHtCQpghiEuJhw&#10;ROoCkJJghNWshT8NTZTWH0bJRJdoryBPMvBQqo1YBW7SYzw1waAijQLJ3JPidEgkuxNVYqMBrsoz&#10;opnMqD7fhGSDG9JNlMUxPlQTjogItYfLUsm+fgAPP/TgFHBM53Ma5OncZjx8P2byPelPLmVDkjmQ&#10;481SwVODGg5e6c+RbwvA8rpYjPekkv1UKkYlVUA3jRShrdyienG0VMTCQkYm/ghPqpAQf1c405j6&#10;Udm5O9vBmQZyNtWHgIv0DbEaA2Am+IX4L+U1mio+6czfetDAmmhow2Xd28dFlSJ5WB3vfVQX98PP&#10;Y5EqiudovwgzePy+3k7KgR7GzYWKRJTOdJ7Pw7LJ+T5wP7f7CJb38b37qGZmwNWFhszLHoupXMy8&#10;vlo/e/g4i1N+llqTTuP5F1qCkc77XBkfhubcKKRoCfw0dlIfK07jgSjvRYj1s0OBKQDJ/F4uH2UZ&#10;y3vRDIS4LaGRn6cq80p2ehjVSGZkIBl5OPexFCEui1RtLL+lVCU8FnOwB4HEDu4EB/GBSNkT2SS0&#10;12m+gAhVyNzpKkpLSqRI/axIPwfkmYOREuKIxiQtdjSm48JIBa5TgTwyVoWXqZDf2zeAT48O40uq&#10;jG8IFt+eX81tDN8SQL4jkPz67Er8+jy3C6vwFZXll6eG8B3B5LeXx/HD1Q34kc9/ODaCL/f24ZNt&#10;XfhwbTPe7a3G8/VFuFmejuM5FqxP06NbGhuRhXdnm7CxvRQDlRkoo5L2JWBI8qAsXUk5FslnkaRQ&#10;X6d5VHILoHHnNeRc0ZFAaNztEEUANnA8hLrPgUXjhJiQJTDLY5gjTFQclkAHxAZKGf35HH8eaC0j&#10;Yy+LREO+DgWJfihPD0R3dbTKWM9LmKpCm0wDlZmsQ2ZCBLI4RzN4P6V0ToN02EvTqMhBMV5VBeHI&#10;TwlBnixNFU4pgfqSWOQkBKgqt1L+oyrPgHKSitKsKEhf9IHOHLTUWdHVkoHMlDAkWgKRGBuKmAg/&#10;hIdyXAbwWMOF/EklBh4HAbGSczU9MRSNNcmqxpQ1RiKuJCgmRDnREwmeiVQ35YUWFWafyvdzU/Ro&#10;JVh11FNFdaThwJZm7FpXjaMTLTg3uQyTW5tw4eAyKpAW3D62jAqjERd31eHcjiqc2lKKCxNVuLyn&#10;HjcOSaJkM166sR47Rkpx/cgg3nlyF64fXoZPnt2HH987jh/fP45Xb2/EG49swucvHSDQrMcLN9fh&#10;nad34ovXj+LpK+tVO+hj25sIYl1UIAPYsbIMa5bl4Pj2NpzY0aqUyvFdHTi6ow1n97XhqSurcHR7&#10;A3atrVE5KY+QzOzZUIUVrVRgranYtb6GqqQNg61SSsWoEiZ3j9ehry0DnQ3JyI33R1dVLK4clvDh&#10;YVUrbFN/Lv5A0Pj5Q4mskmWq2wQNARMCx4dX8OMHVwgkVCayzEUA+NPnNP4EEQEPWaL6wyc3uUnC&#10;IV9/JgAhICKlTm7hz/IdKhXpJyKOeVnyUs2m+Nm/QGVaWYYRGdYw1Qsji8Zz9bJydNfnIIkDQNbY&#10;G6sykJVigIHMXRorFWQYKEv9MNyeOVWHZm0FUVCa3NThECXaud2tOLypTjmzWqpSOTijYTFJx8Aw&#10;1XY20Sa5HFP+FgGQzFSL8nPkZ8QixWpQvpcAGkxxmkt7TvGNSJJjfFwENz3CwyTc2I3GeSm83Bwg&#10;vdAFQFIt4eq40s2eSCB4pER7ITchDKZQF8V+dBzI8n1xJD9Ig/rw9IeVcZVlhblzpFnRXJXYJYlM&#10;9WVWDHZnw0KASI4mI6KqyIiXCrh+nMQuKEiJQIo5FItnTaPkJqiSPWm85iPZ5IHaQqNSL+6OCxHg&#10;5aQUk3R7i6Cikl7s3h528PeWZaulSOIkKcygcqHE96bhlCg0V8dFPLeFBBcXGMOnFIjj0oV48MEH&#10;CRQPYdbsh+BCIx8V7qV8JlLSfBYNk5Mk7/k6EoQJUg6LcN/9VFcPPsBzvR8PEDjuv5+PBM9Zc2iI&#10;HRfDz0vCoJ1QX5ePBAK4PkTAzIeg7YIgWW4K9eT+lqge3HFk0AUWDXJj/JBjpAIMJhvm/4tD3eiz&#10;GKnhHsgx+FEJuCLd4AOTPxWU3QylJvylLhPPLYiP4Ty2fI6rUo6zuBApwrgUYVQlYW52iPCS9X0S&#10;DKotz8WzFEgEyG8JPkFUMp6LxW8yl6pljtpUeXj+LshpDnIJIDU0LlkkM4N5UdjfmYWLwyW4MVqK&#10;p6hCXttBEJnsw6fHVuCr0yNUH6vwDcHjG7LBb86swnenRvDd6VE+X6mUiYDMry+uw49XN+GPd3fg&#10;51vbCC7r1LLXZ0dXqDyS1ze34EZvHk42J+NkazrOD5bixup6nF1RgTNSuqSrBK1UyPH6ACyYKXkf&#10;DxJAHlSVhaXXu48EIRBQQwgeMcFuqhx+iJvkt8i5U30RHL2WyhIXv+dAQCfQWMM8YApYSvAWsF1M&#10;xeuEyqxgVf5G/B4WrT1B3xs5NDQtZdHItLgiP5HkKorjiIAjRRYlmlEUsTuvqRcBK5Bg7+W2QOVZ&#10;SB+YmCh/zj9Hkpg58PFcpIJaZD5KjbgIKYoY5Mxx48DfL4SG40IKMsqY9pIqv0JgwjwRFuoKqb7r&#10;5yPLqUv4uQPc+H9+vyzXCnFKjNWo4BtdmBPJYwCCCTLaUHcEcbyLEg/ncx1tjkHqskX68LUzDBo3&#10;JMRKqwgq3fhAVBaZ1SZVpZtrEtFOsBNjvH9dsVopuLqH2+4anCdwXNhZg2Pr83H7UAueuzyMF66u&#10;xjMXV0Nq273A+3v5YK8Cgjce3UI1MkH1sY/AMYlv3jiCj56ewDevH8abj27E89fH8M5TE3iSZOP0&#10;znb1u9O7m6h8OnBmdzeO0xaOdafg2pFeXKSSvUJgObO3Exf3d+Cx8yM4K8trJDV3OO6uHB3E5MY6&#10;bFuejxMTtSro5waVivg99q4rw8cvTOKNe9uVWumosaCnPgn7xpuwe30tNqwowTK+J7k6Hz1zgIBw&#10;Fz+8Q9B4X9SDlCu5oUqZ/Pb9y+pRHOrK70HA+P7dyyqc9/dUJxKFJQ54STj888cElo8u4c+fXMYf&#10;PriIn9+/iN+/J10Rp/wkAhqySXfE/1BtcO9gWjRZgRQ0zEi2kOHracgTkGyLgkX6b0QGobYqC3VV&#10;mSo6orMuk4hfzwvXjKv723Btfwuu7G7G9v4s1Kb5kaGG4ej6auwlI9+zppJSsxDF2ZGIJsO2iJJI&#10;I5NJNyObm4TqCtuWyrlWSyjamvJRnJ8IncYLNosWmWkxKsfDcclCficEcWYDogxBSE2J5iD1hhMZ&#10;XAANaDTBJ9DLEbF6fwJgANJiPaiCQhCrc4UpzBlJJkprshd9mDscHRbjARpSYeCyhPTQdKoQPsoS&#10;j7OTvWpYZE/mLJ3/aoo5+cmgkqnMLFFOSLZQkpNtyfKXlMd2EccvjVg62XS0ljKdE7ss14wYnRv8&#10;afTs581UikpPANMGkTFGBSLMzwURNJJhBEAf9yVIjA4mE4vm5PXDkvmz4Om8BME03tE0zskEFw33&#10;6UhjMnPGA5g+YybVg7R1nQEr70sEJ6EvJ65U2BW14ePtigAJdfbiBKWKmzZtGu7jud3/oCzT3Y95&#10;8+fAxc0JAQHe8HR3oFFwo1GRSsdeqsyJGIRAnpubkx3/l+fpSyCnajJqvWCh4ZKWqgl8zCTRSNC4&#10;I4bgoXWfDwvBJIGGJZaGKJvXOoOfG6hqJJtcoqf8eY2Cue9QGi9xrBv5HzGBJAZBU6Gpkksi0UU2&#10;WZ7kPqQ0vACDAIQPjZinvSgZO1VPS4osBtLwyubvOG+Ksbss4O+dMMyxWRnjhXydA5bnRWJvSwou&#10;DtBgEEie29yAN/Z048PJfnx2fAUVhmxDBIQRfHN6GN+cGsbXJ4bxKwLJ1+cIKBfG8JtL6/H95Q34&#10;6cZW/PzIDvzuznb85soGfn81vjo+io8PrcAnJ0bx3aWN+O7iOL69sBGfnRzDC/v6cXVzB9Y2ZqMi&#10;JYpAYIfZHG+iPubPfFCVpXf8JcpMzi/YbSH03vYq6kpCd135vrvdbCoUO7WU50eQET+J5IiIL8nC&#10;8RQdZI88qy/ZqBkdFZEkc2koTSM5M7rDHM5r6jqDQOKJzDhvVYeqKt9ABRKKsGBfeFOpuv9CVgJI&#10;aISMSQFTSWaN4LySag8BflS9VM4eros4x9zg58dx5e8MP1+Si0B3qlZH2C2ajaWcL86yFOfFz31c&#10;CUicG/7u8KSq9OB/SF6X1L+KCA9EaIg3XLk/ndYbCVY957+nAoy4mGCqDyml5AQ9FXco76WAUhRt&#10;hp6AEaXjWIv0RiTnlZXKJi1ZOi568/cuJGdeMIS5IZRgFUoVbCaAdpbrcXZ7JW7ur8Xdg/V4/EQb&#10;LlKBHBnLw5VdVXj0OJXA+QG8SWXx/NV1ePzCKAFkHO89sxtfvXEYn728V4HGFy8LgOzGZwSSr16e&#10;xG/elvf24MUbY3iVIHP1aC8NfRMuH+7H4xfH8PwN8ZtspkrZiOtHe3BsczX2k1yf39+NGwSRR86M&#10;YJIKY9tQES4fGlRRV/s21WN8RTaev7Yet4/34vDmKtw5OYQnOP6kwvYjZ1ao8jEHqFZWdWeiqTgK&#10;GwaLUZoeioosreobv7rDhsfODOP3H1zD9+9cxg/vXsCv3zpDgJAlKoLFO9KI6ip+fPcifiAY/JbA&#10;8T1B5nf8/LcCEFQV4oT/3Qfn8KcPz+NPH5zH7985jZ/ePoXfvXcWv3uf71F1SOiuPP7t20fxX99I&#10;FNYd5XuZJr6OkAA33uRgqoM4WGJjEBUZDqtVlpUiVSHFrHQLOhulGVIZxrqycWg95eDOOlyfbKc8&#10;bMIEEbQ9X4uVDRIrno8DY1XYNlxJ6WtVKqYg06Kyr6X3cnGOlTffXYXn+nGASXXO1CQD8nIsqu1t&#10;EgdXdppRfceHBliSFdNSbYiNjuQAC1FlVSRvJDqaUjlRj0gyfBtVShzPozRTr6I+pIWlNcILZhlg&#10;wY5UEp7wpMGZIctWD1KBPHg/lciDZO4PKuPs7rJUsSR3ZxpfMu/BnlKVg6Elu44nK7dSWSSQfSdS&#10;KUhik55sKIzGzodKwduZTM1lNsHFC1FaF4T5EwTItLyc7WDUeSE8xIFSnser9yB4SNSYF5WIiwqb&#10;thr8kZccjhAqFmmSpA92V3XDkmNDuAVxYjhh/lzxmTxM5TEb9z1wv/J9ZCdo4OsyH6Fkrq5kdpLV&#10;7OJgT3Y7l+fsD3/3pVgwV3wj87Bw0QI4OEiPBx+CjBsZnqe6rtKgS0J9JZHTSZzwNGquPP8li+fB&#10;04VsktcjIpjMj59H+i6FVRRKqBsSaejlMYLsNJTnLq1Yo3j80ZzEaRHeSNV5wyD9JnhfJZ9BypqI&#10;M106F0Z6835KfSwes0aUB0ElJnAKgJJ4raIDHKheHGkgpQcJGSwVjLf9TBrE+ZAWuCEEDvGdSC0u&#10;yUeREvJ6MUo0vh0FsdjemoWySDdurhjO1WFvUzwukNzcHi3EC5vr8c6eDnx8uAefHePGCfvFiX58&#10;dYrbiQH86vhyAsoQlclKBSC/vrieILKBIDKO317fgp9vT+AnGoif+Px317bh5+vb8de7e/CHO7vx&#10;6yub8Ktza/HxydV4/fAoLo93oK80CTapODB7SnnMowoRJSI9ThwWzsTSuQ/CZ4mUoqcy87RDuJeU&#10;ul8ATyo3N4JIAK+fK1WYp2Tl85r5LZlBpeKM1CgfZER7o4jKoiYnGH110chP4ByJcSfZcaHq9kaW&#10;xQ3NpZFTz+N8SFK0HLOi2JdisR2JjY8TxyXVZoinWlqVcRBIABFFIT1BAqkk5HkgCY8AiYTlyxKp&#10;P58HBnmoR+kbIiTOk/cpKECSib3hQ2DxlvvGR6lC7enGuUAA0nC+Sh0sL44Df6rkUIKQ/F8wwUvS&#10;CCL10t46DLa4UJjEV0LVb+a8M5Ow2Tjv8jN5LhkRSLQG8ntBipBKYInUgqupiOPc9FYrD+vI/K8f&#10;aMKdA7W4ubeKaqMZl/ZUk9QW4u6hdrxzZz2eu7Ac7z+xBe89sRUfPL1DgcjrBJNv3zpMwNiLr18/&#10;hK9fO0gQOYTv3jyK95/ahTfubMY7j2/j98apTnbgxZubVUmRkztbcXhLHZ66sg7vPr0XHzw7iaNb&#10;mqhqKnDlYBtunRrAyd0tuEAlcvvMkCp9JP4aCfO9MNmL7aMVOLatEce38nFrDS5OduDWyWW4d26I&#10;v+/FSQLUVSqZkzuasYHjeP1ALtb0ZqOtMhYlaYEYaonH1qFM3DqyjABxAT+8PQUe3711Gj++R+Cg&#10;8hAgkU1CeVXG+i/LWT9/TEUiUVhUHH+SxMCPL+HnDy+o7Ye3TuKnd8+o53/4+CL3Q1Wilremlq4E&#10;QMQXIrkj06THhvTTyEiNQ1xsJDcjYmIieTNjEEqjI9nkFrMesUYCSUIUehoysZFyXerHdFdaMNqW&#10;iRWNaVhGGTnamo0NfSVY31+NiXWDaG+qoUw1I4mKpqIoFd0tpWirz6cR9kM01YSs7SfGRUKOIUoX&#10;QAMcQKAJRBLlbXNNNtVLPLKTY1GWl4nBzlYc3LUZh/aMY2LjAKqKOUFjQpFDsIkhQJRmGVFfGIXq&#10;rAgkGzyg918IQ4gzWX6oitIKIljNninLV+JcnqHKqwRRiouvJilWCz83Bxr9pUiOk5LLcchM1sJm&#10;DKbBd0EcGZCJRjNKI8thbshI5PtkRPpgF+Qk66h8QpGZEIaIUEfoOMkDaNzCQz2UX0NHIy9lUoxk&#10;U/Ex/uqzAG8aZAKFhWCUmxqhsnCdaCgEaASgNDSkGgKRJw3tTALdw7I9/BAeeGAar6eWv/WlAfDi&#10;ZOU5zbofC+c9jEVUGNKZLz81Cq3V6SjJikUs1UBosCwp+MHfj4Ds6aSWyFwdFsGLzFiSNiWJVPrN&#10;u8pyEye97FfH3xjDAxDOyW8g+4yj8ojj+cuyU5LWU4WSSkmTGIJoEgFDsqWTCQBpET5IIKuMcLcj&#10;o6axIGhLbSuJwEoQfwmByG/JLHjRcIpvREsFJQ512We6gURAlhuDyLK5/wj+xsd+LhXMHFXtV5a4&#10;dGTiKpmR+9fR6Eb58D2qG8l4z6OhmWjLxb6uAtRGu6M6ygVD2RpsrzLhVGciHhnNx0tbqvH2niZ8&#10;dLgTnxzpxqdkip8d68XnZJNfHR/E1ydX4GsyxW/PrcF359fi1+fXEUzWKiBRIHJrJ/58dy/++ugB&#10;/PtjB/i4h+9vxzcXN+GLU+vwwbHVePXgShweqkNVqklFis2bcR8WEDT+BSICIEvnPqyCA6RacahS&#10;IEsUgMQJiHJMGXidggjOvktmwo+qRErqh7hK33RngkUg8uP9kG1xR0OBliokGs3FRoKGN0rSNeip&#10;T0R5WpjqQV6RFYSmkgjUFUfCavRHAsd2ToYNxohgji071bjMlwAikXtSVkSaiwl4qFYDHBsSROPP&#10;++AhCpIgIBUqBBik7Ii0ApCqum48Nsl30nDciKrx9iB5IoHxp6qR9gWeVCLe/K74QIUsevEeehL0&#10;/TgHVD91qi9PXoMgKhyps6fjvJE2DJJ5bjMHwsQ5UZIfi7SEUCTEBhJYApS/TqpkW83eKC/So7Yg&#10;GHtGsvHk8XY8erAW13aU4OruKlzd24TJNXkq0urFq8N44fIInj63As9fHMZvCBg/vnsMHz+9RymM&#10;z1/cg89e3I+PnttHNbITb9zbitfubMHHz+0meGzFneN9eJ2v33t6Nz58fi+evTaGx8+N4vHzK/Hy&#10;na146uJaXDvUj4sHenGTY+mxi6M4MtGAravKsHVlGQ5vb8ClQ11qGevD5/fhymQXjlMZn95ajVuH&#10;O7ivYdzkWLx2uBund7RQ6WzG3ZN9eOTEMlzc30ygqsTeDRUYIGg0lkehvdKEbSs43scKcXJLFX58&#10;6yy+J3j88M5ZbueoKGj41bLV9aklrA8JIu9fwl8+v87t6v+BhixZ/emTqSUq6Wz4O8kp+fgqP5uq&#10;nyVhwbKpboYSraX6qhNM+P3fE6Sm5WfbkJUag5R4A424n+olLiVJbHEmJNuikZ5soUIwE0hC1bp4&#10;iiUUjRXpqCxIVmw6PMCJRjoECaZgpMaGIooGNJJMOpW/TYyPhY2PMVEhHBQhyEmJoSIxoSQvGekJ&#10;Jhphaa05VXpDir5FETykSVSaLZKgkUTDHUzDG4CIIB+U5iZjeXctTkxuxNqhVpRQydSUp6OHqihP&#10;8kCoGtYtL1SF04oSAyjhacw42Hxl7dXLhZJ7HlXHw1Qg0+BovxAWYxDS48OREB0MM5WAHZm+N7+r&#10;Jfv15wTSkxUHknVJW0+r0RtGSuVYMuwMsn+puxVNaS3lFtJslNRi+Gk8pSSJTLgAsixpnmNvN1vt&#10;U+PnSEUkfpowBHhI7avFPHcXaAkUqYkRcKGRdV06Xxl8kyiVUFekESgMGh8stZuvHOiyJDVnxoME&#10;tmgEc5JLL4mF82dh1vQH4EdGGRzI/YW4U8GFwBzpQSCSRlseNBZ+6ngkXDhKH6TUj7+nBBX48H56&#10;EcSn2Kg3VYcu2IP3xYB43hPxr+j8nGioF1MZOCGJLDGeICidCGVLprpLJnjkx4UhJ5qgTyWSQjCI&#10;JChEqSUZO4TQ0Ac6L4Ce55zG4xCl4m1Phr2YxtOJqsJnqUqQkwx1AaV/AZMAg/hC3OZNVwUXzQHO&#10;BI9FMPE8TDS2JoKwgeojis/1NEjSg10c+A1xgVhXEosb4y3oSvBDXYQzRjO02EojeqTZjBsDGXhu&#10;QynekkZg+9vx0WSn2j7lpP2cYPLlsX786uTyKRA5uwrfiS/k/Br8hiDyA1XGzzd24I+39+DPt/fi&#10;z7f2qNe/ubQNX54ex8fH1uCtQ6N4bPsyrK7PhomkYP7DU47z+bMf5vYQFs55GPZUmk7zp6tAAVnC&#10;kqUpKVmiI4DEBDmgjISiIdcEaxDnhPtc6N0XwOBjD1PgEmTGeqE6R4vmkijU5pJ954SiMIHvZWmR&#10;ThZu5dgJozKU8vgCSElRBJkiEzQ+CxEZ5ktGH0wyF0kS46yAwvjL6oM3DX54mDcitBIt6cL3qAA5&#10;NgxhPopMyPKWVpSHgAdJhTcBRxKFwzhegjlfBGzkMwEPf29JSBbfiCeVhgTCSIFEX/Vc9i1RhjJH&#10;JCk4lnNQfIQGAoeW+xJiJYRLmrzF8P1oEk1pzZuSZEAM54aV4yzOHMDj9kA8wUSCVYrTgrBzJAN3&#10;J2txaWsh7uyrxL3DDbiypwYHVufg1KZSvHCxH0+caMOLlyTjvA/S0fF3H57GFy/tw3NX1+LrN84S&#10;GParMiQCHm8/MYH3qShuHuvDS7fWU1nswNuPb8ErdzbgdQLLl68fxRevHubjMbz9lDSE2oTbp3jv&#10;STieu74Rz13bhFO7OtFebkZnVYIq9ijJjIe3tWHfumo8em4V1Ugbbh4dwLOXhgkg7bh2oAtPnhvB&#10;VQLLWFcqJtdK3loxj6ENN9Qm/pUm9DXYeE8NWFYTi5EWKyaGczDenYQPn9qH39Kgf/fGKfz6zdP4&#10;/u2z+PGd83zvsuoR8tsPrqjS7lMlSCR7Xcq2XyPIyPOpGlo/yXMqFAnxFae66h8iBRnFmU7A+DcF&#10;HnwuNbGoYP5MZTItwRwGo5YskMa/OMuClDidcviaDaHKuCdY9IhTjzrexABkpkTSeNI48aaX5IpC&#10;MNIIhyHZouVvQ2mU+f3IIBrDQETRMGs07qgoSUFlYSIBxw+GUF+kWE3coqAj4xEVESHMg4PXnUzT&#10;g3JdTzZjEgZMaZyTHotMApwMvGDK4FAOeDeyaBeH+YopSWXekABvhPCz3JQwhfjbVpajvzkTtihf&#10;OJPFzps7WxlgUR8OdnM5mbyQReVgI3hIwUbZl6vzIohD3p9sydPJDnPI+ufNnkEwJRglalX13GAC&#10;XRQNr7T5DPNz4G+lX/RCqhj+zlv8CPZYunguPFyXwM2Z6mHGA5yI7irp0RbpjzSLBlaCTlN1MmW5&#10;kcc2j+fgAGeHuZxo3jTaVARk6rGRvlRCIXBdMptg4aIKV0oip4HnmhynVw56x8VzCDxzyOaW/LKG&#10;7YRoAkSciSDhs5iscQEZoys8acDdHLl/yZeJ0SiWKdc7moAmeSeSf+LrsUT5kSJ5D8IDnakEfZAY&#10;E4ZETmIx5rKsFBPkAivVWjzBIz7ECfGc2DZOdBsZczyVQ5LWHbH8nt51geoJIlFaEmEkhQEDyKLj&#10;wwiyNDauCyTHYwa8yL4DaDy1nvZTDJyAI0taegKDiYCl4TF52c1BNI2ONKnSuMxTCYnx8p8ElFhe&#10;f0my0wo75rlagxwxXGRFuyUA60sicXe8EmvSA9EYZo+VZObbSiNwsDYSF7uteHQ0Cy9sLMGbO6rx&#10;7t56vH+gGR9OtuFjKpPPCCRfHB/AFycGlZ/kGwUmEqW1Dj9c2ogfL23Gjxc246dLW/HrC1vw2Yl1&#10;eGtyCK/uW47HJ3qwr7cIBSQKSwkWc6dPNY2S4AwpXbKQ4OHLseXJMSnqRFSYJFUGO/H+uM2jAnNA&#10;htEDFVS4pTE+yNa7ISHMidd/MTIIEJLoV5EZTKNkxvLmZDQWRKAqIwg5Vnekx7ojM17UeyDv61IE&#10;es5HKo1tbbEFwT52MGj9aXxDqEJFaS5RfjhZRhXFqSdQ+Hku4fv2JIqB6jGI4C6ObhsVfAzngIag&#10;oqeRD/R0ULXnJPFVmrjFm7UkUIE0/N5qDPt7OpOkuHN/HDOGYO7HkWMtUIX1h3PsCVBoqWACec/N&#10;JDlJsWEEKu6PBFL2Ex3uS9IovdpJikgYvCVHimAsKQFS9t0sAGKkDYkPoRrzwub+ZDx2rBOPHGzB&#10;tu5YXNxWiufO9eEK7+uxDYU4NV6Ix4404fkzXXj37moqjq345LldBI1jePXuNtw6sxIXD47g7L5B&#10;vPzINnxAxfECQeXNRyfwzpO7CSZ7CBbH8O3bkg+yHc9c3YQTOzoIGCtVAuHJPe24cmwQN06NqGq5&#10;Z3Yvw6mJDuxaVYSDm6upGhpwfrIf+zZUY+cacZT3YM/6WqwfLMCW4VI8wrH16JnleObCKtwhYF2a&#10;bMfJXS3YtbIIW/vTMdgYg81DWfx9OfZvqMVKEuRGKs/BRquqrDHel4nOknBc2d+t/B2/evWkWsaS&#10;fujfv30O375xBr95+/zUEtaHV9RylCiR33KTbPXff0KFQrXxE5XH91QvU0tfksEutbEIHtykf7qA&#10;zV8IIOJgF/D4d77+M/c3LT8jTt2s8vxEZJENJ5s1ZNtk7zFaxEYFIEmSDI1kLjR+YnCjDb40vkYk&#10;mUMRT2OVKsDCwWQhmylIj0ZBRiyKsmzITZWlqwgavlDKzwikWsNhpUqRIoi+ZDASgirlOYpzbGhv&#10;KlVlS3ylHpD8t5ks2ByhopbiYkJQkB1PsPHlAPVBKpVLVloM3GkYPVyd4erioNb4fb3IWqgQlrfn&#10;oCpXh/zkEGSRxQuzX0wW7+iwAEsXzVL9nfNTDND6S7VfJ7VMJJniPmQ/kvfhZj8b1QXxKp/iAYKO&#10;g+Qv8Dd+nnbw96Dclz4XBIswSm45Bw/XxSrDfDbBQlVYJdtcIkl7fJQw5JJcC88nUNX2MZKlm3mM&#10;CQRrWbZaMGcGHPh/skTgRGMZ4OkEN3Eek23XlqVw0jryerny+1rlQ5KwSF2IiwLvZLkvJn/VS16i&#10;WsrzbQrYdEFOVHlR/I4fP9co573k2gRSTbjwmrnw+LW8ljEkCEIUZDkhkvtOjDMQDDlZqUj0BBsT&#10;gcxK1WUjUIjjO5wTWfwcCaFOv2xuiCa4WDmppUxJIr9v8FgEI69THN+TrHPfpbJMM7VcJQ5ziTRy&#10;XzgdrmTIbotmKh9AmPhLCCKylCPGNIogYaYSCSIoBPHaGmmAiuLCESH7poKRJbL0cI4RAonWdR4C&#10;JVKJQKRznoXutAiMl9iwpdSEK8sz8eaeVhyqMaMhdAH6LB7YUqTF7kodDtdH4lxnLG4Pp+KpdTl4&#10;cUsxXp2owJu76/De/lZ8dLgLHx1dhk9O9OGLU4PcluOr00P41ZlRfCUZ7MdXUrGswvtUHM9u78St&#10;dfW4PFaPnV1FKE/UwZUAOZuqUYomKgDh43yOD/FzBXK8BTguUP6dYKor8RUJAGrdFiDadxFVnQtq&#10;UrWoTwhDa7qBqo4Egkoiz+aL9ooYjNCANBMgK9JDCB4a5Fn9kB3ng1yqbpuRgBC0mERrAccclbw1&#10;kGpSDLcjx+b90FJB1tekUzkHwo/qUDWbouEOJYnQiKLg/YkzSh6GAYXpRsTTUKdRYUqIfxJBMT8j&#10;hqw/EDEcL3qO32AqzUjej8hQD0RRLUtH0ACCk9S2knksoKMlSZGQ8EC+L4QlShKHOb7CCV6ydCx2&#10;Q94P5XfjpA0vjyme/5fDOZqTYuJ4pwIKcEGYROjpSBY5vnXBjmgqNmHPqiyc216EN2+uI3gkYXuP&#10;jUqkGY8f78T1vY24uKMWtw404fb+Brx6dQgfPLEFX75yEO8/u5eGuhtXjy7HhUMrcHBrOyY3t+D5&#10;29upHsZVxerHqQaeu7aeqmQvrh0axIs3t+DeuTEc2tKGbaNluHV6Fc4f7MX4ilyM0JCf2tOD9f0F&#10;2LSiHKd3LuP3pXDietw5O4y3ntmHp2+ux6GtTVQhEnLcT6JbjZbyOBzg/x7eKk25MnB0Ux02DhQg&#10;2+KHqvRQbBnMQEGCN1Z2ZWByUxMGGhNRYPPGcFui6krZXhaFrgoTOkr0OLGlkcBxFl+9cgJfv3YS&#10;XxNIvvsFPH791jkCwyVuF5UK+ZGq5Pt3LqoIrd9/ckOF/cpvf/XKMQUgokQERCQXRKr0qpLvVCCi&#10;XqSQ4r99fh3/9eUd/ImfTxN5Kehv483LiDfAzMGRbjPAZiLzIFjE04DnEDCKc2L5HQEUDZ/Hob4i&#10;FYWZ0aqujchOGXxSRTPBEkyWHMoBLIPBR3UllHA9WVopzjMTgKSVZhCZiLvqjiYZ5zVlOWREZLBk&#10;LNI4KtDLaUr6kgmb+N0wMhsJ2/WX0t40ypERIWT4S+AnxRkpm909XeDFLcmqRQ+VR32xGRW50cjj&#10;IJSoKWHdcQTDwuQIdHIClfNc3BbPViARSWMUQBUgeSWeLvPVZ7UF0TTI0bCnsZNufi4CPqIsOPkl&#10;UkUYk+RpiCNQQmaXLJ6P+QShxfNnwsvVfiokl8Y4kQAbIOvX3LdR501goIH298D0+6dh5vQHYE9g&#10;k7a37k7zFaPL4QR1IJB4uznw/CX/Y6ladpJkQxf7OfxfP5Xhb+K+dGSQwtQ0ZON6Gm8LgcSd6k3C&#10;JOV+hvq5KVaoJ0hITbKQIKq88BA4Ur25OdtxkrvBzPOXpQVholEE8DApbOfjwv/jNSYopfFeJRBE&#10;JKtcsqUl0a0uzYCsSG8qgCWw0Ngna70IIq6IFJ8EDYqNv0sK5/9SSXjaTYfX4lnKCRxJI6DhNfHh&#10;aylB4rNUKs/OUol0oe6L1Fp/GI1oJEFCAMTfiYBKwNPxszQqXqMPjZXvkqlIMAJpvACpN68nvxfq&#10;TCXj8DAqI92xrz4e24oicawpCU+uLccPV9fgibWl6I1xRE3YIixP9MO6nBBszAvGRHEY9lbrcKo9&#10;Glf6rLgzkoanyVpfnqjGa7vrqSxa8M6hDrx3pAPvHG7Duwfb8Pb+DryxW7odtuHaqkrsa0vBVv7X&#10;cJkVmQZvuMyfQeVxnyrVLkuOkjw4n9u8h++HI8eSAIeUu/ehAgsieEt4c6jk/PBaGrykjpg99+OF&#10;QqrnXIMnr6WzWrqqyQlHb70NHZVmAgjnDElSKRVJSWoo6gqjUMDnxZk6EroAkkAJ3SVZIRgZtS4c&#10;A66q+6Q4xZMsWmSnRHNe895zbvhxTAohkhwiISX5KZHYNNqGY7tX4siOYWxa2YKje9Zg89ounDy0&#10;CdvW96KuNAWZCToUZ0SjJCuGajUEcVTYRdlmFHKLMwWQcC1ShDGBRFNUdQRBRiNAQKAQoiIgEkW1&#10;IaATLMta/H9ZFjMo9RtAWyRJhWGKpFq5xRgDERggPksHFb66rT8NW6gmz2ytwvpWK4ardDixNhev&#10;nO/DM6e6sX+YRndVHk5uLMPFXbV4/uoqvHBjHNePrsCVwwSEu1vx2KUxqolOPH5pHV6i4pCiiHdP&#10;rcV7T+7F89dW486pfqqDFXj07ChuHh/GU9e24Ap///ilTbh3cSO2rSzDBYLIxUM9CnwmNzXg8I52&#10;7FrD8XN3C16+vR5n9/bi7IEBPHN7E54kOE1uoSI52Ifje5apzoQH+HqwyYzhpjgc39qAWo5NiaAr&#10;TgrESEs86vI02L66HN0kQunRrsiP90drmYlq1BvtpZEYbUlCX3UMHiOg/fDOeYLGaQLIaSqPs/jm&#10;9bP47s1z+OHdi3zN9189oYBDXotakYgticRSioTA8Vu+liUtARB5X0BEkgp/omqRMilTiYRSG+uO&#10;yhmRHJFppghfROs5IU0hNOCUuVFBapAlcpPlJaltVZprQ3ZyJNIT9GqpKjlOg+7WAlQWx6GhKoWP&#10;8cilYZGKmOmJWtW2VQBESo6kxkcgIyUKFrJwKYKWlR6FGDKgyrIsggkVSQDZSFgAdNogWEw6/n8Y&#10;kmMNZCcR/H2wKkDo6+MGN1EaZPrONOYOUtbbTRxwbgpUfDkBJMJEy8FZkKFFXZEJCZyEZhqeEF8a&#10;JMlSbs5DcXqkSjg0ceA62c2ivHaBD1WPtzhnaaSDyKhFHUjFW6NOYs5DOCEsHOg+yhHoS/kucl/K&#10;ikh8u7B3T/6v/UIpTTEfnlQPGho6S7grsmyBqs6Pv9s8MkB3GvdFZP+LMXvWw3j4gWk8XomEClf7&#10;Eoe7PAYTDCQ3Q0rJSG8Ve2nQ5euGRGukAiuJWjPxmgV4S7FGd16/QLjyP6UZj4cLj8/DharNgwBh&#10;z/NyRogflZOXK4GR4Ei1FujnDV9fd4KuA1ykyq23rEOHU/UsVEtZpogAFYnmJ74fjoUcIQwhzojy&#10;soOeCsAW6oyGND0Kon2RFEblofFEaoS/8kfo3RcinWMplSzRFuqpiv7JGr83gSGcQBhOBipgofpd&#10;UHlIaK+UNNGIr4TArfpfEIDEFxBLgydhrUHch5R/N/C3slylk/4n0ntdS/IRSEXDay0RWEbuIzvE&#10;AesKIvHCllo8OVaMycoobM8NxavbG/HXRzbi69N92FOuR3XIXNTolqIzzgt9Sd7o50QcTPHCULoX&#10;Vuf4YlNxCHZW6XGgKRonaKAuSAXalTm4xu3KcBbOL8/Csd4srK+2oC45CIVmH8QGLIH34ulYPGMa&#10;7GY9AG9eQwnVXThbSpc8gDniB+HmtHAWfKjGfKi0fB0FRObxHBcgnGrAwPM2+y9BNAEkypvj0VX8&#10;H/OQawlEqsmdpMaAUqqOymwtiVAgavIjUJGtQYaFYJMWgow4yVb3RGmGJP8loyg9AglR3shJkqCL&#10;QKohHgvHniwLiT9S1GwI74smUKo3e3KOBCA70cgxq0OIt3QG9FfFDaXVgSS6phBcROlKWLeARTzV&#10;b3mehSQtEgaORSOVQ3o8jychFE1Vqfwe50CyHhWFcSRqvgQcPcy0M7JcLgooPjpUhYkHUfHKcpoE&#10;1fiJevmFiMrycAiVTBBJg3RVFJAJoUIbarLh4p4mDNdFYU1TPHpLtBgo1WL7siTc2NeAR4804fLO&#10;ahxak6vCefevzsGT54dx+8QK3Dq5UtWxeuryOD566QDee3YPXr6zhSphBJtGijE+JPXzBvHslXG8&#10;enscb9zbpsJ8X+fjSwSAexdWqQq8104MY2JNBTorY3CbhvvykR6c3tumstOl5Mi2lRXYsbISu8Yq&#10;sGWkCIe3T6mOEzs7sXd9PQFnhapeIUAiVX0fv7gSR7fUYPfqAiqKcKorLdqq4qD1mQ0p61LDcR0f&#10;4YQsi5SqMZI4+KM00RcjzQlY15WEXo71V29to+G/qFSHWsZ6UyKxLlGBiF/kDL4hqHz3+ump5S0q&#10;EVnCks9/ePe8+p2AiGSXS2FGAREBjn8ByJ8+u6p8H/9B8PiLZLF/LArlolIl0yqLklCWZ0N1UaJy&#10;jpeQgSdaQpGRFKEq3xpphK3GIAJIlAKP7ORoxBJkpOKrDMTBZVXobilECQdTkjUUfR1lqCxM4aCU&#10;pRot0hIMyMuyUEW4qpyPRJsOehqAGCoCsymMDNwZRoMG6cnxHDg6REjGup87BzqZcbCEGhIEyJ69&#10;PJ3g4W6vSqCIkXVeSoPsuBSODrPR2piBwc4CMjML+mtt2NyXTylYihIyemFYXjRWek4ScdzJOqxy&#10;DpKVCyh4uNjxWKRwYwQNuS8cZH3ag6qAv/HnRJJzlKxvN8c5SkqLg1GWz/4VpSK9uhfPnQ5vx/nQ&#10;0QAWJ2mwf0MjRtvTkWj0QpIAJyeERLy4kYlL7L04MKV0jIbnIk2gJBpFoltEGXjye1LKxM/bBU40&#10;7LI8JslforzExzKVlEWjKpMxMlAlaInPRar++ro7woebfMdL5XpMtQQODxFHpZSm8VK5AAGS40Hw&#10;8CYIRuqnStZI+fwQqj4v/rcTz09PVSmOcjFqkTwvcVSbqQ6sgfI4BSZSv0kMeDBVgITjStn2xFAq&#10;ST4XUPB1mAs/p3lKYQhgaAjW0is9mIxb+oVMLY0tUmG5Esoq5TxkfxKFJc71EP42kt/Te/G+O89V&#10;S1YmGhQplRLF7xsIKGZ/ByQGLsWKPANury7Dm7sb8O6+Jnx2rB9XlqXgSE0Uvjjeg59vjOH3N9bj&#10;sbEC9NucUBw0D2XhjqiPcUdTnDfqyfpqY9xQY3JGdZSj2mpNTmiyuKEtwVdtzfF+KDQ4IyHQDgH2&#10;D8NhzjT4EeDcCIhL5k+Hk9QlI5B4cCw42c1URSsXzn1QJRFKaRtnKi9P+9kEVQIIr4Pvkrm8dlRd&#10;BEKV0c9rbfK1RxjPNYCAquG1iNW4Io5KQpZkC1OD0FEdh5q8KETyPqSSqVdkG6l0PRBDpaIPsEe8&#10;wV21S44n+JvCvRCrc6IxSkReshFLeYwR4X6IDHJSzvriFC1ySPgk2lAqHoST4UdzbkbxHho4FuQx&#10;hf8hnTOzrVQCRn9YCR6irNMtYchLMvDzMMRofWEmMMh3izMiUZQahSQStSjex3SblkATh8z4cIJQ&#10;CCry45BPkJNMc20gFZLeV7VlkDwtPf8vPMQNJo5rWRkJFKLEeRvE8RkRuARrl2XgztFuHNxQgobc&#10;MJQn+6Ms2Q3jPcnoKdVjcl0JwaUOB9fm4fjGEtw42IznL4/gw+f248bxEdw8vRaPX96Cs/t68dzt&#10;LThCcnH37Eqqj33oa84m6EahpTye4FCJ4xONuHq4D4+cHsaJrdU4z3H10s0xvP34BJ64tBa7qGp3&#10;cCydP9iBZ26O49rx5Ti2ow17NtTxsRtbRytUwt/EmhICSDNO8z9P7ukmkAxi73gDn3fhHpXPi4/s&#10;xKuP78Jl/peE7UpY7preZCzvyqTd4Jz0WYxAjvNQGR8SuBPOsZsSxvsXiprMINRl+6MxJxAvXNmA&#10;L185gi9fPoovXzxGsJDlq3MEkxP4itu3fP39W+f/T1n8aylLHpXzXBzpEuL7C4hI61vJXP/dR5eo&#10;Nq7g3z+9jH/75BL+LKG9BI/fvX9B5Y9MEwd4YXosirPMKM2LRWGmSUUA5aSasHKwBSk2vfKBpMTp&#10;+Z4ZVlmn1PopZ5g41nVk18G+DmQnbmo5yCzLU2QU4pBNJpuJ1HnBIEsuYVN5HzKAJYEoVByqLovg&#10;QVafm5tCEAlVMeQafk8yZAUs9FoOWLNehQ9Gx2ih5T4z0mNQmJegloVCaCiLM83YOd6G0a4cHNnW&#10;jhtE9OMTncjkAJWyHj6uUkKEDJkD3ETmI85kLdl9SIAHjy1IZbrrNH5wE99GoA98PMn0abAjdJKR&#10;K5LZAz5uczkZ3XlDfeHtQmNHwx/JSRNr5DGTRbnzPGRtVyZXeVY0B04H8uIDOcHCUUJJL74MvazZ&#10;y+QwSHkHNxp2+X8/Kqr5U9ErUjafwCnXxE0pG0nGsue+p7KGfXlMUlJfWv9K4y8974EAgJNkrrvL&#10;UleAUikSJePn40yFtpjPXQmOwYg3h6Mg04oYibrhZBSnpvg/jPoQtfYs0S8CPCH+nLQBXggmuPp5&#10;LKESEDBwQmywE426M+KCHBDpOQ9xfC0hvIGOswgGc2Dk8xSeu859gTLo0QQaAQJpzSrJcVruK4zH&#10;IwmA4q8QpSHgoQDDcxE/Xwgjf2cQBcLfmQlAiTJm+Fy68gl4yCaOdFm2iqTiiZTPxPHMY8rTu2JT&#10;tRlPbazAW3sa8M6+RnxCQ/P2ziacrDfh0dE8fH68F7+9NEIQGcWHh9uxqyISlWGLkRO0CPlaB5Qb&#10;XVFmckWx0QWFkU5TW4QzCggyuTTCGeEOiAtcgAjP2QTEeVQTD8F+3oNYsnA6yYUEfyyCu4CC2yI4&#10;LRbwuB8L5wiAPKRK+Uv4rtPCGZA+8gEkEqrfB69FEAlQtB+JSogj98/r68XrZj9dZfIHE3D9Ca4a&#10;fi5979PiqGotVIYJYTBrXJCbGA6bQcr/+0GqGpj1nojVu8FK5aHjWPPntc0iOO4cpbEbrkRNrhn6&#10;IGfkJEeoasyFyTrVbCw31UjjHob8lCjkJkUqsClKj0YV7cHEqiYc39aDDf2lZMJxKEozIs0cwv/1&#10;RTwNfRqJVw5JYnZ8GBqKLJhY3cJHG9Kp3guoTvKoQuqKEwg6fmipTEd2kh6WSIKNTaNWOaSNtHTT&#10;lByQpASpixeEaM5TCZqRsSthvToqvJVtaSr3bP9YGfKtPtB4zkcQ779JsxTpVIHxeieUpwdj58pC&#10;7Fudj6Mby3B+T70qQXLv/Gpl1E/soZHe06v8HnfPr8PBLW3oa0xCV10yWmvSeB2iEK3zRH5aBNYO&#10;VaK5wqz6sO+lknj55ka8Q/B4896EalQny1rvPr8Pj11Zq5aY+pqTVbvqrtp41Xzq8pFhHN/difWD&#10;OQSNAdw5tw6PXByn+hiiSmnBltESnD3Qp4olyjENd6Rg26oCpWKWNSQRzBfBy5njhfPLz20+lZsb&#10;77OvaiEco12K1Gh3gqge9dmhWFZqwEtXCSAvH8anz0/is+cP4YsXjuLzF48qn4gokq9fO4XfvHkO&#10;P1JxSJjv9+/w8V1RIQIk/3/FIQ70nyVK6/PrqqzJv1N1/OWD8/jT++fwu7dP409S0kSitQRALFFk&#10;EDQo3q7zkUlGEc/BkZ4UhZyMOJQWJqGqNB3JtgiYCSKZqVJuJBIWKgcDlYmUJhFGHxHqRWAJhzU2&#10;gmBCI0ZZaqDBTrRqEGcOQg6NvBjuaBpcLQEiKjIEYaH+cHNzhjU+BglJsQik2vChUdfqg6A3hECn&#10;DUY0FUmSNQYFuano621GaUk68nPiKY2j0VGXh+UtuRhsyUN5tolyPYCbL5a3FygVJZJYloEEDAJE&#10;JtNwRpHVSGasxLALmElhx4rSPJUfIX1LAv2nij1KbkQa/yMzheyOEyHRHICephzYODEjQlw4AfxV&#10;cmRynE4xJCkYKaHKkcLuaNhTbZEqkilBMmx9l8JEtSAFESXTW1p26jVS5TiMoOqjFJgsgwkQaanQ&#10;AgKpDvyEhWmoTpyw1G4uvNycCB7eZGKS3CUgEkjADeG5yFKaFF904r6k77mcl6Na0vPxWqpex5qC&#10;VdOtNDJBWcqTPJMUawiPzR9ZiTqU55tQQ+WWzPtu5TnkZ8YgXXIYqIQsNOLxnFDx0ilRS1XgS7VG&#10;lmrkOYnqCHWjUqHRj6FRMvrLe7OnEg4JAJLPISokUHxFVB+hNIYSlRXKySBNkiQ0WJSNJAP+67WR&#10;j1qOQ9l/vJbsy2UOAh1mqrLm4uuQzHdJYAwnUOk9FlCBzEOs32IURLhhV1MSHiMrfGNXA1VIPT6Y&#10;bMVbOxpwrTcNz2+sxUtbavDxZAu+PTOAX58bxLene3F1MB3tVBi5wQuRGbgIOVon5EW4IoeAkUuD&#10;lBdOI611RoaGKieU1zKQQEf1FeZOZTif4DH/AYLIA1g8536y+4exZN7DVKMEC6oOUR6L5j2Ehdzm&#10;E0Ds5jwIF4KNRkJhCTLScTCU52UgICaEuSBdSrPzOkd6L4DXwmkq/yWQJGrpggfVvp0WzoQ5wgN1&#10;pVaVoGvlcwMBJ5j3WBzfyVbpic9xqKPBDSK4kxR4U7E1l8bhwPoGrGhMRVupDTX5FhLBSEgDJ1+q&#10;p0iO34xEAyKCXRDG30juj1FDIsjPS7Oj0VyeiJRoPyqdaDXPCgg+plBXgpkGRRlmlRwcTQVRQXDK&#10;ig9GA9VKRY6JgOGL6kIrDZ4E5nA+k2Sk8jeS/xQlgGEKVCsaEtEZxXudQ2Jo5rwy6X1U1W8j9yn+&#10;jzSqmt6aBEiF7IMbK1UmtsaHCo3jYDGvrctiEhSOG2sEx6nBDT01NuxZU4ZtQ7k4tLUet85Kd9JB&#10;nNm7HDfPrMftM2M4vrMd0vPj0NZW1Bcb0VWfjKbKeEQTfIO87GDP++m65GEejwsay6yq//lRfveZ&#10;qxvxyt0JvP7ohKqFdev0GNb0FaK9Jh5dDakEyASCCNVQYzLWLy+g0qhTy1W719dj36ZmHJrowold&#10;fQTlalW2fYig2F4h7a71Kru8oz5OlWbxJKnw4rhPMHkTzLSquGSqVZYRvZCTFIjshACeK8lNQiA6&#10;yswYrInFh0/vwzevHsNXLx8haBxT/o4vXz6uQEQiscT3IUtXv3nrzC9hvueUQhFfiJQ1kTInKiud&#10;4CH9zkWNyOs/E0T+LMrj4wv4mQDy0ztnVQl5icqSz6dJFJGE8onDWkLyJBNbmtubTRrkZsahqixL&#10;OVplS02KJusm4NDQFOen8De+ZOhe/F2YWh8tL0pGeWGKYrqyzJVkC6ehEyOdhrREE7IzY5GTRWPF&#10;51EGXrSSUnR0tSC/KBOxVhMio8lA4k3QR/CCJVvJlHVUCj5kJiZuUTSq4nznBKEikWTDqqIEWCLI&#10;YPjfkQSAUDLvKAKXPI8joMkyj156bUQEEOD0nFRUDuHSMpcDl8ApSzayxCOgIUtlEn6oI7DJe1M5&#10;Kd4oyrJSdtsQGbyEaiIaBekmxEZIaXs9klV0lD+/RwlPwMri9ZEcDfFniFM6lscrIcnyniRU6Tgx&#10;BTgkFl9Kmbg5LVT/qw3lJOIxSqSJNwewPxmnlHaQpa/UeIMCJm8aYBNVWijVh9T0EtCT5l5B/p5w&#10;c7GHl8dSpaLE0R/o66ocpqoUhRfZLSdrfLQvDQXVJs+hLN+MpqoEMkMThpdlY6grSzXmaShLwIru&#10;An4exUEbilqCS1mqBmXJGmRxMMdTeWhp9CSZL0KMjedile8R4b0EvosfprGfrTLVZSkrg0orggAR&#10;QtAIEBDhpqexjJKikZz84s8QxSGAYCEoiyGVUibR3ER5iF9F57kQGvEhESzkUU92rud7es8FBJO5&#10;ZOvzYSGA5OpcsbEyDndWl+G1XU34mOrj/QNtuNGbgluDWQSUDrx/qA8vbq3B+3tb8KtjnfjyGB/P&#10;9OCFbTUYzQlBbqgd0oOWqKKMKQSSVI0TnzsgKWQJwWMprMGLqbwWwxwkRQ4JIAumEyxmEDwENLip&#10;ZE6ChYDHL8DxfyBCULGjGnG3mwU9CVYQr0WQ4xxoCJaS+5IR5YOqFD1yCeqZ4ieMDUIkr4Pkyng5&#10;z4OH01xk0shH61x4D0NhCCX4UsWKoZeyOb4E1mBfkgepq6X3QgINtgR5iI9O6rBJU7JgHyo7qhVR&#10;H4lS3y0hFFX5MTT0ktAaoMK3pYd/CsmGVIGW6CkbyYeJBEIr7/OYCpJozGxhSKZKKMkxk4iEKvCy&#10;cOxLZFZkqAuyqCLijQQJieCLDlBFFaUCg8wTA+dCpCxz8viE6UveUwqJjUR2RmglvFzCeankqUBq&#10;cqPRkKPH+s58rGzPoREvxEBLEnIS/ZFGw5mSGEJyuBienENBHONxkV6I0bjx+ILQ35SCrpo4rOrJ&#10;w8l9fbh3aTNO7OynIW9QhQ2PTTTg3P5WbFtZjJaKOLRXJ1Ex+SCX+900WqMUwEBrBo7tGcBYbzGO&#10;bO/DuX3L8fq9/Xjr8X0qD+TGySG0VVjR25SNEweGsXNjC0lmOlb3lePk/mHsHm/CoW0dePrGbqqM&#10;9QSPbuxY24SRzly0lMWoQIi+hhTkEQxSSExTOEc1/o5wXDIDni6zUMl701BiJohr0FZtQ3lOBFVe&#10;IIrTI1SNPyuJjgCmVbMEE8MlBImT+OHtswSFsyoH5HtJKnz3Ar57U5zp4vuY+kzA4wcFHmeUWvmO&#10;r8Uv8i/1IT4R2X7/S6Mqefz546lsdRWJReCYUihX1WfTLNEhNHYS8hmG9HgjMpPNSLSRkXBAWGN1&#10;sFGiStN7HcFCDHhsdKhSHtnpFrWEJYltMQZ/FZ3VUJWpnHMmGk8L1YYbWZQkH0bTOOqoBiQktSQ/&#10;HqUFVjKgINjMJjL4AEToaeDiDGT+figtTkdBXiINvy88ycDcCXC52QmoKMlQ0U1aGtDcNBty0izI&#10;SrEiNMBLLSklmMNpcAO5z1BOgkhOmkC1BCVLZyrLnf8hoFFXVaDKeMj+E2jIRaX4c1Ln5yRTGdCQ&#10;UwFJVq1UEfbh/8VycmSTkZupbiI07mqQy/8k/BJkEMdrYZVrlxCpItdiZZmIikTi3CVZUSoHR/Aa&#10;SGSUZPzHqVwML1WDSuoQqQSrX3wr/jze0GCyd07wsgIO7IYstNdnU4VpkJEajXhrBK+XD4FGeqgE&#10;8ndecHVeAk8PZyoOV7UU5u3hBOkVr+ocUXVpg9w4iQPRTGZUVRSH4mwLWU4imqvTUVWSgNK8OMVI&#10;U+PDld8rJ5VjIFHDCZSL0e5C9NWnYKg5A61kRrWZRhpRZyqCucoBrlg0gU0aInksekj5MqzBbsiP&#10;DkZeTJACBWHrwXxfcjwkkdDGSR5LhiwhwbI8JVnssoUTGAy+9qqRkl6c9vxMalwJeAhwaH95NNAQ&#10;6gggsnxl8lqIWKqi/EgP9JLBXR0pwovb6/HG7kbcHcrCtWUpeGtXG9471I2Pjg/g/cM9eHVHLd7Z&#10;24CPDrbiw8lmfH6sHW/sb8D2migUahYjJZjqJ8SeSorKgKojXm32sIXYqfdiSSR8HWdSedwP+wUz&#10;YE91sJRgYk/wsKMqWTTvQSz4BUTsCCp2/NyOz5dwk+KJBo4Nyfv4v2ZRBEpzwFJuS6jklqKBCmGg&#10;KR/RNMBaXqPMJCMNpgaVhbFUkRLo4oNgji3JBxI/moyzEH9uBJxIjg1h88rxzbkqEU1JFj3CSZRE&#10;9Sq/GxWk5EdV58dSjcTSEHFey3Isx21avA7ZyXokmYMIAC6qjE8ZVUd+so4GLx7dVdLJM56GLQmZ&#10;Ng2iCGIx/A9LJFUuyZQ1inaA4BBD0hbm66iUem5aJKQBnJHKXOPnzH0Gqf2GByxAupXELsqTmxfV&#10;cDgBiKBF8EgjkA7W2rB9MA/L6xKQa/NFYUoAja0fMuMDeIwSwu7NeamnTSE5c14If5IZCUF3pwEu&#10;SNehszaJ7D4e+zc2q349N05twLbV1by2NmwbKcC+9SVY15+J1soY1dp6WVUc9q2twmNnR/H6I9vx&#10;4fOH8emrZ/HcrQN47Mo+XD+9DU9e3YPXHjuElx/dg9vnNmDneAfWDJGADJRj7VAF9xWPwtRwLGtM&#10;w8aRStWXfee6Fuzc0IKVvfmoytERdCxYxnMblnDssmiUZGiRYSPQxgQSDOfBn8QqK0WD0lwCBsEl&#10;japjeFkxVWcCTJw7Gh875Q8xUR1bDVKnzgkHxxvw0we/RFV9IPWwzuGLlw7j7Xs78f6T+wgSAiYS&#10;yiuJhfwOH396n99/75xSEb8mmHynwOWc+q4se8nrHz64qDaJwhJfiQINgow8KhD56CqmZSRH8mbI&#10;4IngQHNDMo2qtJSVYopiTFMSY5BgpeTlIAkksy4tTEVWmln5OyqKUlQ3wyQCSVaSCak2nWIY/hL2&#10;GSB5GUGQJbJQsuFQCcGlUTPpJIlPj5I8Gw1jlIrCigoP4G8JJlL3KpGyOJqDkRPEFBMGLQee+E0M&#10;WqltFUimoaGRs6p+IRkJBC9dMOJ5rFNtcIMRR2WSHB9JRuNNcHCnkXUliHGQUzXJklRCXLhqDasc&#10;1VQGUjguiMcqiYwmMiIjwTCak09+KypCIslsMSGKGfnSUBqpeKSPiYZKSK9+E0BgIjhw0kZqPFTU&#10;mfyXbNIMKpfSXH6fZA1X5eclCiaIRsSXhkNURhQlvABxioAZgUQSr4wEUrmmUhVXlgNlWdBMoI8g&#10;0AfTGAT4e6jCdW6u9nCTkumqZbCP2iQyTRSVVFSV6y7M1KR3p/IwckJPRd7EUh1IkpgqoeLIQctj&#10;CvR1gCsZr9TDEv9QDO+3FNlMMIt8DqWBCCR71SOBbFFCdAMcZ8OdoCEl1aWirERTSeRUbIATCgis&#10;WfwvcQgrP4nTLBVZlEijmECWmkjjJGVPTBKyS5CI4ve0BAUNQUIisCL5WupmmYNcoCNIaD3mTykQ&#10;z/kIp/KI4GsTwUQixBKDFqMw0g3Lkv1xuC0Oz2wsxWNjWXh2cw4+PdHMrR3vHmrDO5J1frRXheW+&#10;ukvqYjXhw/0teHdfPd49UIu3DzTjUEcKinRLkUSlIaCREEZACyOA/KJC4qlIpMFTCI/Tk+fkQSBx&#10;ofLyJzhq/agYXBYoP4csrSyi6lhM8JBNlq8c+BjmuVQFBYQSQKR4pCzfyZJduFJZ8xDhR8MgqsfE&#10;MU+Q1QbKWJjq0WMM91Ch9JmJeo6LxfDj9ZZoPCOJUAoNvwSnCGCYOF5VtBTJiqgIC8enhLBLDlIc&#10;x2OyRdojRHJu+tBgeyKMxxNFYpQQE0Dj70+j5ElwCMNAeyFaKhNRkh6OaoJIO9VpXYEJlVlGJPHe&#10;ZpIwpscKE/an8l+CgsxojhGOFSoKA++hRH4JcOipLiUIpyjTikB3gqXWGWt6s3B8ohkX93epWlB7&#10;xiqwmQpjRUMiNvRkY9+qcpzYXIejW+qxrNKE6oxAdFSZ0VZlQ0V2BDLigpFiCaKSCYSRhCOQwCTh&#10;8F4km3Ltgzl+ljVlob8xHQfGm5Uze6g9C6Nk/1KQUBLxRtoT0Ml9d1XHYnVXKo5sqMCdwx148nQ/&#10;Xr66Dp8+N4n3np7ES49M4rFrkzh7aByHdwzh4NZ+3Dy9CVdOrMeKzjwkEeyKs6Z8yMs7S7B+RZVS&#10;DoOtWRjqyOXrGgJXE8aHK6lWUrB1VQ2VfRSvnTdyqHiSo71RXhiN7DTJ2fJEVaGV90LqBrojP11a&#10;Y0QiL1VHpTkLPlQmkiBqoqKUCuPxVH+GAHsV2SUgIArk29fFYX5cLWV98eJhfPPayV8irgRgxAdy&#10;jgByhoAg4b1n+UiQeF+AQkJ3qUAkcotA9Bt+/0e+J5+JOhE/yZTDXXwlUwmJUi5lmp6DszA3Tt1s&#10;adykCfYka/dDTJRGsXAzWbVs8bHhyuDI0pWUO5EopKyUaBonifCRtXU/qgsLFQAZCNmMOJXjpd8H&#10;H0WFZCTJ/gM5cAN4ofgdDmwN2ayVxtVKxprMCZDA/zAbQvh9XwVe0fyfyIhApXwyEkwooRLJJDhI&#10;GKFUwc1PMXFS8Lvh0pApiIY9CMGcNFIg0ihOZWHgoV5UN+JL0aIwK0bV0NKSJWvCCEBUURoaZJmE&#10;+ZwAZjGOYVIhNExVupVExzjK9d72csXqkgg+co1kaUuy2SUp0EK5LsCRkajjBI9BR2O+Ok+5LjGR&#10;VDniTMw0c0LxHBJlbZcTlKAt5dglqTGJTL2ChqGOA6epLEklaMYQKKy85qpkhI+LciwmxAWpc5AS&#10;K3r+NkLnDSOvoSzPicKSDH5RWGYqPwsNhiSFplnDkEI2aTP6ktHEoLIgAQ3l0qAmD53VKRhoy0V3&#10;SxaGKdOlrWZnTRqZTjLZrg156WaVxe5LUAgi0ApD1fgvRbjvUkTRQAmAeNs9jCDJoqZhkNIjIVQm&#10;ohpEhUh+SKreSymOVL0nUmTQk2lHk0FZyLbluQCIKdAB4V7zqWQkWmtKpUTzfzTclwCV3lvCfeeS&#10;qS9CjL840BchiqAST7ZewHufb3BBdawH+tO8cbrXhA9OFOLn5xvw7+824T/fa8FfX2/Ej0804eML&#10;BI2jNXiTgPE6Fcqb4mzfU4e3d9fhtZ3VeHGiHC8SWA51p6AgnMAhAKJxRKKGwCFAwsckjRMBxAEx&#10;YSRDPvZkgvaqn3yAGwGEQB1IRSFlWhyoSJYseJiqhMDBxyVzH4AL39N5OfE8lijVkUxDH7h0JoJ5&#10;HW007kZ//p+EnvM6RXOMyLKP5PiE0DgawqRfjLNi2zq+L2HlysdB8A4iEZLEvWCCjYaGW6IbNYEk&#10;Ivwfyc0ycIxJrlYMiZuJcz1WlnWD+D0Ck4VjJ56MP5LzUJo/pUST6aeRJBDAJGjEEunFeRYMMwE/&#10;gWM5UypNxBKA4jTIT9CRPUeiMteCVAJHIZWGqjZB4JJCoynxVN5hnjwXf5h1gQSQWFWNob7AgFM7&#10;anDv5KDq2SEdA+8cp1GmOry4tx0nttVj53Aejo5X4O6xXlzZ24yJwUzUZwejmcZ/VVcWWqgWTDp3&#10;+BEwgiSPiuPUm6RVlnod7edj8YKZnIN+qC40o7s+Da3lVM/5BoKfDnX5EVQhyWgsjERTfiTWdafz&#10;f/rw7Jl+vHRhBV68OIo3bo0TRMbw5NkhvHJrs/J9PHpmDE9c3oJLh1fh7rmN+Pjls3j80lbUElSl&#10;SZ2bPYkSgTQvRY/2mnRsXd2MPir3xjKL6vop0W7SnC7dGsjvzoQ3yZqG9zxK48p7JMvVvP78LNHs&#10;h9gId5TkRPF6RqOh1IaidD06alMx2JGHkWWlqC20wMrz1xMoQ73nYd1gCd4n2Alw/Padc/j6lSP4&#10;js9/8+ZJ/Ehg+c0bJ/Gbt04rAJEorO/ePEagOIU/SBVegsMP758naJwiCJ3i8wtKfXz92okpwFDl&#10;4AVAJCFRgOcSFcgV/Mjv/fQhAaQoP4HMnRKKximeBjI9hcYuNgKRNOBxFgP8OTilnICFRtVGAy99&#10;ycXBKlFUWalUHcK4yfylt7os8+QTic0CDmSPkgwng0heC0uS5CUbDZzEmIsjLcUWip72Amxd14bJ&#10;iT7cubwN185vpiysR01pGnIz4sjO9VQlRgVWlUXJKrO7ssiGruYcbF7dgJuXJnB43wi624q4Pxpo&#10;DmCJjpLlN2HRmfydlGMI5KRNjdejtpQsMzuG7Foq60p9qlBU5kRjoLVQgYU48dITZCnHhPKCeHWc&#10;UhnYEOGFnEwjiqmcijJisJ2s4sDGTjRVSxOdKKWsKgsp7XkdBGSkn4csC1mjA1S/Zwl5zOKkaqOR&#10;zk8zoL4sE7nJRtXs5+Lxddi3tQdHd4+hKj8ZtUVJ2LdlEMPdZYjWOGNVfw22j/egWo6dYC/HIBFh&#10;0vwqK5lshkBRwH0WZpiQm2LgALOisdhKuZyM+qI4rF1eiYYym2oilJ0UwgEZihXtuWqteE1PPpmm&#10;FcvqU8gGl5GxtWP3pk7UlSdC6n0lxwVStdhPxfqTCMSJI54TxkijE+I6DyHO8xDmukiVb5eS7RKR&#10;JVnVsnwly11xVAnShjWOzF06GcrylICBQXwZfIzwtFM+Dw1f66hSjBI27GtHpcH9EkQ0BA+JvpLO&#10;h1LWI8Z3EawEnyweW47OBWVGFyxL9cXWSn+8sMuCPzydDXxTDfxUB/y+Efi+Dv/8phH/+2Un/vPt&#10;FvzumWZ8fonAcagKL+8sxUsTpXh5ooKKpRSPry/GIzRcm2rjkB6yGEmhzkiWlgChDnx0QJrOWTVy&#10;CqbSMFCBSkCFLDPpaLwjQpzgz/NzXvQwQeMhOFKduS6ZQdY4X0VSTUWjLUa45yKYOTYifKQi8QL4&#10;2U/na+6X/2WjKoghGQmXpSkPe3hL2LfHEmglAY8AIol4kpAnKj+A1y5IlvMIKBL16Ce5TAReaYBW&#10;nKZDbnwIsmj8szg2sjm3Ezh+O6tSlVO9MttANRGjjJ8sq5SmhaG9NAGFnI/VOSaUZUYREBfCZvIg&#10;YfNDM8dHTR7VR0YUuqpSUEPD29OUhIo8KSTqD5vBDQXJWkRTXWpo0BOpQCWXStR2lIaqmeRCckAK&#10;knUY68nCkc01ePbiGF6+uQFPnx/FzckePH95LZ69Pg7pM9RVEYttg/kYbYrBZYL6E8d7sHMgFbuH&#10;c9BfG43cRPEtuiCc5x4aQAD1d4Tdwgfh5jgf0s55gXStpLKW/iHJopxTpA5fAOpKaJCLYlCSouF/&#10;2NBTYcatQ8vwyVPb8fatNXjzxmq8cW013r2zHq/z8eUrK/HazbV4/tIoj3MIz11ZowonvvXEJF68&#10;uQOv3p1QFXTPUklJEctQKtM5D02DB+eCnK9EtuURZKN5X/8V4u0knTx5v6S/kkHnSHLoBx3HQ4jP&#10;QtoFDW1aHTYMV+PE/hEcok08sHkZ9o534taZzXj21gG8+thxPHFtH07sHsbh7cuxf0svLh9bh8cu&#10;bMbj5zfwuHbio2cP4cNn9uHzFyfxq5cn8fL11fj8+d344IntBAECCcHgkxcO4I1Hx/H2oxvw1Ys7&#10;8c0ru/DhU5uoWg4of4pU9P3u7dNQvd0fm1DviXN+yp8iQERQobKZVleRpRzoVoJHGJljUX4SrBYd&#10;zBJVZTVCKx0CI0NQXpqJ9FSz8h9I98ByGjkp2JcswGMOU1s0WXcmDVpeRqx6LcAhfoKqkjQa9UCy&#10;aA0yk6bks02Yd3EixoaacenoVkq7Vmwcrca1c+PYubmbxjtOGWfJZM2i0qitSKWK0VLROKO+MpWG&#10;U4fqkgSsWdGIiiLJIfFVeSuyTCQ+HfGnSAmVrGQDynKt6j9DA5yQaKEkL0ulqhGFEISR/ga0VKeT&#10;oVvVkpSB7C5WmFJ5uvqeVL8N5u98yC6rySS62vJ53BasHarB2GAtyosTkE31YuX5irNc6le5OsxR&#10;ii2TAFFGwBtszcWusWbsWttCOduIrAQt1QilabqRYBWOCjI3UXGSUCUZ6TE6H0ys7aLsrUUmWUlu&#10;kk4tXQST/UspCYMsPfg6I533rDIvjixL5HKxAqgc2R8Bso5qsCqboEt1k2ENokGaT2lM2R/rp5K9&#10;8imLU2N9kW6RyqYunPQEpBgvTjAj+lpy4LlkOn8XjJUDRZTQ4bx+XkgRBUaSIA7LEoKVgYZclp1C&#10;nOdSfUh1XSkKuJiKgYqCxj+CgCDJcOHOMwkCMxHiNg9BLlIbawYBZhEiqS4iqDo0BKIwbvIbARXx&#10;h/g7TKehlmq8M1VCoeR+5Jm8UBjjg9RQJ5RQ5leYPVFndkOnzQlHOgPw0ZlY/OX5FPz9s0Lgd3X4&#10;x0/1+McPtfif72qA71qAr9u5dQFfdeP/fdiB3z/fhI8ulODF3QV4crwA99YW4taqIpwezEVnWhBS&#10;Qu2QFu6ENI65NC0JARVJttET7QTX4sxIGkYCH69BGEHEwusSHuREg78IvgTSMCqSEJ6jv+scqjZ7&#10;6CXXw88BUfyOgKUxyFE5ygWEzcFUFt4LCB5U5ARoQxDBhPPFqCFoi3IjO5Uli9wUI1UD1a1G8ju8&#10;VMn/Qhqo5Bgy/GQ9OivjsHm5rO/X4ci2Do65OqzuzENfXQoGG9Owd10DRtpTsXmoBFtHynBwcxOW&#10;N8erOk1ndrZi58oibOjLQ31eBMpIMmQsbB6pRG9DEnavrcWlyX5sWl6MDQOl2L6qGmuWZWHXmgqs&#10;7EznlsrP8tFfb0VffTyVii90NOxS707Dc44kQDZQEfTXxePweANVxyiuHRrCVgJFf7URR7a0opvg&#10;JCq0JDkUx7e2Y1NvBm7ub8ftfc04M16Mx4914exEM5qLEgncUzkjQlR93RYTUB1Vjx5vd3uVyzV/&#10;9oOQIpASBJDA6xMb6a78CVL2vZyAso33+ByV59NnenHvSBvuHWvHY8c78PbtMbx+fQQfPzGOT5/c&#10;jPceWYsPH1mH9++sw1u31uO9x3fixdtbqT7GMTlei12rcnH9cAtevLYSJ7fWIz7SBfZzp8F+8Qw4&#10;USE6OS1S5Yp8OC6k8rdU95D+P8kWCQaYWiKO43v9rfm4eGQMj1/ZgXMHR3H2wDBO7BrA3vVtOL1n&#10;CBcOjPK+tuD07hW4cXIcj1/eSSW0BXfPS0b9Ltw8tYmgMqi28wdWqIz756+vx5evTOLRE1147vwg&#10;nj7di1dujuHG4S48fm45Xr5FtXV3BK9eX46vX95B1bEX7z85gY+fPaAitL6mivny1WNKeXz7ximl&#10;RGT5Shzy4gv5kcplmk6WcPSByphqOXBlPTQuOoSKIxyRkWHQUD5Lz4ioiGDkZych2UaWS2VQX5lJ&#10;w52klku0gRwgWi9eHJHPzgpApFe5lcxfEhFj+X5xbgKkx4AzZbt8N96smSrX4bUQYWRjNu6ntiRJ&#10;JSKmJ0aoJaXi/Bhk09Dlk/lIlVqTqiOl4ecG7s+KwmwrctLMyq8hpQ7i48KQRFYuz6V+lSxZSaXc&#10;/HRx5Bkg1T0lH6O2PFV9t5hsP4fHGiyhqTz/qKhQhGumqtTK2nMYB2eijQooKUox/zIqn7hYH2Sk&#10;GiDVS0MDPeDDYw8my7apbomSRyIlVyjhqZripNNiGlULJWgxWV5pejiaCELpBKVUgptcl7LcZLVE&#10;IZm2ogDjrTpODE8OMAOVSwCMYV4ccIFqqcxskPwNVxRlRavErN6mIpTwOmVzfwIeokTa6rLJGFMx&#10;0Fag8gbyCVYd1cnIS9RRmSRiZV858lPCUcjrmmUN5e+N/DwFbVXJSDB6UZWkorshWSmNDFsYTOGO&#10;aqkujNcoySYEIAoF6WYVwhnNCWEi844O5vULWKIc38KwxfAHOs2CgddGlqOSJATYj8DiSqBxna18&#10;GSafBTD6zEOklyxPiQ+ASsN5jorOEkDyIcj4EWx8nWYjSEqVOM9AdZI/WjLCkOC/AFk8rqpYDzTF&#10;eaAnfilurNbhp3uZ+Nubufifr4rxzz/U4e9/bsA//9yI//mxDv/7Qyv+97tm/OObJvz9yyb844tm&#10;4FcCJj34t7fa8dn1cjy1IxNXR9Nwqi8N25sTUBrtRgBZgswIqu0IFwLKQlw90I9fvXURj16ZUGvw&#10;UpdJWjsbwlxUz5dovSf0BASpWh1L4yVJe+G8DgY/yauhAeE1i5R2tLxeJo6bCH97xPDRonGB3n8R&#10;YsNd+TsPAgnHWZyU85BwVxobqgPpEyNO7zgq2qosI5bVJKOA5CI/UaPyNE7u7KSCrMFwWwZBwITx&#10;/nKs7SnC1uFK7N/QQgPUjNH2LKzuKkBbWRxBpAZt5bH8fjo/q8fa7iyV83BiZxtBpR7bRmv42IU0&#10;ky9qc81UHjFIJWOO5j1PJokYJtFoLTRhuCkZh8arcG4XDf22BpzaVoeT21rRV5uilmMkyz2Bir+c&#10;43/nynKsaLCinEq4NsuA03sHcXpygISpngATi7qcGKxfVoy+mnhsX1GMJ06P4LGjfXjkUCduHmzF&#10;FaqVJKMvXJfOg4uTdE1crPrbSAkh56Xz4eSwAK4uSzFrpkTFSUTTfDjOfxh6KtfmEh0mVuby2Kpx&#10;ZW8DLu4oxZ1DDbi0sxInNxbi+r56vHJtGG/cXIUvnt2Gr16YwA9vTeLn9w7hh1d349cv78anT0u9&#10;rFV48tIYXruzW+WlXD/cgeObSzC5vhA71xSiPCsC82ZMw4zp92HGzIewaCFVJm2StAkXX5PZ4I54&#10;I5UHiYeBc2dlbxGevbMfeza04trxDdzGcZJAcWxnP+9BLQ5v7cG5fSM4sWMAZwgmk5u6cHLXIO5d&#10;IJBd3I5757YRbJbj7OQotqyqwf5N7Tg3uQJPXNqAd5/cg7ce2cxzIpg8txefPrMT797bjjfubMH7&#10;T23Dr17bj/fubaXymMRXrx/mdgLfvn2e6kMc6qfV0pcAh5RCkcitL186TKWyG+88tgXPXx3FNKtJ&#10;o1hvHA1UKaVrS1k8SshgoyL8YTZJJz8vtcZq1EusuQFp8UYaZiuk0KKUQLHxO7Lmn58ZS8AII+s2&#10;0ciH0eBQ0tOgyFq/MNfctFjeaEdKTHvlwBUnfCQ/Ky+woYwDs5gDXmRvBhWK7CsnzYRCDqbly8oI&#10;KsUoyDLRiJuRkx5NA8sbIFnuVCGpZF6pSXqUUQnEc8JZOcls/H9ZiqqiwmmoSlPRRlkpkdxfHMrz&#10;bGiqTOPNDOXxSrdBbjwH8bXoCKTSrEqaWEm3RHHOSdOmWHMIt1BIifZIAqKUVhCJXEj2n8bjDCMj&#10;jOD1kXVYyQkx8Lm07o3UekAKUEopCCkdX1+egupiG1oaspCYoIeH82IeWx5B10Ot40YSMCQLV9a7&#10;pTd8bGQwrMZgdQ0lLl4yhoM9F1ABSNy9DflJRlTz+pVI7gaBZ+q73ipEMpPXRIpLZidRpRQSiJPD&#10;FRvras5DSV4Msvh5IhWJHM/qnhI0l1up1sKRR3m/rClRyf4kXks/Ki+psiolVMI1bjSWVKtRYeq+&#10;a/2WUiGFqbDCqAAaSRpKURChZNVBNPxaKhHxcyTzfxO17vxsAYIdH0aU93xkRnkhLsgeZv+FsATa&#10;IV7jBJuEp/L3SpFQrfg7zUSggJEjwchzJmpT/ZAX6fALgNgjT7cYddFOWJXthOd3xhBAsvCnFzPx&#10;v99Scfy5Ffh3AsSf2/E/3xM4fujGP3/swT+/78Hfv+nC37/qwN8+acHfPm7DP7/sAb7tw3993IrP&#10;bhbj1oYk7O+Mx/JiA/INbty8kBvhhhKLB164th0tJWY0VySjiNddLxFlPD9LpI/q7xIVRtardYMu&#10;kKqEqi3RyHlEgDESVGJ5/aKCePy8f1MblbiQIj5PplG06kmsCBwCLjkC1haOHVEl4kuK4n60VJ68&#10;PlIqZ4TKQsqEx+ncUUCF2FwejfXLi9Bbn4iOygS0ltmoLjIxvrwcl4+sxPWTY7h0aAT3zm/GKRqn&#10;HasayWQ3krEuxzIqlBLe+xz+XyzvQxpVahXnY1GKTjVnW0fF0VqViEDOZ+m+mWjyRkq0B38nkU5W&#10;jA2UoYVA1FwSi5YiC9Z052ElQWmAx9LK96M4h7TeBFiC7aGNrTSELTg2Uc/HJpzeP4jG0nhU5kZh&#10;uCMNmwfysKzCgi5uR7e0YedwCQ6vrcTjp0ZwaW871lMhBbrNhAfBY8mi+wkkD8GTY83dYTYc7B4m&#10;YNgpBaIi4WZPg+fS2WgpjsPBDXW4drALtw6249CaHOwfTsb13eW4uq8K1wgc1/c1qiKMT5zsIqi0&#10;4vET/bhzpB8vXt2AN+9uxFcv7sEPb07SAG/Fy9emlrSevzyGU9sb0VEWjnV9mSrCq6PCiD3rmpAe&#10;E8x7H0z7ImkBLmpOe7suVrYjmMDh47YQnhzXw91FePnxSTxycSMuH12N3VQc21e3YtNoAw7vpAIZ&#10;78ShbX04umMQB7f0Yt/GLgx15GPn2lY8en4CVw6uwp1T47hO4Dmyow/HdvXiyPYeXtdhXD+xFk9f&#10;3YpnL2/Ey9c348072/H1q0fx/dsnCBjSafEAvn39CN87gk9f4LkRHL4mUHz/3iWlPL58+chUUuKL&#10;hwkYO/HmI9t4Pdbi3skBPHl2EI+d6sG0hFg9JCxVJsRpSqYrRK6G4liycBqxcA8V8llXno6W2lwU&#10;0QA3V+fQ4Mcrv4LVSIWh9VGfS/c9KZCWkxZDlaKFjr9X5VDyaegyogkOOmWsywqsKkRV6mplp5ho&#10;4CLR116I6hIb8vhbqcZZR0Mr4YQpBJpyMn9pulRZZKXyiUIm2b9U5JQ+AUV5ZqqCBMSa/FFVlsTP&#10;9PxePA0nZWJMKBItGjJ3fzTV5KhIKFlWk0rCAhgS1WXkBBeHozj6xVEvUWbSDEcSCkODfBAeKiBH&#10;xsfBIP8hjkHpUyCGWuLbTZzsQX4uqgic6gHCTfJU5Dci3SWaShzQ0izHSDCQ0Gg/7yVUYm4EUyl6&#10;6KuygHtbirCiuwLttTmYnBjGQEcRBjtKML66CYd2rcDWsQ4aiDR01GRjZY/0rM9EWZYZSZIkSHbY&#10;SNCXyBmRw7L8JsEANWWpKipO/DxRKjpMy/vpi7xMC8F3ykcVz+s70l2C0a48NFbYUFNq4z2hWsqM&#10;RBXvmzhfbeYgtbQnodtStFEKLUoItoRmS5mXAgKoGDiD/2LVsyI6cOmU78JFlqXmqk1DIJHHQIfp&#10;CHebjdwYX6oSF+jcZyPGzw4x0uOb7Ds+RJzs8xEl6sTfDia+r3OfA737XCRr7JFvckSc31ykhS5B&#10;QcRSlBBMGs1LsbvOC+8cjVMK5N/fkeWrJvzvH9vxjz924n9/JoD8tgX/7/sOvt+Pf/7Qh3/+phf4&#10;dS/+9+tl+H9fLMN/fdSN//6kE3//Fb/zmy7890etePt8AU6vTURnhg8yg+ejwOCKsjgfFCcGKH9T&#10;PAlFguQ5SIQewdFII5Ei5dML41BCspPLcSotkCViKNHkQ2DwRJyeZIRqrJDjVPwTyVJrzMR9RPnw&#10;M1cyax/UF8ViGZl7HQ14YWIwuvm8NN1AY+SHdDJYg6z98zpnJWpV0cQIqhcrDXpbfQpVaCiKU6Iw&#10;RPW5ZaSKBjkLK7vzCQDlGGjOwooWAspACZUBwZHf37S8isa+CM3FMdg33kxm24qipGDsGqNBPTaK&#10;I1tacHVyCJf39mOwIYFEIUipHuk/Up0dpsCqpTSOTHqx8ouJorVSSdVmhaMhOxgramOpInLRUBCt&#10;GrLV5HGu1yaijMC0c3UNDqyvxtpluXwditKUMIJDAY5ubcSK5lRkxXqjkyAy1pmJjd0Z2DdahFMS&#10;mUUgaC81oL4gggCVgl2rKglKDQTESrQTrKwEwOQoT6zszKUCy8P+NbV44fJa3D20DNt70rGqhkBV&#10;EYL9Q/F44kQzXrm+Ai9dGsIjVDd3JxtxaaIcZ7eU8X/Ksb47HZMbarB7rAQX97fiibN9ZOB78O7j&#10;23DzaA8u8b2L+zow0hSP/mopiJiAvjorGgv1vN4JqpHUtjXVWN6WRQBOQqiPAxbNmQG7BbNUA7m+&#10;1kJcObaGhn4MFw6N4plbu6kihrGDIDK2vAY9zbnYvKoV5w6PY3y4QeWc7N3Ui9Fl5ejlZ6f3S22v&#10;HbhyeCVVyzqquGZsH2vAbqrNQwSRXetasH1VPY5t68Yjp8dweLwRxwjKHz17AD+8fQzfvSqAuBOf&#10;v7CHQLFHAckHT+7Ce0/sxIfP7OHjLnzy3EG88/hOPHdlDM9dWkM1sw2v39qM6/vb8cKl1ZiWatWS&#10;TfrTgCSit5HSfU0DKvOjUUFDP9BVhv72IuzZPIhV/fXITzchzapX4CERIdLzo7wwWTmNhfmm2Axq&#10;LT9L4r7JjMQ30VSdjQp+J1JLphWnQTXBpogqIDWB7C7TSuYm4YZSMsSTSiWKEi9U1fHJTjTAxv0X&#10;SFlnynSRf5ogThYaPXH4J1nDkU6AKsq1oqQgQTmsc9Kj1GYiMEhkVxyBQppkRdN4S2kECXsM8JFM&#10;9KUqvFdAyKCh4iAI6HncZp5XajJBTOsHKSApvgDJfN20Ih+ndrVSbi9TIXWikGQpR3JdoiPDuE8q&#10;Fe5PkiqDvO0JVmEEKSoW/qfU1Irh9UlNjODxOynjXpBmxrLmEuzY2I+9m/vJGkbw3O1JvHLvMJ67&#10;cwAv3juK1585izeeu4A3nj3HgXUIz948iKPb+N0d/Rx0YxgfqkJHdSI2j9SRefRibLAEG9c0EjgS&#10;adwCVSRVS5VkxyargZhFlRCtcYf0fJHcj/AgVwUg+RmRfG1SRTDNZMTSYzo8wEWttYt/K59qVMKU&#10;dRIGSiAVgJQCeFLnTAInpJFYkikI8QRt5QimMTWTlUuyXzTva7Q4mKU4IEEg2mcRsoV5h1C6Ezws&#10;VC2xgYugc5sBjTOViZRJCVxIILGDLcgOCUHiMJ+POH9JGJwHi89sgsci5OsXodbqinqLE4bSl+Lp&#10;LWa8fdSIPz2Xg398W49/Ejz+98+d+Odfl1GF9OKff+7Bf3/fRjAZUCCCnwggv+X2XQ/+8SVB5NNO&#10;/PWjNvzp/Xb85wf87VdtBJJu/Nv7LfjkbhlOrNKgP8cR5dF2SNWRodskLFvyHdzV+nUKgVv8Wskx&#10;AcjiZ4WpkUp5WKlaaoutyIwPI4j4q0oJydG+aCLjbqLyi4/05OZBwmZGX3M6aotsJAKhqKLB3b2x&#10;k3OxFcMkV/kJoWijAarkfaoujMXJQ2tQy33oOB/KeC/ryqiwORek/3oYmX5GnBb1/N9cUZ8kWbVU&#10;qVJItKchXZUcv3F0OU7vbMfmFRwzy8tUpvfVI8vx7rP7aCh7acSbce3wELYPFePc7g48cW4N7p1e&#10;jfN7u3F5ckD1wzgr1WS3deDgxmYCTiN2ra3H9pXl/H0/rh5YRmbfhruHe3F2ohU9NUmw6d0xQWPe&#10;VhYLqbFWl2XEcH0C9hAYrh3oVP0sTmxuwXFuRwkI+1dVYHNvNlXDAIGjEec2N+DyTvFV9JFNj5EN&#10;b8ZHT+3Gm7c34LWb6/D0uWHc5rGNd2Wjv8pEtdKKC7uasbUnFasaCMoFepTHOmJFpRZH1mZT0bQQ&#10;PIbw8o0RvHBxBa7trMHViQocW52mlMkTJzsInHU4M1GNDT0J2LemELeOdOLOsQ6c29tEe9BMJdeC&#10;ofYU5Nr80V0Zg92jJdiyogANhToCdzY6a6ikauOowuJQmmlAskWKs5IQ00b1teXiGBXGCc7dEzv7&#10;cPPUBuzb1IGNIzU4dWA1xlbUobMpDys6yzDSU6ECYNprs7FmoAYTG5ahuTKFoFJDFbme2zpcoXq5&#10;eGhYVf/dsaoGq3sKMLm1E3vWN2L3mhoCXT8eOzeuMurvHl+Nl65uxhfPH8CvXtmPd+5RoVxbg0+e&#10;3s3XBwkme/HuvS146+4WfPT0fnzA9997cifevjeBr187hq9eOoRrUpWaQDKtpjgFtSUpVAhh0FFm&#10;S+lnCVE1hZMNVaShuSYDXQ356GosJDO1wqjxU5vU7pcoiHQqiESLTmU8W4xS9oNKg4ZfGlSlx0cQ&#10;nGTd3KTq3qQnGmGOClLMXHUjo9FJtmpU8pOJ+8wgqKSRsfU0ZWLf5m61dr93XSMGGlI46RJVdIf0&#10;Q07gjcjPilbqQ6LDMtJiIQmRcdJLmeCTnixKJYYqyEtVsk20EtAighGpCyRo+Kq6Uz6ejsjJtKG7&#10;vQoJ1ghEEDR8eQ4SXpyeoMNofyXOHx7Fucle7F5XwYGRpyZfdIQ7vDzs1NKeWt4LdFX7loY5Ahy5&#10;GTFIshFkY8OpPJxoeD0JHgYaaQJSWyn6W0vQRqVRmmPB8u5KDPfUYMeGPhzcvhyXjq7Fga19ZCBd&#10;2EQZe3w/WcOulRxUjbhChnHl6Eq1Ln1kxwA2jdRjK9nFxhWctEdWc9CNoKc1h9c4nMY9FA0V6arN&#10;78peDupVdaqSq1Qbba9NhoXKSTKHLVQnEiWWQYCW5a7MRIKvqKdAZxRRNcqyjDmCAKyfCnqQhLY4&#10;goWAh/i7pOxJHJmx1eiLeLLoBBrDVLMfUsRJyN/K2nlGjNQpckEMwUJyKdLDnQgQi5FCQ5xpcEaq&#10;dgliCQ5m/7kEj3lIJHgkhy5Ept4OaVo+aucjI2QeUoPmosi4BLUxDmiOc0arZRE2l7vg2uowvLTL&#10;gA9PRuFvbxXjn9+34h8/dhAsuqhCOqhC2vCP37dSgTTj71Qh//ztMvzzx27883d9+PsPokKoUj7r&#10;wH8QQP76cQf+ShD583vN+I8vW/D3bxrxP5/XA79qo0ppwXvXs7GjT4PSBA+k8bzjdN4EEJ43zzeX&#10;Rr4sW0djbqUxD0c8VUFvSwaWd+bArKVyogEVJ3ma2RerOvOxmgx5oDGdBEmLrrosrOmrovqwIo9j&#10;N5rKX1olSH8dKdGTSOARP1VzuQ2DrQWYWNepAhuk+m15bgxKMowEKz/e0wBVlj2J49DEsRnmsxQ2&#10;KV1D0GosjsNgk6iOHFyf7MfOoQoc3tKMSwf7cf3oMC4f7METF8dw78xKvHhrA164uZEMuw+3jw/j&#10;1rHlePTUKO6eWEnlUK0KBV45PEL2X0VAWUFS04HVvTkY6cjByo48rGpLJ/iUYpxjr4ZkNILjSZY7&#10;y7KjCCCcB1Qxo/zO0S11NGb9ePzkAG4fWYZHTi3HM9fW4eqhTjxDQLjL4xqgYjmyqZpgsQU3D3bg&#10;wkQTXrtBg3d1LV68vAr3ji7Do1QDT59bjidODeDx0yM4u6MJl/d1YddIEfoqNBisCcdAaQQVSAqe&#10;PNmL6wca8NipdhrNlXjm0nI8da4f57ZV4MK2Mpwaz8bdg7V45+4I3r67kse2DBd31ePU1jIcXJeN&#10;KwSVJ870qUiyka4cBHlJPS4nNBVF8H9isKwiCivb01CTHYHKrAi0V1lRkROlEigDJVfK3x7WSDeM&#10;EygOb+vB5UOrceuU9A3ZhP20eRNjBNE9I1jRVYJW2t5Noy2YnFihahQ2V2XQHoyitiyez5Nx7cQ4&#10;Hjkv/o8B3Dq9AW8+fgjvPXUQj55ZgwsHBlUZeXl8/Nw63stevP3kJF64NYHHz67h+Y/isTM8x8cm&#10;8NkLk/jgid14+9EJgsR2qowtBNf1CqAFND56dq8CkGeoON6+tw1v3t2swrBfujqOaYlkldJFUGrS&#10;SD6ErMdLGQ9pfB9DdSBSXSKoJKa8IEMmRzRCyLiFfUu5Eim2KMX6EmP1NCo0Lvx+Xlq0AgNJLozR&#10;B/G7QYjQuNEARSIvwww9ZXcV1Ul1SSJykg1oFFVCg1XD11Kts6rAjM7aVGTHBWJiZS26Kq3orMtQ&#10;1YLTE/VItmnQ0VyA7EyzMuB+vo4IJ1hIWXQrVU4Cj8lKILP+krsiPUUEIKT7nxQgDKDiCAlwR0ay&#10;GTazFtIKNjYqlEAWSBXho5o0FedbUUsATbaFw9N1jipXX5YXi2zxwUgeCK9VOtWKJFxKHSr5f+n0&#10;J/XDtGHuBLRQlb8hXeDSyNQlD0bCjC1RwaoGkQB0T2u5yreQyJ0QsvTuxjw0lGXAxuslSkD8UsW5&#10;cSoiLS+VE6EjE6sHKqgqOEALEzBEhTjSXUC2aeE1s0IK1Ul5iAQaEAOvheSbxEcHoqMuE4e3LyPD&#10;acVAe64iDAUET4n0iSfoFmebFNvJIhkIp8KI0QcgN5WqRMr3U/lJEpqUb5HaXlK+pSQ3ARkEG/GF&#10;SZ8TP8+5SIsPpbKSiKAAGjQDKnONyEukCtS5IMHgiXSjJzKMTsiK5hbrws0VRfGeyI92QK7REVmR&#10;S5Cmm4/ksDlUKfYElrkoMC5GnW0pBnLdsblBg4EMZ/SnuGA11cCtdXp8cjEVn5xNJICE4qenswke&#10;7fjnH6g8/kTl8dc+PnbhH3/qxN9+asZ//ZpgQED4508dAEHmn7/md7/vBn7kd3/Ti79/1YO/fNKM&#10;v37ShP/4sAN/fL8N/8Hnf/+ikaqkBn//tJqKpRH4tg3fPlOFm7tz0FNhoMEP4LkHqVLq+QTYrIRg&#10;5KboqTpCUFNElk0j01WXhOIMkoooT6oXf6U2htqy0EcA6W/NRYYtmAbfEdUcc/XFqciSQBCdGyKC&#10;XKALcEZMmBMKk4KREeuDVFOAAoTs+AAqFgmmCKRSJ+ELc4HV5IPinGgkctzFhnuiLJNGrSUVp6kW&#10;XntsLz57+Rg+fnY3nr0wSjbdjzsnBggMwzg4Xo/bp9dg28o6nNwzSENWh22rSlGRoUFDnhHjA6U4&#10;MdFFkOF3aeRW0bhNrGzCut5i7KHymNzahYpcK+9/NLaONWEl2W8ax12s1luNvxh9MG1JiIo8DA9w&#10;pEqyU4qsLDMSg3UJuLy7C48eW4Ej4zVUPoN4hMbp8dMrcH5nDyqSQ3Biax2ev7QCxzdWY0WNDXeP&#10;rcIdqqhbh7rwyOEOnNlSTkbcgpPbKrGxN4nAlYyhegu/G4vTWyuwZ2UKdg+n4cQ4VcTBJjxCFfHI&#10;0TYCTycu7K7GofX5BJ0qHNtUhG39ViqnVpzZXIjT47k4vakYF/jZ4Q05OL29RFX4ffZiLw5vKkdU&#10;0GJEBjphx+pKHOM12748G1v6s7C2KxkV6QHor7eht86C4pRg5ecyUqHr/O2wqr8c+3jNLhxZickt&#10;bTiyvUsBiERp7qPy7CWB3ra2DZtXNVFtdKC7OR+rljeguTqTc74CxVmR2DBai/MEn1VdBQT1Rkxu&#10;6sTBTW148uJGvP7oTrx4cxsuTS7Hhb19eP7qFjxCYvDszc04d6AfZ3a38jtb8cqd7Ti5nUpr3yDe&#10;f4LK48XjeP+ZA3jviT283mN4iSDyChXepy8ewIdP78WL1zYowHmUQP/yjQ144/Z2ARCyRE7+TDLX&#10;VBpLKa0sOR7pqnRGOEwEERuNhlHvhwLKL+lcmECjKwUUJUy3KNuqSkFLHS0BCPENFOeYUcrJIA1m&#10;xIkcGyWd9MhCgt1U0bSasiTFZs28qGn8j+bqLHRxIjXXZtFYptC4ehEskrC8vRgN5SmI1LgjK9WM&#10;oYF2DA92oL2xmBe1GLlZFsTbDPD35/9TaUgOS7xNBxOBzUZAC+Hki6ThiySDFv9EeKhkp7shKV5U&#10;U4RK0pKih+YIaagVqpaipLy7lDLx53Mpc5KVlYjoaI2KwqoujkdJgY2gEURg0aMwL5nqRtSL9B/3&#10;h/R6lqKTNqqtrDQL0pKN0EnGMT+XrHZtiIcqcKgL9VQBB6EB0oODBiAmXMXLZyQYFUDr+T0JFJCq&#10;AJKlXk5QSiXbbK5JpWGPVIXvwjlwy3NtaCpPI3jEYdf4Mg64ZrRVp3GARSuZnJmsR1S4KwHCyIFX&#10;RMYkob5agkwAQVL6tnDfBJ5lLfnKwS+NwSTx0sjrJyAZofFBOs9TBn99vgnLmzMgzbbiqMIE+GXp&#10;s5yAn5dOYKQRk/4rEnKcTYOYlxiKJKM4W/3U84wYTwUc5Zm+qMwLQE6CC4qTPVCZ5oGGHE8UxC1G&#10;esQCFMQ6oCrVG1kRi1EW44jeXDecXW3BvjY/bC6zx+kBf7x1yorfPVuE7x/JwZsHI/DblwqAf+8B&#10;/rsL+Fs3/vffu/HfPzThb1/X47++rMXfvqjH//yqBf/vywb89cNy/NcHxfj7m1n4n5fS8fdP6vA3&#10;qo1/fNuJ//dNJ7/fiv/8pAX/+XEb/u39ZvzlvVb87ZN2/NfH9fi398rwtw8r8c/PavGPT5vxyWM1&#10;WN2mQX6KL6pLLaqZWV9jKo1AC0a7c8n4M7llo1vuSboQKo2qKSVqrSw7Bo2lCUiN8eJ30jHWX8R5&#10;IF1BdSRgBrVEkWYJQjWv90Zh84MFGG5NpXLJwqk9bbh8tBcXDg5i78ZW5bOsyo3i/uJoyGN4faWO&#10;kglHtjXikbNDeO+Zvfju/Qu4fWIINw/348nz/XjqQi9evb2Ohq8eQ01JGOvNRR33I10Mt441ENio&#10;ntrysGGQhnVikIZnFW6c3oLh7lKqJrLr7GisXlZGoGnGIL8n9bVC/RejksdQS6WUFBOoSp1IUqQ0&#10;rDJIQqGQJ3d71T5XSht5O9gRFMOwkmOzrz4Za0iGypPDcGJbJzb2FWE/wen4RB2Ob60lu7egISuE&#10;mx6VqaE4tKGBhr8Uh9fl4cSmUgJFNfYM5eHw+nIC0AB2DudiuD4WxzaWYW17DEYbjdg7moXLexsI&#10;SCW4uLcaT57pwfbBRKqLSuxbk4ujBIsTW8pwZlsVhqs02NsXj90ElGt7qgk8Lbx2bfzfXFw5UE9A&#10;rcZgcyLunCSLf3Sc4FKLTYMZ3H8jbhGcDm8s4XlU4sqhFpzd24wNA0WoKYhBL8fICIF3Ge/5zvUt&#10;2LG2ERcOrcK5yVHsJwicmVyNTbymB7avoPIYxNhQtVqmbKvPQ1dTAcpo8/raCrB2uJJjYC0uHlyJ&#10;U7sHqGa6eZ+W4dKB5QSL1fj/mPrL+LiObN0fz+v/79575pyBkJnFzMzMaqnVamaSWmoxM6NFBpmZ&#10;YorDzMlkkkxowuQ4TuIwTND283+qnHPufVGfpt27d++9a33XU1VrrcfOjOOp89P41yM7qR6W8PIj&#10;O3CYKuTwgoeOgJcQESu5anHngQF4tSnY1m/AQycG8NIDC3iOYHnu/DiVxgSeOTeC5++ekMkaX7pv&#10;K+472Ebl0kbIbCVghnFTjci3pM9DFY1+u1eP/IxwVJQkI5PeZwphkEF1Eh/jS6hQfvM9sbJJpxTV&#10;CBMg8vIUZ4ajkKpARFCLSdxqGtiyvCgapni42IHyM4NoJNegsiSVxmktDSo9Y96AhewkYpK9MDsO&#10;0UGb6blFS686LzkQYz1mHN/XhT3zzZRsLdIACk9XDDnl5/Amz6DxoqerpyLJSI2S9TGCAlZTHcQg&#10;mh74ylv/F0Q24EAecyhvYpHkUaRPFxHqvoTjFp8V3J4qgp62iBcRcS0RYtmu/0oU0auOjfaX9UFE&#10;EKNZXwanTYGeFt4gXUZkp1FR0DDHhK2T6T8S6O1FR2yUqUNEehMx1yJUTyKhk5eVICfZxRyMeJ1D&#10;RSbSrPw3bMSKtGgCRNQlWbfiL3I5r0iBn5YYyP36SWWzbtVf+B9EornVchI/KoT/pzwJhupMmc+q&#10;NCcGRTQ6La4yjNNjcemypOJwmop4zuNRSoiX5MWgMDMYzez8Ym6riOcpkNBPYIdO52+JZbqxofw/&#10;IoaD5yY0cC1huxoBm26h5xyFkVYNHjkzjWOUw/u21lHJ2NDtrZARsi2uCrS6Ra4eUfOB3jcNQEb0&#10;GtTQGNbq02FVJfKYMmS20ZyYm6Ep2sJt/alQNkBBNTHSmo5OdzQq0qk28lfDzvc1mbfBmHkrXPl/&#10;RWf17Zi2rcWBZoJjbzJ++LsW3z+nwtsnU/HC7nBcfrYY+LUB13+lkvi3E79+YcFPhMdvl+249pkb&#10;14Ta+JSq4ws3rvL9n94w4Jsni/HjQ8n48lwoPj0Xg3+/UE1Q6PETwYFPvPj1QwN+fUuF3wkVMS/y&#10;xQs2fPeaC1//04GvX+Lzl034+sVqNi0uPW3Bzr5UWTFuesiGvTw/kz06Ko8ymdq8Rp3O/+aLQQKi&#10;xZYFZ1WyzBhdnBNOJyseuookNNrE8E8xTFQUxWKYUMTZFMdKNZ6ZsJnnMgWjTUU0SAY8cWYAS/30&#10;OmkMx5pLcIAe5iRVurUiBiUpmxBPL1eVH4Z+esLbBtX0lNU4vr0Gp/e1YrillMqhAsvDOhpREw5t&#10;pUEctWCouRxeezrqnaWwGXPgtBQQdlRXWVEy39NYjwHKwig6OOGIDVuPjCSqq4oU2Hn/FaaFyrTv&#10;s6NuGLVZ2LL2FpkfS87BsK+IITozHcbIgNsQ5nszRN2QEN5XIhDQl/1HVCcUBd1E1mqrMhVdjhz0&#10;1pQgest/QVfkj/66ZIy3KaDI8IW5NAjd1kxUJa9HhykNu4eqcXLOgOOzBjx8qAlnl2w4Mm2mEtFj&#10;20AVOmzJmGzJJxwUVCSxGPVmUyXkY7I1HyMNWRhtzMBde+ox7s3CfGcRHjjcTABYsNhVCq8yGDUl&#10;fmjVRKJdF44BewwW27MIEx3m2wqw2FsBd3UYHj7Rg4ePtKDbEod2cxzmWgpxYs4q53UEzJb6KrDY&#10;r5TLpLvrFBilytsz3wG3IVeOqjQ7y+UKt8NUEwIg4702dLUYZLC0105QtOphUGXTGU+QiVyri5LR&#10;4FBgasiBpXEP+2Mzto/VYIGv7zoygnuPDGF53C6HFp+7a05m5H3pwQU8esc4Tm1vxcFZF+4/2o8H&#10;T06gz1uJNlcRIdTMe8SL+X6xIEEnnYxDExacJmweOtKHe6hSj805cXzeTbVC9ba3GY+e7MeZ5Sbc&#10;pCcMdJUZ0FemyXiJHBopt1WBSiqNwqxIGtJAGshNMraiODdWrm8X6TFaa6uk0RBUdelyoCqKQT07&#10;wig7jRifs+lzUUXvqVqRQAMWxQ4TJ+NDRNoUYbRyeOOJimcirYlIeZIaFYw6YzFO7enAo6Rfb0MZ&#10;PZsitDiK0d+sQXNNOTppxEsKYm4ALilELpEryImix7yOHs5KOZYvaokLyOXRqNbaKmCmuhExI2mJ&#10;QTSKqxBGEImMt4F+K+G7+WYa+9toxDfKCWURsKiuzOFxp0OvFLULomWmUrHqzKjKhFklVnpFQUTv&#10;iyBAMQcglhYr2NGzuW1KQuiNjMUxgTJZYlZaHPe/lm0Nj28Tf2cLQRJIRbJRwkHUAxG1D0R2Y7Gy&#10;SRTh8t9MpRQoMh9TUWXG0WvzJ2RFdP8mGDS5MKizJUCqShNgppeqKaXSSfBHZqyPXKmTw/+ZTyUo&#10;YlDECiwRvZxOQIoyxEIdipbMzwIIukyqJ7EyTWQWFnM0YqlxEtWiRZ0BTXk8KvJjCfYQOhUBdAYK&#10;5DBevTmfN10plJTRav538fuigJCD8lrMuTS7RRLGQuxf8KK3sQK5SZt4wxego6YAebE3Q5W7Htaq&#10;IOjLN9NbD8NoWyqs5WtQp9qI2eYENClXYMCyAScnE/DI7jT840QB3r2nDF8/pca3T2vw4f35eON8&#10;Ct5/KAc/XzQSHrX492WqiItmXP3cid8/F5PltQSGhwBx4PfPLLj+NcHwnV2269zm279zf4/l4OrL&#10;pfju0RT8+JJCLu/98Q0z/v2WEb+/r8HnT6Xhx9erCZ06fPlPCz77hxtXXqzDZy+6cOnvJlz+hwkX&#10;n1bhkydU+PhxK41GGQxFIvguHk5NGq/DetiqEzHTp5fDQWJF01yPEf1N1VR8JVSXATSiN9NT30BV&#10;sp6GIQwNpizkJvhAWZwgHYSU6BsZYpupEAbrcuiVZ2C6rRDbRSLAmmTM0zAepFdprYxGizUVAw15&#10;MJVHwVIRS4+3AFPtpYSICpPtRTKB4Hh7CWZ7+dhYiF5Xjlx6aqmMQpenUC7djggQtWJEep4NsmTy&#10;5pV/RWrMFtiooKy6QoQHbJBDUWKFYRj7z/rb/390PjbAZcxHHpXtxlW3YO0tf0MUnRORZnx53Ai3&#10;JoEtVaYPEZO5XbZctiwM1hehVpMMOxWLqKLY7lFxmzxMtFBVyMBGOpELVhwhDIZrc9CgT8CRWSf6&#10;CDpV6ka4SqMx4S2l+tDLvFkX9jTj/sNt2Ddp5nmuxHBjCdos/B1PLo24Ejv6qzDVXEjFmAqbIggZ&#10;of+HXncV5nsr4VGFULHkY9eQAvuoQJYHK6l4wqGnWs4L+wvKYm8jSCIwVZ8hV3HN8NwuEsQ9jjQc&#10;miG02PaPaXF2mxvntgkD68Hp7bU8FhuOztfi4EIttg7qcWJ3J5YmajBPg9/drMZEHx2OxQ7eDwWY&#10;G3ZinI6A25gLZVkS+yTtobkYXV41LLSnFl4DdVkq2us0mOivRQvPV60pH30NvL6dZhxa7GRrxZGF&#10;RpzY2YoLB/vx7F0LVJ/LeO7erXjhvgW8/vAOCZTHTo/grsP9mKbSbLLl8fgaqGZbMT8oFgZ4CJ4Z&#10;PHy0Fzv6NFRkdoKDSmV3C87v4jk+1EmFMo5XHlqigp3BTWKsXQwx2Y0FvGnT2FJRTe9C1BcQsQSl&#10;NPpZaVH0vKPk84K0CKkUXLpstNLLGmiuxliHQa4IqrfmQZEfguEumwxoE9G5zR61NOZieMxCY65W&#10;pEFRlIhg3xVUEUFyAj45jl5rUphcHjnaUY0Diw2yqpooklOWF0sFQgiJgDkSWMSBqGjARQ2CqKBV&#10;MOvy0dKoxZkTWynz8uSQSkutmvAoRVeTid+nUorcwv+Vz5bHjkDv3FCAPQs9mBl0Y3bYjY46FUwE&#10;j11fCC+9w05eFNEG283yookVYjFimIvHK2pyREX4EyBxMNOgqwnetKQAmYQxPTlCKheRjFBUAwwN&#10;EkGYou7IGjmntHHN37Dq1v9DNUEvjsZbrCYLpbJITQxGelI4Db6P7JwiF1dCtB+bSOIoak0ny7kQ&#10;UXwnTiQpDNmISP/VUOTE8rwXQs9z2lyr4vnNlcNWYhJdpLUXtalLc6Nk7rBMHldhZjzC/VcRFAIo&#10;cYgLE7EmmyGSLOYkBaPRUUlFUU5HgNeJAFEWxsn3hJdcVRQNszIDFnpDYi4oK9EPJho5iyZLLrMW&#10;0b4GJVVRdQbaa0pRZ8mhQgnle2k8r+lwanndstdBlbUa+pKNMFVupqeei25nBFxlK9CuWYsJ5yYc&#10;GwnDy2cK8PnTOvz7FQuuvmvFL29q8dlTRfjwoWwa8lJCgTD4pQ74rQ5Xv6rFz++Zcf2yjaBwEBKi&#10;uXBdTKB/SRXyNaHxLR+/d+LqD/zsexuufWLAv1+vwu9va4GLelz/RIurH+ipPgifyxZc+8CEn1+n&#10;0nlFLcHyFY/j0jM6fP6CA58LgDzvxMVnnQSJDR8/o8X7j1fijUf0uLBPheEmKoO2KmztM8BrypG1&#10;MVyGHDS5S1BdEo3sZH8kR66GsTQMu4Z53y7ZcWBcjd7aTET4/klGtqcQIgkRVBI5vlge0mCuq5ge&#10;bDk981T0udPoVecQHlQYA0r2FzUMNKYNpkQqjGw+D0I5PX+rIgqD3hwCpJogKaMXrMV0R6XMMzXX&#10;UYwlfne2r0rWo2iiVz/WrWKf84f/ulvkUFtRVoDMmhvhdyt81vwJviINC+9hn3UrsImgEKlWfFb9&#10;B4qzwlFryZdDb2F0mlKit0BbFIHdozYsdFVisrEIByaEgTXh2FY77qYRunO5Hud2enBoysb32Ac7&#10;qtBgSIMyyx+G4gg0ahOw1KvCTCuVVn0hDo5bcWi2huBTYKCuDJq8SBTzfi1LC4YyJxQV2UF8HgJl&#10;ZgQ0hcG0SSWozPRFKdXbAqE1Wp9HOKixPKDBYG02jtCTbtTHoceVjEZzAhYH1Di/24ujs3rcu9+D&#10;Y2KV1ZQeZ5fdVBI1aDUkopKqpyhmFbJC/0L1V4ZzO+pxYtqCe5e9/C81eOKOLjx2ohOPnmjD/mkN&#10;VVMJ5vvM2EFYzFKZbp+sw6l9A+hqUGKgTS+hsXXUg74WARKrXOiyc8Ij4z/EgiYxbNVVr8EAFYiX&#10;DphNl8n7qAA9TTo01SjpPObK5f+jnTZedyNhYMfWARuWJ9x0Kurw3P1LVBVtODjfhMfPz+LVR7YR&#10;HgTI08t49sIMdk04sH3cjAtUI2LZdqOlECo6haPtGhzf0YLHT49j/6Qd5+jQH5mrkavh7j3Yze9O&#10;4KkzIxAldJ89N42bXKZcudpKzF+IuYk6EqnBTm9SFIWhAc9Jj6AhCqYxo1GL9JX5rETddJGcrSgz&#10;FKVZYfBay6EupZHLF5PmNFzRvjKiXdxMVnUejXiM9HDFWL6JRq6+poLACJZFnkSCwMzkABkrIuoH&#10;iBU9wriJISpZJIdeUVEuDVZKBL2jTTKmYeOqP0lDK5YOJ9FDjw3dSMiF0oivozIJpsFfjbDANXJJ&#10;raj3nE3DLtRFe6MRMXJCeBMvnA19TQZsn2gg6QuRkxwkJ6lKcyIJoUSUFUQhV6ROCVmLWBFJSyNf&#10;UZIqY0jEiquoMLEaLIjqwZdqY5WES0yYiDIVr0WdkfUICxIrtejRCdURsJpeRSDsunS01VaisiBO&#10;rpgS1dgi+D/iw32QnxrNY9tMz3Q1f8dPrjgTQwmJkRtlUF9c2AYqCH+5wkpWkMuORTYBvFkkzvNf&#10;iWRRPzstCC6zAlpFFuGXzOcFSKNiFEnuRG6wdCq3+KgtvJY3otuLc8LQWqekeohFPq9FjamYqms9&#10;j2MdDYoPXKYCqrhcWf86NWwV4nm8pVRf5QR5FcFuI0AcNJBp8VRIVaI0cjKmB1wY7RIpW4SqE8ue&#10;xeqkYCoPXzRbqVZUG9h8aMBy6MnF4MRUEp46locv/k4V8W4tfnnXht/EJPenTuDrGvz2uR0/0bDj&#10;OyoLMdfxYx2u/7uWjQD53CPnL65/wu2/IUS+FSCx4fcvCR/x+jvRCJzvHbj+PR+/5X6+NlKJ6AkS&#10;Ha5d0vD3FLj6fjWuf2wAPqViucRtLomlvDWEiRvvPaTAR4/rqUBsuPKSBZdfcOLjv9fhvacIkucd&#10;+OAZC959XI0X7lFhYTAPnbVlqMqPppITCxU2Yf2tf+K9ejsdtQ08f6vRZE7CI0ea8OixBty1x45d&#10;gwU4u2Sgx6pFmM+fEbzlFmnYd/RXYLa1AKMNGTgwrcNsZwnGmrIx01WEbUMVGGvJh644iEoulQok&#10;BR2OJHQ6MqHh+a7K9sX2YR2mCI3FIcKDgPBoEgkdPQ2oR6Y9UdNY15kzsDRqlkpJxKiEbb4NupJ4&#10;tDoIdyrJBhEsqIiR4+SOqkRU54vVRdEoSfFDVU4IGozZqNWmwUzV02ItoNrR0jDnE1QVbDT47lxs&#10;69ESWlWYbVNiW59OLned66rCjiEjhusK0WFJQ48zh/+Tzht/t16ThHYqlnZzJupViVBnB6OQUC2k&#10;o5Yd40OVFoTUKD9Zu13MsRTT0c2O8+dn/lDmh8lJ/DpjFjLCb8XWLjUOTpsxz3M3SeW1f0ysqDIQ&#10;KrlUEKk4ua0WXQRovSqGsK7CfYe86KtJx65xExYH1Ti8WItHTw3CQDBFbfoTdtPwHp11cx8mnNnm&#10;JNy0ePBQK56/a5jKoxYnl8zYSVU02amWSQ6t1aJUeA4dqgoq8yqZ2v3s4VEsESgiXMKmycDkgJ0q&#10;sAKt9mKqigIZK2fTF8CpExkiMtDfokWdvRDjfS4M97hknFydQ4FOr4Z9rRYLo17soB3bP9eMA3ON&#10;mO83EiSivK4JXXTm+uoqqD6rce/xQRxbasQ5KqFHTo7gkVNDskDWkSUv9lF5tLnzZA0VsQR4qkuP&#10;+QEDHj49hofvGJFLv+/c245H7xjj+RjB0wSImCu5aYSUVNHDjAxdL+ckmt1laHEWyVxPYogmkjd8&#10;eoLIdSWC6IRnJFKcr4OmMpOAEcZ7nTR6IrtnW50Bk31uueJkvMeK3ia1rNLVQqVSSzCZtBkoosGq&#10;oDGy6vPR22aEgwauojhOGqUbuaFCuU2UTByoKkuDit51FI9NxC0kx/qi1l5Jwx6BjJRQxBJUuRmx&#10;SI4JlUt1k3iMIh2IqHsgJoRFwZuSXCqb/Ai59M1IdWXn71YUClUTQwMn1u5vhlWTjqrSGyuIivn7&#10;qoIbwzeqcnEhi1GcFy/VT0FOOKoVSdxfDFsc95GIwuwIKAkcMc8gliqLeJdk3sjCaIv/JYa/0uP9&#10;4HHkYWbMgr7mSmhK46FRpFOh3Sj/m54QgtRYEbm6GSo51hlHUPvJocUaSxHPTTha66vRSQCKutKi&#10;xrTLUo6s1Ag5Ke/vu5r/XUzcR/NYRDBgPD3IeMI0SA5JimMRxYGE6vPfdKvM2RUTugWVojZIeSId&#10;h1S54spPJECkwRPJJgVQ6i0FKC+IIJQC5fnq9tDzoeISS03FKjvhKZl57roaKuExZ/HeyZdLV40V&#10;cTBWJkBFR0BVFEuVIgpXxaLfm4x+TwKNRBh63DHYO52LVx9U04i3At+0y/iM65cIhMv1wFdeAuH/&#10;AgM/efnIz9nEI74nRL7w4NePXPj1A6qMzwibbwkJAY1vrAQJmwDGD2LoSgxhiWa9AZAvCIpPqqk+&#10;VLj+QRXhwccPeRwfaXD1klAkIgkj98P9/vq2Fe89qMSb9+mofuz47EUdLj5nwMfPevjowVtPOqg+&#10;7HjrESNevl/NTqaiobsNwRv/A/ki6DAvBJW8d7KTtiAi4HaUpgfiwoEWnJgT4/cqnFxU48wOPR46&#10;6MTDx+qpGnJhKQvHgSk7dgxUotWSgNGmPMz3KrA8qsXyiAbD3iyMNOZgwEPj015EIx5F4x2PseYi&#10;GfBXq6e3qs1EJY2pKLKk4zUuyaaBTdggr6mo+50etZ6vfWGsSoZRxWtVEkXnaqXsA6nht1MlhlLV&#10;pKKnNp+Kp5yeey76a/Iw6CnCkKcEAzVFhEOBnIto1CejRhWPXlcBevmeeD1UX4QuRzbaCIE+dyFa&#10;+VhHKNYoY2Gl+tLkBsBMRdbpLIGrOgWlqXQ2FXHwEEaqTH/00eteIngG6oqgLwxHrP+tMr1LPvt0&#10;Op1MkQIkks5luM+tyIj1QRGdsaTIDYgNppNFuCgJnf7aPGylEjg+aydASrFvTIeTCy6CWYXRuhzM&#10;tBThoSPt2EegDNRk4sS8Aw8caiPkqqEvCkR5ph8KkqiWy4LRy+NQUJUdnPVi97ABB6mqTs67CCSh&#10;bAjEjnzMd+dj+5AeA/VK9DdQPbTp5DxleUEiVVoZbITJzukG7FtowXAHlVGnCfu3dePIrh5ME+BH&#10;trXCwf9fWRxJlSEy75bDayuBoTKdTnAQ91EuR3YMVVkY6rJhZqgGMwTI7plObCdETuzsxVHu467D&#10;A7J07vZxJ+YHLZgbMLFZ6LCZMNxaiSbCWQRtnt3dhb/fM49HTw/gkTNDsmb74ohV5j/zmjIw0VFN&#10;EFbjxHILnryLoFl04QFC6MFjYzjHYz6zqws3VdGY+274E0rpVbgsJSikFMymwVEWJMiYjix6pUU0&#10;klnCGCWR9KR/Z5MFdpNCRnFXFKWiMFPEDGyiyognCevw+lMncPbAuFz33desxaHtPdLIDFCmiWDE&#10;2JCNaKQKmR51QVORwpMTLIfLRL4qUdBIjMlXFqXIuAQxgSQmj8VwjLIsBS00onpNHtJSAhERvh5x&#10;0f4IFEuPQ7ZAlIv187kNamU2Ouu12D7VgIfP8QTduUB5JyqE1cghtx2T9bxgJgw1K3FoqRU7pzzY&#10;s9UrxxBHKS/7G0QxGCUvYAUanKUyGl9Mbhfw+KzaPLkCKTclhB5+ujwvAlQuWymqeaHFcFlBOhVX&#10;PoFVlYekCB+qpC0EQQnPT4JcD54k0qfwPaEKkqICeOP7yiWwopqZXZctgZSeFEgoxdLg/42QjCJ0&#10;06TBFsFIIm12GmEpgh8DqMTEggD/LStkri+h0sQSa7Ec14/nI2jTCoRsvh2ZhFheaijiqZxE2WIx&#10;lNjmVsPCm1EUGBJp5bub9Bjvt0CRF8qbPRvNrjI6EeHITPFHQWYQvdV8Wa9Agonnv7WuEvlpflRt&#10;4fSkMqlKxIRpCrobKmRFNzGUJVYXddenYLAhkoYojp0sll5hFGba43DfYQW+ebOGiqCFrQHXv2zA&#10;tc8bb7z+rgnXvvfIdp0AuSZUhwCICAwU74s4j4s1+IkG/nehVL4RABFqg5D4nrAgOMTz69+ZCRQT&#10;VYmJUKLy+EyDax8qcfWdclx/pwK/v1GG30XurIsECBXJ9c+4DVXItYtUIh+IwEIb3n2gCh88asbF&#10;ZxyEhplKxI5Lz5oJETvefNyOF++z45/3WQkQAz1RM/ZMlcGpTpBLrCvyg6Gg01SWHSbnqibaNThE&#10;j/iOBQse2O/Fvftr8cgxDx4/3Y4aXRxBkISJlhIMewrpqVdjvKlCxkFMtRVikmpkvqsM3Y4ETLcV&#10;YcegBkcX7PQwM9DuzEAD1YS6MFLm4goTdfupfgM2roDfBlHi9q8yT114wCqpLoWzks4+m8g+lECY&#10;BG75MxVtCL1nB0YbS9FmSUWdJh51ukR012ShyRhPRZAuCz311RRimh5tqyUdzaYUeKrj4CiPoGrI&#10;QJ06Fh5VNKEhgFOA4foSTLXQoBI4HjFcZkhDl5OOBpW4go6Jgv2+ICVYBmMKuyNK9aaGrkZlRhDM&#10;dOpMRSGwlEbAVhENTUEgXKpYmZDRq01Ch03MjaTBUh4NQ3E4QZQIRXoASpN9MdyowL4pC7b3VWEX&#10;Vdf9Bzvw8gPTuGd/E/aNGvHY8T6Zxn3PqJqqwYnDM2YcnbLyurhx5x6vnBvpIABnu/VUVFlYIFSm&#10;aEy7bBlyzuPuPS04MmXDcr+SAFLh7LKLys6BJmseAZ0p+8NonxVzE410iCPQVEvF0FiFJtqTXVvb&#10;0OWtlEPFTe4KqhMxZ9hM4+1AF+HTzs866iugpR0QaaVaPJXoa9dBVZogV2F6nXzdasJYtwMDLSZM&#10;dDkw0Wmh+uX/IJz2z1ONzDdisEmJ6V4DTlJxLA7bMdCoxO6t9ejxKtDF4xEr305sb8bz90zi9C7x&#10;nXqCxijrwO+drcOwDDStIIjsPD4PTu5pxin+71O72qSSWZ6w4yZhJLYO12KWTXgkBfRERVoNMbYt&#10;isJoFBkwKNPR4CiRQz0JwWvgNJbIuQeboYgeeRYlV5Y0+l38MxeOb8Xdx+dh1xbQqw6QqaczEwJQ&#10;QUAJWFQVp8gcQllJm2jEYmiQ0iVQhFFS0CMWGU1jqDhEDElRVizfS5LzJyLiPI9wKS1KhMPGDmot&#10;o3JKh0hHkpYkJozXSQMv1Eoqpa5JnU2KV8h5DLHKzKHLhYcXyknPrMNVjpEWjZR8D52ew8GFLvR4&#10;VOjjCe6uq+KJ1uCOvcOY6DHTqCr5f3PlfEBmvA/yCLtqqgqR7FFdmUp5mkfvPElGyYtiU2Jlk8gT&#10;5dAVExqVyEuPlnnECkU9+dQouXzXoC4gGP7K442UclRNsDh5vj2GPJ6LNVQKK+UQnZgbyqTRL6eq&#10;yM6KhqyhsuU2GYNRyNciqWRqUjDyqDZ8N6+QMM2hMkiK9iNsQuWqGZNIgWKgXG+qgp03tSh8U5Ib&#10;C50yDWZVGr0bsZomD6riBHgtxfz/5chPulEvPV8otGR/nvsEtNRr6Pmk87hW8fhWQ1kUD689X07k&#10;iZQd1eUJcmmqmAdx6nMw3KlHiyMHrc44eipqenVROL+cj3/er6Xnk4GzO4rxxqMu/PReE65+RmB8&#10;24pr37ZROVCNfN9EWFCBEBgSHFQhouF7vqYq+e0LF65dFvmsHLj6kZvwqPljeEoAgwrjR4LkewLg&#10;WyoJAgTfGoEv9VQ6VVQZlbj6AeHxgXisJExU3JeGakbPbUwEGAFymd+5aMPVt+34+MFqvHVPGS4/&#10;b8IbDxnx8XMN+PBpMz57QY9PntPg7SeM+Mc9Fnpydrz8oBPPXaDsP2nEUEMG6o3Z8JgKZIxGfNg6&#10;xPMeFalFms0pcrXLmV1N2E5vdmlQKyOWg3z+Bk1ZFCrzeM5z2B+yCG1dKrb2qKjaaMRNSailURe1&#10;tnMTVst07DW6DGTFrkcoAaDIF3MsgVi/6k8ywWAA1a3IJC2GN/14f6xbJcoi+8h6MmLxRGLYBtTZ&#10;qlHJ/hvidzs0dCY7aVhm+yyYprM3y/t/+5CNasiGw7MWXkMlFUgOWozJGKFjUKdOgYneskedjHpN&#10;MgbrijHXVY09I2YaVh2296gx7i3EREMxRuoKaXzZ92xZ6Hbl0vCnoCLjRu6tmMCVCOFxRgeuRpQf&#10;7+PAVXy8FWVUa2IFm4DItgGdTFx4eNqJO5ebcTfP3T27m3B+ez0OU62dWqzBQ4facX5nPc7vqscT&#10;Z+lRT9p5XGlw8JzukPMcN+qP3HegC8+cHSfsx2Ua+YeP9+CuvU0y59b+URNO76zBA0daCPcmvHjv&#10;rFQbbWKps6cYu8eNeOhot/yNg5MG7CWAHjhKO3Kyn86BThaUqqDT1duqxoFdnZibrCNIbGj0lMJp&#10;ziEQRIBoJGqtVBJUgmKBkVmdg3b2rxpDPlzsO7XWYtn3RGp/cU3G+02Y53+pKoum4s9HG53oVq8O&#10;teZSDHVaMdJlIpSasZ2O8Z7pFmwntCa7zdgxXoMj23kMQ270N6ox1WWREOmjg7d9shadvF5i+fae&#10;SToNhMUgbcTWfjPG6Ljsmnbj6PYWfteMhTEH7WY6Gmkfto/XYs+MC/edHKIyacZNFnoFIsr5ybt3&#10;4tiufixONsBGCWzRpcHrKibxArF3oRVP3r8NLz6xH4cpk0SxfBuNUp2rAh6nEhn0IIQxdJiLKLHy&#10;pWKpJChkpUB614kiaEjUqNDQoNSrMdprQ0+rCod290OvzICoby6WBleKtCRsFm0R3wtGqO8qaYBF&#10;+H9BTgyy6YnXudSwG4upfGKgVaSgsjQe2el+cqVQh1fN443ib1EV0evLoawtzYtHemwQO1YYMhID&#10;kJawmUDIxiSPwaUvpJEVyiccXTzBdfQIRC3irUN1GCThRYplL5uICt/BC2MiSIu4vVNfgjJhLAmj&#10;JsJWVGETKVTsplLYeVEH6Rm0N2kh0jeHBdF4RPtQRYgSwNEoo2Krd6vQ32HHvWd34v5z23Du0CRO&#10;7B7BseUxqqE2dHq1KKGnoS2jF0hQ1tkVMg9ZZko4z+dmqEp4nngj6hSpfyy9jkIcwSWqG8ZHrL8x&#10;HEhFU0GD4jGX8EYjOPmfy/MjJBiieWOqy9OgVqWg1kEvuThOKgtDZZpcVqihp+PmtRQT8EJdCYiI&#10;pJRCfYllw5kJgTyPPgT9SoIkFnZ1Blrplfbw5lTyuGKCV6PGWICp7mocXqzAa4+Z8M4TGrz7pBH/&#10;ekTLTpyHVx6oxfN3qvHFqw5cu9JMeLTg6nctNPwEyI/NBIaXKkK0G8NV+JZK5KsaXP2c8Pi8Dr99&#10;6MKv71BpXBGfuXFNrrKi+hDtB74vACLg8Q2B8IWWkCIoPlbegMglPv+U0Liix9UrBkKJCoXgufYF&#10;AXKZ731kwG9vG/HF05X45/FsvH1fKS7/XYe3HzXg/Sdr8cHTblx81ogrL+lx8e8GvPawCc/eacHz&#10;97rxwv0uPHXOjK3daShLI1h5nxSm87oRHsG+f0F08O0I2vgnwpsGtICKPtGPCl7E0ayX83NVxfE8&#10;r6sQxnsnMWaTzMIbF7xCDtOkioSLYqVdWgj8qSY2rr2ZfURUsfybLAUgYop81wu1cYus0Bfkv1Yu&#10;4lhx+39iA98TAberVvwNq9bcDB/2rdWr/ozwUF/4+W2UWWzFIo8Avi+yW4t5MrF0vqfZRMOWjZPL&#10;rXiQhvbug130zo0oTdlCpbBCZh3QFUbBVBIJqyIaNVVx6BST8vVFWOxQYmt7JcYbS9DvykGvKxtd&#10;BGGbOQ0tbDWaBJgr4mResKLUEORQGYtMw5FU3cW875zKJHgN6VQdCYRuFuq0KRiqL8N8J8HUUEJ1&#10;oeUjjSD3O9uhwLmdjTg67cKxWSdOLjqxc0hHxZSJGmU8FnqqsUg1skQlceeudhyf92DvmAEPHunC&#10;E6cHZVS2OFZx7OPNZZjuVMo8WF1uKnFjFkqSgxDPvuyivZztLMcSFcreMQ3O7XLjwKyV3nw21HS0&#10;eps1UOSGY4hGvYXOmKYsAWM9dmwdq6ETViFVhMj7V0NIWOnUihWjYjhfTUfdzb7udZXQhoXIQOv2&#10;ehW6qUZqaGtFOqfk2M3w0nbkZEbI4XyRbdxuyMFYnxm7qWBEEOdwmxktVCj1dHpP7+6jc9zB/pnN&#10;9xQynufIYgfuPjKK48ttBI2dqofOglBZteVotRdhko6DSNU/2q7kvpTorKfa7Nf8kSwzFUNNGixP&#10;uggYl3y8aXTQhtkRFx69czteeOIQpil1LNo0jPZYMT9RB6MyjoatAyPtVVgcd+HeU/NocSmxONYs&#10;V/4YNNlw8I973ErCpBylvJncVAgNbg0i6EVnJAaSvMXoaNGhnUY6M8kPVlJ0etjDP+6QwzqKAkrP&#10;giR6sWkw0qMvzY+XJW9FFHxeegzys+JgoXHW03MvyhF5uuLhNmSiwVoAFT3ftBR6bPSIrdXZMqjO&#10;TVIKxSOCEV00ZFVULSKtepaoqJYRQklYIZcGm6uy5aSygEEV9ym8+vzUCHTV6WHnvkRKdLGKqDQ3&#10;gr+ZgPLcMFjVmVKNlOSw06ipTIooy91V0hNoratGR4MebQ067tdfxluMD9ZgatSDnfN9OHVwAU8/&#10;fBz/euFufP7+8/jwtUfwwasPsj2Ad/55H959hY8v34u/P3wUd+yfxKFtfXjwzHbMDrrR7K6EvjKT&#10;SkKP/iY11ZEF7bUV0usUEfwNrkpZ18TM4+vvMMFI76aKcBXV5oqzouTyZqc5nzdrBjy2IojKaWX5&#10;UfyuyJnkh4HWakzzXmisKUWjizcS99/Dm8Wuz4abKkPUFFHwPNh4TsfYOby2QujKEjHRbaNnY8CO&#10;MRefG7AwWof+VgM66XEdXbTjaRrWHz/w4pf3XXj/aS1OLyXgwcMKvPe0l1Ax4bePm+n5ExzfCWhQ&#10;iRAg8vEHvv99Axsh8p0X176qlcNW+NKD3z+uxb/fsuPqx07gK5Hz6r8BQghQdQgYXP+WMPiKquOK&#10;htBR4+qnVfj902o+194Y0vqBSuUnO67/5LihWL4StUO0uPaBBtfe1eOnVzT44tlqfPJYNb55yYjv&#10;X7fh0xeseIOwePfpOrz7lBsfPGPCpX9Y8Pbjenqzejx3lwP/uK8Gj58x447lKoy0FcCly4SqKJJO&#10;RxpVXjjPnRYjHTqYaGjN1bEwKhLplATyXiuS4/uRfrdR6frSOUpEJZ0kkS5IDEVmU4mKuKugTf+F&#10;ML+b5TzklnV/gd+Gm29kdl3xJ6k8UmJ8pZoXWQzEstygTX+RtcYFeBJj1svl4GIJ94pb/zf++tf/&#10;D3/7Gx///P/hllv+E3+9+U+4lY+33vwfCA7ZhD//9X9j8+bV8PMRiTd9oRSxKSVxMktEE50tMXeh&#10;zQ9FRaY/ylJ9UZrqR2j6Q5kdBHd1EtpsOYRAHIyl4bBVxsCjS0GzJQutbI3GDLTw8w7eaxZFAlR5&#10;Eaji/aUjQHNpKAsSNqE6N1BCqTqPjiD3nxmxBunhKwkXfsb3HMpEmEtjoMkLg6EoHPpCkcQxBI3q&#10;BKqOUGhzA1AQuxauqlj0ewplyVwxOd/rzsVoYxEhQKiwTbaWY7arCm3WdDQZUtFmz4O2iH2jOAa1&#10;hgwefzRbHKoLwtFEmGztVFFtZePovB3Hl2ox2FgBkWtOgEHkFBRzrAOdFvazYnispXQWUqnyU+lg&#10;VaOJTvlgO5XLtn7U2srZR5PoAIbCSFuSRUfUrM1CZ4OSfa+afbEEw716OX+SGR8CEQsinL1aeznh&#10;pJXL+FU8ro76KhzdPUCb7MFgmw4Ht3XgvmNTOL3ci37ua7LfLgv2LYy4sXPSi3uPT+L8wX7cf3JU&#10;BhOKkrijbWqZvVkolLk/Ahy7vQr0NVdRkepwaNGDO/a2YtuYGVM9WjYduqlebjLRu3BYqBz0xTBW&#10;ZfLGTcJwp02uNa53VKCTRv/FJ45inj8+2evCgW2DvNnFuF2ZzM9SnBcDr0eDUHqdEfQeRNZa4fkL&#10;cLR4DPyDKTTOSfTO8+RkdlpsAFKigqCtyCIwaLzo5YoiT7lpUTRupSgtSEAGaZ+edGNpa15GjCwQ&#10;JUrvqiqypQeembiFRkqDBkcxfOnNBfpT9kb5UmWESm/OrMmjwcxANU9uk7uc6kJH2UhDW5EBCz+z&#10;qrJgIuGzSfF8EQhFT7+MHr9YlqoqiZeBXWM8oTsnKQF39si5HZeVXlSHBrvmG9HVUCUjvqcG6+mp&#10;F0ovXAR9FdMzKKKa6W2z4vihWQKTJ37XGP7x1Bk8fNcevPb3C3j5mQt45sFT2L80jAtHF/DsfUfx&#10;wOnduOvYIh67Zx8/O4IXHj+NB84u8/lRCZOH79yJE3uHcXR5CIe39UDk0Nk26katKYuAS8HcWD12&#10;zbXLtfRz4140eapQrUiGklDUVKRKlSVqrCTHb4ZWJYpw6VFGxbY46sDJ3d38ny7uV6SwcMDCji9u&#10;HFFTQGQFbaRXMtNnpbwVQ3wqaNipZvutvPG8uOfIBI5ta8fOcYdMqJcXvwVuelVP3LcdZ/a34OkL&#10;Xlx6qR7fvunAd2848fKFUlzYnoK3n6jHB3+vwxevEQqX26koCA8qEAEPfN8m23UBkO+aZBPJEH/7&#10;0g18XYfrn4tVWi789l4trn8m0pa4+F0nGwHyjfl/AAIJEB2uf6klZHT8rp7vU5EQFvg3gfETHwkQ&#10;/JsQ4feuf8bPL3Lb97T45TUVvn6uAleeURIiavz8hhW/v+/E92+5CAwn3niCjUrkzSedePtJCz54&#10;1op/3qfFU2f0eOq8Bc9ccOPeI5T+wyVodWbLmKbtPEcT9JzFJOx9R0fpBfbjoVNDOLunE4uDVnqK&#10;TXTS1FQskRjrMGKIHXea59llKpL56MrE6ic6S7U0vmKp+yi9Q5G1tsmey/sgm0BKpTLcAlGjW9SF&#10;KWEfNJWzbxrTaeDoTbaq0erI43MF6gkAK9V0bopYWblZDpluWPc3rKNCufXW/8Da1X/Dxg234/bb&#10;/lOWGRAgihOFtZI205HwQzFVkZHOSYMxB52uAhjLYnntN9PARkPL9ytzQlGWReUaSwcyZh0qcoII&#10;iGDohJHn/WMqT4Ke2+kIJJustZ4EJftnEQHqpresp7NWlBZARbJJ7ldbEAFnRSzq1fEYpkfcas6A&#10;ktAqTvKBIj1QzpdUpAdBQXjVEh4DhEVfbREVSzINYjFGW0oxQGNXz9eaHF+4KsLgVoajh8pljOej&#10;m+el25mLVmsq+rj/OkIkN24DcmI3oSzdX8Kwp7YAw1Q7nZY0TDQrZIzNYo+G+0rgNS6mQVeggqBR&#10;FEWjv51KgA54W30lBngtd841EiRUKCUR2LvYjCX23yaXAk4joeathsdRLpV+URYdDWOxHAmZ6DfL&#10;OcUiwrgwJ0SOCHTUVUEU3RNzjxqqAbGkt62mUo6UjHbZ6ECncd/12D3XhAMLLTLtzN75ZkwOUWUM&#10;WbF/oRXjYlhyooZAaMELD+7BAyfHce/RETn5vnuqFtMEwyQVSX9TFZ3FZLnseGufHUvDZtx5uB07&#10;Js0Y7ayGqPHeWVdCgKjzYdEVIz05BGnxgchLCaVBTJSBfpvX/VmumBqhUmhwldE7D5Ted2qMDzav&#10;+S+5FFRErBdRMWRnRCA0aB2lry+9lQBJ0xpbpYyXiBL1IOj9K0uSkU6SrrntT1ApslFZng7/zSv5&#10;+RaZR0okaNRU5aK8OJHGTuTP8buxSikxVAbpJcUFobwomReJHoapEAregEJ5iLrjYmVWML01kdAx&#10;Lz1MgmOEIBRjiA51HgyllM12JWYH7DwBepkCXUz4jvC5IPbssIvkr2CndeDUbnbuk1N4+NS0TOUg&#10;5hHEirSuZkpnGlMLyW/X8yIP1NCLKIJNnyfzVXndJHaHgZ6DEm1eA1y86GLyvKIwnuc0GXWOaqqj&#10;Kh53FqGtIlwmqOraaLBNOLlnip7BHL2COTx6fgcv1jT2znXhwBJlKJXI3oVOnDk8gSM7enHuoFAn&#10;PZjnDSJWdYibYrjLQtlsgZayv4AwzEgKhKiLLlaApCf40ZuN5TUJlLCu5jkRiwp20itp9yh4bJHS&#10;O2qtKYeHamOICsJJNWPVCOOUj2M7OtHnLZNzRH2NVfQ8yumlWGkgnVIij7Zp4aJqLUj0QTNv5nOH&#10;hngzGvDZ67346l8e/HKpAd/9y4VH9iTgnYcM+OL1Llx+pQXfv0NAfNqO61cIi28EMITquDGMdU0+&#10;J1DE0BZVx7VvCQyqkN8vuvHz205c/chDmIhhLRe3FUNXYrhKAEQMR4l5D9ON9p2RzUBFcwMe13+0&#10;4vq/xTAXm4DNV/zOpzrurxq/v1eNa29r8POrVfjhpSp887wSP71mxHWxTPhiLX59vxZfvuLEe8+6&#10;8OojNrxNFfLao1a89aQNbz5mxt8v6PDEWSMBUoN7D+uxe6IUJ5bb6HS1U1EO4dSeXjxyegGPn10k&#10;aBa57bysz3FmXx9OLnezE7fRy+vBdK8RVpF00FKI7oZKtDjzUZ4VhHp6rEIFNNDA7JjwsLNbsDRS&#10;izZXObx0ZETizHZPGZ2ARNQaM2Gj9y+W3prpSAiDKAz9IO/xZgvVtTkXBqrPvMxIBPmthc+WVQgM&#10;WIOEqE2QBcsICbeOqlWTgjpdMtoduajRpaOqkIaefa0sM5rGP5O/XcZWSYckQqYlKaDjqKUHblMm&#10;w0PnNDt+owxuXKSX69WnQJUbjvRoH8QErpW12cXcx5Y1f0bAhtvgt+YvchWYKI+bn+QnU7mkRK7l&#10;sW+EtTQCDeoo3L27DueXm6kk8qChQ6qm+iinOlFm+KMyzQ82/kdTcQTcVHgNukQsDWiwfVCkjtdh&#10;rluFofoCKo4yzHZWyPiYMQJmK9VHX00eWswpdBwr+T+T+N9T0GDNgrE8QiqlsVYlt6/E4Tkn9k27&#10;5FDewSknlYgC2yc9hEUpnfBMOXws5iccRgLMWsb95GDrMO2ng3ZWnSyVgIgDsdCRs/L8tomVqrQf&#10;YlK8w1slbUxRdqBc5vvA6Xk0WArQUFNI1VGI8U4jDs7XoaNBJdM9NViLMNhSjR1Tdejh9wyqFAx1&#10;mlBDuyMycM+O1FAAKGGjilomVHZMi/7O/91rwPHlLgxQ5Yh6MDvGPTi9qw/3HhvBhUP9fE2HkApk&#10;pF0rl0SLOZNe9n+RYXi6j9eR958YjainurrJqiuhYoiS6TXCA9fLWA/Rgn1FbINIS+6DvKwIiNoX&#10;Ir23h1AwVRcghJ8nxPghiYbeIKKQFelIS76RULEkL4lGMulGrAflb4DPSrlKKCSQgOF3fDbfImWx&#10;iNZeffOfkR4XRmVQAlGmNXizKMizHuGEQSn3Exflw/2J+YNgGS3e7NFT0Yj07VQOldlUMpk00qVU&#10;Lzk8yUX02PJRQ7Uz1GmQeYFqDSU0eAYsDjehh1Kvy11IyWZDOwEz3WsnqdvQVkuV4lVTuWTSm6e3&#10;YC6GnTQfatURQPFoqamSmXPL8uL4m2lyqXFanL/MH2XnDdLbZEReqgiUzJXzH3ERN5Yda6h4PHYh&#10;PzfROCuh5jmxKvPYwQt4rFUy75eyOA39VCzbx+k5UPGIjLsis+aAkI6DTjTTU+ls0PPGa8f5IzNU&#10;J0fw/KOHpRoU450z9FLPHBiWxWZ2ztbL5dItdSo08P+JpIwmZQEq6RmKGI2cJHayvCiYKnkcvIF1&#10;VCcitbvIiFxJp6EkOwoB6//CTsvrv+l2iFT7IiW8uImMFTHoJWQG6VF1U4GNdRllxLWuJAoeYzam&#10;+iwSJAfmW2Rg0rahEvz7Uj9+eL9BDlF99aoO7z1Wic9erMflV5vxwwdd+OWjVlz/lIrjC7GMV6gQ&#10;oTj4KOZCRPuWz79soMpgIzyuXnbj6gdu/EY1cP3TGn7Pxe2dBA0Vx/cEBGEhhq7kyivRBCD4/nXC&#10;4/qPFlxju071AQERMYz1hZEKiCrlIw2VhwrX3qrCtTepOF6pwk+vqHHtHTuuion69+1UPFaCy4av&#10;X7Xjo7878cqDFrzxOJXI41a89ogF/2J74T49Hj+jw5PnzFRfdmwbzqWBFxOcbehrN6C1VinhfJRO&#10;gChL+sDJWTxwYkZmU52gcWi0Fkp1d2CxHceWB6hcqjDQUoVFeoxTQ05ZU8LG+7K7oZoGSqjv2+jY&#10;JCIiaLVcpSjiqESCUkU+vfyqdLS6SjDaruf9rYBNK4qZJUvFKrJHiCy+YiJ97aq/YJ0shHY7trD/&#10;iXr7IrC2m97l7kk6U8utmGirQqejEBVZYTRchM2GW+G77jaEbKQy8VuDWt73tdoMVOWGwqqIx4C3&#10;AsPNlTi5o51K2U4DnE7DTQVAo1xEFVOeQUBQJYX73i7rm4hVimICPT6YiiV6PdLCVyMtYjXSY9ai&#10;INUPeYlUVVQyuoJQNIsaJFRWFVQGxUkbUaNKQK8zB/WqWKhzfKDN84ejIgKOykhCJAqD9bwGA2rs&#10;GuV5X6jBXQfaafw7ZRoXkVTwyLwdW7sVEIWsxDF2CiViz4FHn05lFAVLZaxUT2XpPmiy5GCYSryH&#10;0OgkcPbNWenk1RCq4bSLBdCVpxIgMdL5LsyKhdNAuLqV6PGW09lzylWWIrbDay+hkS+gwc+QE+h5&#10;VIvttD9TdG7dVJNOMUw2XoeXnjiO/XMN6Ce88jICaScsOLqrh33fQXUSge1THixP12Jm0AJRz6ed&#10;akaUBBAjKU5jgRxKFnMkPa1abJuux+yQA4OE18El2pjDYzIj8PxoHeaHuQ86obM9tJNUKwfmG7GL&#10;UNq3tYHXz0nl4sWerbUY5DXtqVegy1MFoyIDlfkJuEkU5Y8IEbmceANtWEEFEQS/zasR5L9ephgR&#10;qiKZXuumTbfR+It4kGCCIRQ5GbFUCwXIz46BuiobpfSwE2ODEeYvJnL9EBawmoY/gTdkBmIj/akO&#10;RAnYVYiL8UeAyDLK/YqcUWKVVgG9oNy0SDnMVEeqeh0lBEExkmNENtsAZPOz2DCR8NBP1hjJTg+V&#10;qkes/lIUiBxENWipLZUrpibERBJVgEgVYNfmYLzbRa/ZgGZHmexQ4kTtm2mBpigOhfTSHYSA6FDF&#10;6QEoJyDEbxTRkIrOLlYSlWT5o69ZB5dBTLiHQ5ToTYnzkd68tiIX3Y1maHjjJESIIlIrZM6vhOgA&#10;/v+NPOYtyCZEhQrpbdajnfsUk1mKnEjEh66GikqqjWDy0GOYpye5Z6aBErFJdmAxTnpkV7+Up1YN&#10;z3NqOI0JPYe9Q7JSWUdtGaYIyVPLnTi2vR2naJDEIogRGvjeBjXGug28casoNQ1yyG16mHDaO4gH&#10;7piQtUP0ynSU5cfKyf/KUrEoopAOxK0ygFNElYv5onKeWwO9zLwUH6o1Gh9FEmEvkj76oYmyXYCj&#10;LMOPHqM/ung84+1qjPBmt5aG4+ETNly70oufLwkINOG3S078drEJV15twedvtOCni218TUh8SngQ&#10;IGIbAQyhQITqEKuyrn/ViGtf1AFf1ePqp4THx2xUA9cuufkdMaRFkIj0JEJx/PDfauMGQIQSucp2&#10;TTwnRK6JOQ+CA9+zfc3trxA2l7TcH5XH20r89roCV99Q4vo7N4awfn3TgJ/fMOCnNwiZD2z45V0D&#10;wWXFD2848MnzDrz2sAWvPGTF20868eYTDrz6oAn/ZHvqTgMVhh7P3m0jHBz03nLkXFtC9Gb2n80E&#10;NhWBmv0lOxRT/S7smqUCrVfRiy+h4Sqg0lNRMWfQYalAR6MW2qoMlPM7GVQEeRkBaKurQF+L7sZc&#10;hh8drdBNiKFHHxG2gQ6ZyKDtD5+1t2HDSpFj6k80ZuEysDfEdzViQ32w8fYbddzT6eFn0AkSRruM&#10;xkhU6PQjEGQ25vBN0hCqyxLpgCRDnR+GalEEK5HHkBIil+yH+95CleCDDhc9+H4ddk1bsZvtiKgF&#10;spMGhwp09wTfH9djsq0EHYSIUxkjVZEYytIQBuayGKqbTFgUcajI8CEYotFNGHTYs2Ci4siKXol8&#10;wkMELgr1pC+JkMNZRYlbUJq6GV2uHOwa1mF7nwILXaXYNaLB3gk9Tm2rwemd9Ti9ox7nRDncfU04&#10;Nu/AnXsa+WiXn59ku2Mn1cy+ZpzZ3YDTy/VUFw6MiHr4qjgkBd4ia9ukhNAm+v8FubFrUZIiftcH&#10;ycErkE+ncLhdRSCLzOOByEj0Z58RaX8ikEKbJUphm+lY99F4b5904dD2ZhpsDeFRJPuehZ85DcUQ&#10;FVITItej0V3Bft0s5yH37+yCgUBQ0y7NUC3M9mtkzRjftf+J4C1/ob3IweJ4rVy04iFsumjUjcoE&#10;eKjKxFCmy5xHZzgFE/02zI7WyvCJmVEH5qksuhtVmOxzYrzXjDF+7tAXyqFv4Yju4D7n+PtiHmRh&#10;2CVHKXZNish2L84d7GHrlc/3UwUdW26nbdXhpqhwGsSEEN6g0Vi1QqzK2CJTdaQmRaEgKxHhIZso&#10;b1ciOHgLigsyuR1PUEIoFcUamefJqClFERWCj0jZ4bsOfhtWypUgIpivTJS+5Q19+9/+F9at/C85&#10;kb3x9j9hxZ//Dzas/huieaOKhIglJJmoRCgKSYniOHnpQTTQIsp7i8ycGxfuj2SCTRRjqrGVQkNy&#10;C+UjOlE3KTs76qKnnIw2yjNRQElMrt+xd0BOFp07MID7T4pJo0FS1SOLsJTnRcuO0NOkxT6RsHGi&#10;jt5GIrITAtg5NlD5RGKkiyAioU/s7eOJMqMsO/yGd0fwDPVY4KUyUBZnwW1WypVeola7mLNJjA3B&#10;5g2reHwRUFIhhQatR25GPC/8GnptosypDxzaQjlJvYvSd6hRjdx4fwKqFK31Gpn3SnTk/HR6WTx/&#10;Il1JNj/PTfCXK3f6CKIGaz5Gm8pxaMqBEwvCS3DL9CJ2XT52b22S49L7pmuwd9IJNz1DERRpUKbK&#10;ye/hViPhtY43aC49lXwapUje8H4yiFPUnzeqxc0t0r2HIyNBlLxNRzXPjZC+nZ4yFGcGy1QcIitv&#10;m7OI+6dHLD2yYtTp0zDNm8peFkKDSgN/pQu/ftaCawSBmPz+5eMmXH65DV+93YGfP27D74TINbGE&#10;9wq3ufJ/AXJdDGd91YyrV+oIkXpc/6xWQuO3D534/UOqDr4Wk+cy9uN7ARAqC6k4CI9vDGw0+gIe&#10;fzQIeAjIiGW9XxEyn1J1XNTgt3cJjjcV+O2dSvz6jgq/v6fG1fe0fC1StxOAH1K1fEQVctGOaxcJ&#10;no8d+PU9N9VUjRyyevFeI/71qBPvPO3C20/Y5et/3G/F03eZ8eRZE567181OWIC4YFFsbL1M879h&#10;3X8hPnoL1fsWxIStpXLYBBUBLuYjynLCYeH9W1l8I/eZyN4cK+r0+1HtR2yWQ7xJsUEyfmjD6r9g&#10;k1htxX4UQDWfLpa6l2UgiupRlDjYsnkFVlFdrF75n+yrtyEhNkAm9QzxXSP7jr/PLQjjfsWqr2He&#10;F11NOjo8GxFFo1mcJeqLbIbf6v+QaqHNJu43pczVVW/MwDgViRgSEsb3xLILu2epsmasWBjSYqSt&#10;FDvHjDi84MTxHW6c2EFjvuzFqe2NmO5Sod9bgno9IVoShmZDthyK6rBm0/ibcP+hNrYm3L2fhn9P&#10;HRWCE311xYRGmJxEr8oJRnHCJhTFroc+PwRN3M9ATTpm24skQGZb8jDfWSgz855csOPwNJVwTxl2&#10;DYk07E48cqwD9xIm53bWEi5unFkWlfpaJWTO7PTg0ZPdfN2MqfZy6PL8eHzp6K0twIhQJw3F6CLc&#10;mi3pst7HdhpkUSO+ojASDVR4YhhdS0fBQkcsiNft5r/+b/arINTTGZ4eNmPHrBtN7mI5Xyomw8Wc&#10;ZAXPfTedgRI6ccriaJw/Oky16kW9TRThIzAJhQ5PMe4+SuPNc93uyUetLQuzYza0eoroKGswSIXq&#10;MqSip7kCI+x7ZiqyGp7TpppSbB1xU9GIvhwMm6gxTyAMCkVaU0GYGbiNQg5vdzRoMcp7oK+5mr/f&#10;RKe2DKLE9SxhcnRnK5WIl053PXaMUZHu6pBxIPupSE7v7cBN8bE+0nOJjw6kJxOI2LhABIqsuQEb&#10;kJkSQ4BsRlS4L+Kig5CcEI40GslAejMCNJGhflQH8TScUdi49hZZ6S82QmTlDSWRw+jxbEZ00EaZ&#10;7l1kfB3v0pGWVUinl5/IG11U8BNA0qsKCY9AGT298q//S3pQqfFhKC9OJayCELBpFW9uf2ST6mJ5&#10;7NapJjlWG0djLJazWlRJsKqTMdRtxCKl16tPn8Arjx7CPx7YhWfuWZS5YJ68cxENpLXI7yMC7oRn&#10;Zlbl4Y59kzi1Z4ReXybqLEU8yU6MUKUcW+6nVFWiyV6MndPNMrGZmNDs4kke7tTRuMdQyv+N52AD&#10;oeGPQJ7D7PRYdvgghARuhg9VXGAgDQTP2Qb+HwFXAdOK4hR6lgac2DNAedpIRWSlJxdCtRUkEyjG&#10;0ksNopIpzI5DUWY01PQ+54Q3MGglyExyBcyxbR146swYHj85gMnWKqqnYAltTUUmLhwbxUPHh9lJ&#10;mtgpmthp9ciO3UxPLogS2QOPtZxgCOH12IItNDBBW1Yjkk6CrioPzR7tDU+KxiwmZDWN1nre2GIO&#10;ZbNMQb11yMoOEIO02A2w0UNqJUAmeON1ehSoyg+isfGldxmKgbpk/PRBP36/RJVBOFz9ugHXvq7H&#10;9x804JMX2/Ddu5345WK7/Pz6FwTGF21UGGKy/Mbqq+tfN+HqZS/hUodrn9fg2mUXrn7kpEGn4uBz&#10;fEWAyMlzB8HxR7CggAXBISbL5dLdb9moRuQ8iAggvKLj/jS49oma8KjG1Q9UVBYiGl0HyOhzA3CZ&#10;37/MfX1CxfIxH0U0+qf87Ut2vs/fu+jEL285cOk5I95+nIrjfiNef9Qho9HffUrEgYilvCYCxIpH&#10;79Dj6QtmPHzWjcK0VdhCcIiqjvFxvlIthASvlfEYPptupoG/VZYdiI72Qxr7gxjyjRIpdOjcRQVv&#10;QuBm9p8of36P2xAsokyzpjwFOkUastjPAjffIucZReVL3y0rsMXndmzY8FcC5lYE8rXo30kJwVi7&#10;7i/YuOlvCOW+/X0JGTqGW3xXYNNGOo70quPD18rl2Qo6UOq8cLSYcuiRV2KiTcnHchkVLlKh3Lmn&#10;DQ8d6cVde5pxmJ79kSU3to/pIdLHT3QoZFbXma4KLA2p5fsntzfQWLfi0FwNVQk93WELpjvVqNUm&#10;QVsYihpNEiY7qrDQT0PWVCLTnOwaMWD7YDXme6rg1SVAkxeIWnUSoUEDWRGORk0splvZN4eqMN9d&#10;jAF3EpY6CjDVmI69IxU4OKHClDcVo7Vx6HdGES6Z2NlXjKMzepzd4cSFPbW4e28dzhAkR2ZMOD5n&#10;42sv7tztwZGtZiqYWhyds2LPqBan+P/me+hA2VPRSSW1d1KP0/vaoS5NksHDuZmiLPgfoyXpUXJo&#10;PoCgjqeNMtLpa/NWypWRYiJcLMsWSTIrC6MxMejANFWBpiKJjkMagaCWowPTg3YqFzU6veVy+OjA&#10;XJ2sAnmUEN4548bUsBVWbQqcugxYqpJhrU5Cb4sSQzynSxMeaOjwKQui0EgQCTCM0lkVUetCTYp8&#10;hWJllRi2r7OVwU7gTfa7sW2yQQYOT1KVdDVUS4j18xjmR2w4trMD84NmDDaW4sy+Ll7vRsz26nFo&#10;oRk35WXHYvOavyEicBNvqjXIyIyRNSFk3v71t8tU4yJwTCT/E/UpikVRqdx45NIzFlBZectfEBKw&#10;mZ62kNTrZOJATaWIF0hCTOBGpNJoVhYk8I9m4sB8O44ud2Ooyygr4AlPO5CGtjw/GWN9dSRlHDuH&#10;qLftizBCrFqRATUvkKjlHbBlrUxBXpwfRWUTjUzKaREHIk7EWLeeFM6CtjwRB3b2ywnn+bF67Fns&#10;xgPnlnHywBRmRrz07OLkZLcIxmmtNxAg2ZjocbLZeQKbMNbrwoMXluXY49P37KFyWaTBLkA9wdJg&#10;K6KXH0Myp2PfbAdqeTO47OUwG0t44/jfuHkyohHiv44GmeeD51Bkw83je+nJodASkplp0VRmq2TM&#10;S3eTRi45FnEVCVE+vPEo63mORDxNY021TL0+0cvjmqB8PDCBPTNtcGvSME4ZfJgS8vQ2UShmUo6p&#10;F2RGIZGeqhgKHG7T4/hCIx470YNn75rEXJ8ODspsB2WzyEuWHLcFRTmRvHkqaTBEDYcVsh68CHIU&#10;8SThAWsQQ7iI3GhimbJI3ZKW7ENZXAJdWSqyk0Tt9c3IShC1P/ygKY2GXhEnVwK10sMyVURj+0gO&#10;lcEkfr3Ygt+/prr4sZEAqcPX73rxyQst+PHdDvzyUTsh0Y5rXxIaX3bi908IEBGB/kMTXzdRcXhl&#10;5cCrnxAcn4i8VATHJ2Loio+Ehxy+IkCu/bFkVwYLUn3I1VZi1dW3fC4DCNk+0xJCVBefVHOfGu5H&#10;I4eurn2sISC4rYhA/1hLUPDxU6qYK4TSF4QTf+v6FTYBsU9q8NNbFnz3ihmfv2DFxeeceOkBHV57&#10;xIz3nqnBu0865fPn7tbjifMmPHHOjMfP6PHsvU7sXapESpyYp/Clo0ZlEbAC/n63IypKOBq3wpcA&#10;EHAICd4gSy2LGjwFueHsX+to2Al4wkbmhkv1Q2l+BEqohkvZ8tNEmho/lBfGyXlKEfOxecNKBFHt&#10;RET6EBC3IzdLZIem+ogOQHJyJBWQKDuwlr+zAn6ER7j43aC19IhDUUJwFGWHQc9+1OdVYqBBgXZ6&#10;24P1JfTylTg048DZvc04v7+ZqqJODgWJmuB3HWjBOb6/bVBLOBhludx900Jh62Vd8B00QvsmHNhN&#10;ZSLe3z5sImxoPHu1VCQKmUvLXhkLZ1U8PCI1jquU0FKjy5GHGmWMXH5br01Ehz0dS30K7B6uxl4a&#10;9unmfEw1Z/N1JRY6i+FR+mOqKQtbO3Ix05qFE1t1uGcPf7e/EOO18QRMDnb0FOLwpBr3H/DiPEFy&#10;504XFgmeU/NGbuvmvhQY9qTLtO9CxYgkjCKV+ZFZO/ZPmqi8VNjP81BHL1+kDormtRKZtJOp8BSl&#10;ichhP06K80djrUYOxXfUlcnVokaVWBUaL2M19i000TA7aPD1sOlzqPJT0NeiwTxVzeywSFHiRJOr&#10;EHvn6umEzGL3lBt37O+VtV966yvl3OwIHcNZgmTntJizFUvt0+kc5hAQBXxdiBp9FubE6qt+HbZN&#10;1chhb3VxlJyLmR+1cZtceJ1Kql8REpGDBmsx6s0FtKU29LdQnTjK5MjLUcKju16BAQLq5J527NnK&#10;8zVqxjz37aBKuSmanqaIGC+ix5slkg5mJlDO2uC1q0hMBUZ6a2XQWWZiMD8Pgyhhm5YSjOTEUBr1&#10;VdKoZ5G6wQHrZUoNkZE2m8Yok0olNzUChemR0BMCIhCmhNJYBKu111VgkIZPZPVNpdeVEu1PzzYJ&#10;jc4KWKozkZMUgLgwURMhkeQ28DgK6XFl0YCnooA3eGFuJBR87nFVyUntklwadmMlXA4T2ls8NOpV&#10;qK+3oqPNA4dVjfy8JKSIyOycKJl7q6fJhIq8RJ64Yrmcrq2uGmYaV5GeY6LXifMHx3B0R7dc4bRt&#10;qhELE40Y77cTfDrM9FGab+/DGC9+P0+wkhALDVwhc3YZtblUDpFUGpsIRXoIZiUM2mJk8hwoSjOR&#10;lhiOCMJWXZ5Lg02FFuEjlygX58fzs0AYqgv5n7N4nhJQSag69WWUnqXITaExEengqeZc+jyZquDC&#10;wT4MN2toRMKhKEpBHsEfRngrC+IxRSm7b8aOg/P1mOoxYPd0HXoaVAj1W0FjdTs93zVUdiKxYqhM&#10;Ky8U5eaNt2DThpvpBIg09ytk+vm4GB8kxm9BflYY1GUpSInYIhNkVhLibTXlBIg/yvLCkJfmg9Is&#10;f1QVhiAr9lY8epJG+4dx/PoR4SEmx38jEL6lAnm/GVdea8NP73Xg14+pTD6l+viKj1ea+bqRBp8Q&#10;+b6ZSqGRBl3kxSJAPiYoLtGYC5B8yucCIF8SKAQIvv1j+EoChO1rA4GklQARTcSAgKoDhMf1T0TE&#10;OQEiVMinBAhBcu0zbneFoPmMx/u5mFQ3E0I27ou/dcVOaIhCU1b88o4JP/5Lx2bCD2/Y8cU/rfjo&#10;WTFxbsSbT4hVWA68+bhYlSVUiJnw0FD1mggQIx46pcbT99Wh3ZNCYN/Ge2MtFZ4vnaUIqs51iAmm&#10;kScIEgmWyKA18t4RGZXLqHDFkGJWMs9rSRQdsAR26kK5/Frk08pP8Uc0VUNU0Ao5DJESFyCvpQCQ&#10;P/tkEB0BoUSKeW8kJ4ZQ6dwmlWY2HUFREE7U7PcT6mfj32SiTjGsW1UUi7TojSjPDEKrLRez3Wq5&#10;QmnPiEnC49hSLdUvPfYFB+5Y9uDMrjqcpae+Z0KPA9Mm7BpV0zsnQLY66GTZsWfaJlOP2MoiMd2u&#10;xr4pO1WIA1Md5VTeWvTSuIrgtWZ6uzX0wEV6k0ZDJtx87qYdsJUnw16RiFZLNtosmfBqEySELuxt&#10;oXKox1Att1cHY1tfKQ7PGFCvCUObKR716ki083HAnUqgZGMPobC9V4BDQwWixfmdNtyxZMadu1w4&#10;v8uJ04tW7BuplO/vGixHTWUgyuJvxrYeGs1FF7et5e/EoIGq59B8LZ3WUtq4MJ5DX5TmxREkiQR+&#10;HG1LPuymfFQUi+HkHCxNeTBHUGybrMfcaA26G8UiChV2z3gwSEcwNX4TMti3xaR7LZ3UbbQ322ca&#10;4LXly+qhx6g4Hj4lUq/34dyhPjQ7slCrT8ZEnwlnjgzh/NEhjHWZqWYiCahEHN7VTRVRQNudh97m&#10;Cpw51IulcQu2Dplo1wxSnfQ1qdBaW4wW9l8FHfGeZh3Vi0ZmAd420QSDIhUNdgWhV4gn713EI+dn&#10;IWqGDFAZLY6ZeVxmORLRRXUkKmvetJMHPDtYg5FOK6qKk5CXKsLsS9HRQMp1e+gh07shVXvarXDy&#10;/WpVFuVwAL0aX2Tzz1eJMpzafMTRiw0LEpJ7vSxEJCJkU2N9YarOodefiCIaofiIDUiMWEfD3IR3&#10;nj9LA9fOP2SUCQtzUkNIazUpN4oOet+iRKuIHzmwo4fAqUQnj6etXg91RSa99UjprW2gx7Xy9v+Q&#10;Y8FpafEoVRQjLTMZvv6bEJ8QCa26TBZ0CvZfy4sUzU6ZwO+nSY9NHFsmO52+PBMObYFMHiiW5x4i&#10;OPaQ1t31Ys21lZLOiRreFG5j3o2JJwLtDhHhudSEDp5EmyEb1RWpSImnsY3bLKNEhQJJiYtAbFQg&#10;khMiEBq8BT5bVtPL3IItG25BeOBaFOcmUK2s4g3HC1mcBlVFIaoqyxESEoqNm/2QmV2AhIQEJCdF&#10;I4ZKLzTEn17rZmxcfyucJl5gZxk7fQxC6E1GR/gSAquQQkBlp8ehODseeUk0AgSyqIAm1orbqCbE&#10;BF84jZS42UV6elEwSwxvhPFcJvJ5Wlos1eRGqqkQHit/i8e6esX/kVHUJTRmean+dAx8kRG/Dvbq&#10;ZGQnbqIR3Cjng0RxqdLsYJjKw/DZq9005n1UGYSCSEty1Yur3xAg7zbjizfa8CMB8svFJgKkmQZb&#10;LNNtwc8fNdBwNxAITfj9Yh2ufUR4XKyRiRLxKVUA4XHtMz5KgBAe3xAif8R+iDkPAZDrXxEgXxAg&#10;on1OQFxWSXBcv6Rkq+I+qgFCRaYt+Zrf+UZAx4xrX4kodO7ncwMBYyC09PhNxIO8qcZPr4umwW/v&#10;GPHru1Z8/y8LvnpVZOS1UXVY8drDBrz5pA0fPF+LD/9eg7ceE2lNDHjyghmPnTXikVNaPHLahAfu&#10;8MCli0BOwnr2qUCoikNhKI+EuTKeypnXKy2Q96QoIe0j7yVxj1aWJMjzLYZBqorCqIRz2cFj5RJd&#10;YcQMygT2nWxkcJuYsA2IIeBDRS10OhK+m1ciOEg4dXy+5TYqEB/2zzVy2W4KHQORHkhMroskm8VU&#10;vSLtvFgeXG/KxWhbNfZMunBw2oXD0w7s6FNh37hQtgSHqEs+J2qOOwmPeuwe0WCiqQA76Jkfpae+&#10;n98ZbKiUQ1Oi3oeooT7cpEAzPeS5Hp1UxPMDOgzRIKnz2SepfNSi6FlqMMxUu03mPOQmbJK13Mup&#10;qvSlcfCaM2EsDZHJGY9sdeLu/a2yYNNADY1pUwYWuvMw11mIDmsqypJWQZvri05bGg1+OIbrMgkF&#10;Bbb1FuP4VhMOjKsIHwseOOzF9n4x8a7EA0ea+RnV0agS9+znfxqlA1odjGX+JxFpfpaw3Nav5H+z&#10;0CDbqApvRUysP3Ko2EVSVLH6NJR2LyPJD4VZIulhsQwGFLEX/c3VMsBvkrZj20QdFkbd0m4YqtNl&#10;uIMIbHaZqACcxehqUNNpFJl7c3DX0WGc2dNBBbuAl5/Yjxce2YfT+wgEKrfZMQf626vlCj2nIYu2&#10;MoH3QjJViQFTfQbM8nf7qBi6vCXYv9CII9vaaGer0Mzf6ONxifixTm8lQVUCuyYLu+ba+JsF6PAo&#10;ZQaJcjraIpDxuUeWcXxPl8wbKEpsiIj0Ef5uCxWiqoj/nY7BTbtIx70zLVieaoFIXVFWkIT1a/6D&#10;BtBfjpWX0dCJ+I2W+mp4a5SUylEopHTTKTMgStG21FahwaWUqUIEPNJpRFXFsTLNsPCWlbxJ6q0l&#10;MFCmiTrRDm0WLhyexE4RNUmvuJ7qooT7E+uaO/gbR3f1ySjxkiySOSUUY711NF5hyEz2pUqKRGjA&#10;WjnfEkPjHMTOkkW4ZSQHojA/AYkJwUgnXCJpUFMTI3iBgpEQtRl6VQ4mBxsgaoQoS9ORFOsHkXnY&#10;WFWAwrQYNNor4aTHUEGDLOpZiPKwnQ0muQyv3lrGi2LnybNg72IrpqhEZDTniQn0NiooU7Mw1k9p&#10;O9sq05hkpkUSGlEIDw1kh/WhpE1AGl/7bFiJuKggAoHHlRKHuGgqEFGlMCcVkbFxiE3LQ0xGEZIL&#10;tUgrtcDaOAijuxE5hYW47fYVWL1mDXwC/BAeHQcf/yCkpyUjIyORsFmD8Dh6q5WVSEhJRiC32bJ2&#10;Bb3ZjVCWZWKovx6NXj20ymwkxvoQRlugodIpKUrnPmIJCn+EBm0hkH2REB8hhy0F8AL918sVc2J5&#10;aBOB3tmk5X8JpHf7Z2Sm+vL6JxNIItApChVFiSik1yyyzXr08bj2+Tg9+1b88jGh8BMhcr0ev39T&#10;h2/eacDn/2rFvz/oxk9ieEvmwGrG7180/QEQKo9vGvHbhzUSICJdydWLhIaYf7hMFXJFKBC2rwQ8&#10;RLNKCAhwXBe5rq5QURAc1z+n4mATAPnvdl2A44+AQgkbkdL9KyMVi5HHocfVS/z8g2pcfasSV99W&#10;4tq7avz+PlXMh9zuIwt+f8+In97U48c3Lfj6dSs+ft5EgJjwDiHy/nNOfPB3Fz541oH3nrYTKlb8&#10;/W6xlNeKx8/R0z1YgQdOWrBvqxIFNHBmZTzsanb60nBoCAZFToiMscqmAk6gAggJWIEA31uxcd1/&#10;yfkRETwb5i/KL6+WecfEeder0lFeFI24iDV0WFYhmgBJ5H0tcqOJIalNG25lu10qElFuQEy0r131&#10;n3KOJNB3pczPFhXiizW3/ZUqZCWvX6SsMlhDAyaWj7e5i6kMsrEwYMDyqA6zHSUYb8zD8kg1tg9V&#10;YaKtBDOdKnS589FuTqYx1mC+V4O+OhqXvFCUpGxGvTYVjkqCyZQCc1kIqnMDoKajUSPyU1UloSo7&#10;HMqcSJlkMicxQEbil6QHoTQjVGalNldl0sFLQUmaPxVKErYPGqQiWOwuw5FpI5tBqo9tfSUYqE2B&#10;ozwQIw2FVCIxGPLmY6g+l1BJ4fblOLPNhX1jGix2FeHQlIYQsaNRFwJj/nqcW3bj1KKJEDHw0Yo7&#10;d7txbE6P/RNa7J4wUy1V49BiHe45MSbTqicT2CkptHdhG6kQg+gI3kbo+0OryIRIHisUx77FZtoK&#10;sxzyHuu20NiLQNxqOVTVRruhU2XKgnVHlntx5/FhDFGhNTlL4NBl48zhcSyO2nEv3xeBfmKp7l0n&#10;J+X+hjo0KEj3obObghZ3ERYm3OhrrZbzIaL2/vlDA1Sq+XKl1iB/85FzC9i9tZGfZUmAPHZhHqf2&#10;9eHQzi601lSgJDNYBiyKEhP9TZobTnKPFc3ucqqhJjS6ijE1QMVDFTQzaJRDawWpAbJUQymv5U0V&#10;OREye2QZFYKI4k4ReY6SQ3ly1sNUlUHpTRoTAKk0xGlR/vzBGBr2IHpMYTxZNvS3GmUWV4e+SNYE&#10;mR2sJSCmMdllwXZC4t6Ts3j2IdLzwCDuPz1DSbSAh8/OsVMN4t5jYzhEOoqAF+sfVQ3LeVNV5sfy&#10;Zk6Xq54qi2ioaJRFvRCRJ7+Yj0H0tgtykmS8iRj/72kxyQpdIgeXVpkpI+Iz+B+KCLvADX9GVUkK&#10;RG6umJD10FZkyHxZYrigqpQ3qKqIXh9PRkE82rw6npQ4Gs1AevNh9NYo6WN5Y6cFy+SS4wMejPTX&#10;Yu+OQRzeM4wT+4dxUsRgzLZhz45xGPRKhEeEIiM7B6lZuYiKT0ZkdDTCwkMQSyMfGZ2A1Mxi5CtM&#10;iE4vQkp+KTJKqlFibEahqQuK2hFU1A6jzNoNlbMPClsHUksMCI1Nw7pNWxCRmIb4DAU2BscgLr0Q&#10;6wOC4EPFUm5uRrmzS+6rkMApIJQqKkpRXFGF/IJcpKcQqrzZN6y7GRvWr0ZkVAjCI4OwyXczNm3Z&#10;jIAgqpugYGzx3cLnfvDz34zgUB/kZifyfObIbMSK4kRk81z706P18bkdifEBNFYhcll3DjtCNu+H&#10;uPCVvO75wI+T+P2TZvz8iRf4vR5AHX772isB8unrLfju3Q58914zfv2siQqlmQqkkWqFAPmGz7/w&#10;3gDIRY+MOP/9I6oNkW33c4LjCqHxpUjZbse1byyEwB8T5F+IoSgBDjEsVf0/TUAEXxIaf0yqX/ue&#10;j2xyfuRLqpXLWlz7mLD5mIrlogZX363CNZHa/SJfXxYxImwXCZuLVCcfmgkRqwTIF6+Y8MkLZrz3&#10;lIGKQ09oWPD+s1YZkX7pBTfefcqB5+7SESAWPHHexvtch/MHVDi1uxptriQUpq5l20TD6IuKbIIj&#10;fj2y4jciO8kHyQSEWNYpFomI+Q+RpFPMgYgl4uEBK/l8FZ/fioDNf0Ww380I9PkL318ha+T4b75Z&#10;9ttwbi+AEeK3AtGha6gg1yKXCqc4L5r3dYCcvBcVOdet+QvWrf4r/KhWVtz8v7Bx9X8iM8FPxpFE&#10;BNxGpbmZKn0NNMUBNPqi6mE6nT56sd5iWYI3KXQVfFb8L7iq4rDQq4KV6jM1/DZE+/4N2QRhWdIW&#10;GAoC0eFIQ011BNTZIuAvAJp8ArA4WM571NLwWatEmpd4mcw1iceaQ0cnK3oDsmLXyYSKVVS/3TSK&#10;BybNuP9gK9VEJaZaCnF6h5eQyEejIRE7RkwYaSzCVJsCs12VGGstYSuFUxkFfWEAt0mScBn15sn5&#10;EzFxrs9ZIWul37vPi+NzBqlAdg9VYGd/Gc7tdmGyW8nrFCLBKpbFiqSy6qpUlJYmyMwXpflJqHPS&#10;+TTno4XGuM2toiGuwgLt3p75RvQ0VqHRpkB3o1aWOWh1l9CW5shYD5EtQmStqLMWYHHCg+10SuXS&#10;eKrMrsZKjHbpaEeH8cSdW7GdqmO4s5pgcmNu2CHruLi0GfBy25P7urF/exMVjgVzQ1SLE3bUmTJk&#10;XJZYtHRwsQWPXtiOiV4rhtq0tM86LM/WYm7UBVHoTNQfEQWtxCR6g1VMnFfh4bu3o7VORZsbDXV5&#10;Mmx0BKyaBMJD1CjJlM5OevwWlFEc3FSUHSPnEIqpAkTSQq0qD1s2/JXGOFzmk8pJCoRVXUwVEM+b&#10;K4gnMRMi/1NU4FqYKnN5ojp5olRSWQy2aNFbX4Hdk3X0TEpwbt8gPnz5AuYGLRil9Lnr6JiMxj2z&#10;fxB37O6GnTfe4pgbD965nRQ1kM4GWFRZiAteI4P1NASImHdJotqoLstBc50au7Z1Y6TPLVd5Zafy&#10;Rg/ehEIa/XzCryBTDNGslbmDCvh6caJZpk+eHfXKlClirLHGUY58/tfs9HioKouRl5OImEh/fm+L&#10;HLopK8lCamoCSisU0Op10GmU6OlqYGtFXS1PusuKgcF+dHb1wOF0wV3HC9/ejf6xregYnofG2Ylq&#10;GvMyUzN0nhHkKV1IzCuXLTZHiXxtIypdw8jXtyI6R4vUMic03mmUOcZQ6hhEoaUTRZZeVNbOoMoz&#10;g/QqL2LyNIjJViAkgVBKr6BC0SFLoUdIYjaiUotRqG5ASqmDj24odFb4R0QhmmrG3DCKKrUWWnU5&#10;lclmrFm7Eht9NuHWVSuwyd8X6/0JjrBohMcnIrOgAkkZBcgvqUB8cgoyctOQnBJPT1iU+6XyC6YX&#10;HO6PgOAARMVEIT0jGfFULKFBm6Xii4sTOZjW4ux+LfDbFH652IafPyMUrtVRgdTh188b8MMHrfj8&#10;zWYCpA3ff9DG9wiQH5vw25cN+PF9bvdNG37/3IvfCZDfP6ylsRYKpAb4zA0QHtev2AgMG8FhxbWv&#10;aNipOgQ8xLCUHJq6opZ5r+Qw1n+rDbmsl7CQ8yJaAkp8LrbVUXXwOdvVTzQEHl9/KvbH/Yq5kM/N&#10;uPYJgfMxVc5FKwFiwS9vmfDda0YJkEv/MEqAvPeUER/9XYDDgY//YSdYXPjkxRq8/qiFADHisbNW&#10;PHLajvMHNVSuWVgYLUZVwSYUJG+mcQqgwxSMahoEbXkMFIRJXtJmqu8QepkhSIndJJMspsZu5P2+&#10;GYlRawgEQiSIaiRoBWJDV3ObDdIQiZKygRv/gjDf26hWViKM8IgKvI37Cpb1eUR1SJHaRwwlV5XE&#10;oTgriB6wHyoLw1CUSYMQswnJEYRYHMGWHoAyGm3hzFVk04AWhaLBmCZL9uqL/NmCUJzC7UNuR4zv&#10;zchPWCvrZ5Qkr6fC2iITLBYn+0FXGA5rSRg81VFoMSWhhftopfF0VEbBrYqWBa5EpLxIa1KScSNC&#10;PTF0g8zGmx61jsfhj8rcEBmk2GLJwkRrGZb61fKxx52HivTNyI8jZKhQGs0Fcr6kMoNqRQTVufJh&#10;V8ahwSyqNMbAWhmPdmcuDPk+cn5keaAa0805ODarwfmdLoia6Hdsd+LYgkXGj5zZ00UbGIogn1Uo&#10;pRqq5D4qS2JRUhiPhMRQhIVuQXxMAArzE2HW56OWIBDD3GIuaXakHjPDTrR6FDTQIhdWBm2bGkvj&#10;Ttx/akIGjIp8dAZCScx3ldBWiaj/HVNe/OvF09hBA//Ufctodxfizv1dePreBexdqKOtbcBUtwG7&#10;pmp5L3nQ6y3HkZ0tePDsFI7TnooU7ncfG8J4p5rPm3B0Z7vMbDDepcdwh14G/x5YaiJ0emnTk+go&#10;hKC9TikVh4gPabAXyZVX56l2RCCy7/r/kgkbu6hMhjqNtKf1MhBS1LaJC1+FXKrFm4zaMjkZJJaY&#10;BmxaSZm8EfGUt157ucwq6b/6/yA6cCVyeEM49NnSS4rlzZuTyBukJAFDlEktrhzsmfHi/uPjlFwj&#10;eOTspCzufnShGV5KpxpNBu47sYgOdwWJXApjeSJc1emooVzrJBRmhjzoqFfKlPI2kSZElr7NIKV1&#10;0CjzsXndLXIOo6VeC1F2V3QoUalPgCOCN5yIiPe6qnkRyynT/w/CglbLgMQ9s02yPokI2BIrvFSU&#10;mIrSdORkJSEpiRCMFoYwBak0lKnJ8cjI4snJz4XKYESlwUWlYEByZi5KVWp0DEyipW0IKel5MLub&#10;MTB1AO2jezG4eApdM4fQNLYb9q5FqAUMnEMoNPegxEIgGLpQbGhBbK4WCcUWFBjbkKb0SogkF9cg&#10;scgNTcMUyh39yK32Ir3CCYVzkEAZh9Ip2gAMjZN8rx85lS7kqpzczo2kQi0KNXUo477jCKakvGqC&#10;xU4gmbEiiFAgcFIraxCRmoeMAgXVjpLwKYFPdAqCE9IRmpCGdEKjQuNEWHwaMovVSCsoI0ySkMXH&#10;tLx8xCQnICsvAzEx7EjBfkhKSUG5UoVKQik1MwMhhImYo8kvyEBRiZDkW/DPx2nwfxkiQFrx61dU&#10;INdqce23OqqRZvz7Yie+fq+FIGmjGmmi8mgFfmqQE+3fvknV8Xkjfv+0XqYp+e39GvzwRo18js/F&#10;vAfB8aWFAGGj8hDDTxBDVp+KifEbakOqkD+gIQIK8Q2fExxX/wDL/2wjsvNeIWT4fbFKS+zruggu&#10;FHMhV0w8Dj7/jO0S9/Ex3/vAiKvvGfHr2yb8+IYF37xuIzBMBIcJHz5rwsfP2wgNO98TAHHi8ksu&#10;vP+MDS8+YMJjZ3R49LQZD5+2skOXsb/EYrA5FyZFlCxQJAIxSzMD2NdCZPYDhyaTQImlgQ9BLgGT&#10;JVUJFTUNe0aCiDbfRHCsQZJQKWH01tkPM6I3ITViHdIiVxNKvijPCYauPI5GKRPGigRoS2Lkb6gK&#10;wmEoi0WnuxT93kqMtFRjrt8qg2vH2/U05qkw07s20VDa+L1+GpdGkyheVYb5Pg0Waby39rCf9lRh&#10;qrMKM11qWXu825OLocZi9NTksr+ncj8JMJQQHlQkogaIU9RpLw6DNicA6ix/1NNwihTwdhp1A38r&#10;X/wH2qD0aDoiQesRH0xoRvI/hW1ARvhaGb1eIc6RAB7vseKkdSinehPVEVPDViM+aCVVnI/MnSXy&#10;V4lkjCJqPjVsDRJFoCQBYy6P4P/Jx85hHRapLHb2q3B2uwuPHGuVS3lFueCJ9lJsHdBKA+yiocxK&#10;8qfKiJIrNy3qdII3Vq4GXbN2hVx0Ekqlt3Lln2Wy1zZ67L1tGlkmIY7XZajDJJfjWlQpEIWkFsdr&#10;sG+xHsf3tNPZpu2zFGJ8wAFDZSo6ayp5DYw4tr0ND52bwoWjA3iINrTemCQrSr769AHcfWpSfq+7&#10;rgIvPrwXe7d6MNlDJbWDADkzhcN8vGNvFwE1huM722hvx3B4WzOBMoad03VorSmFgdd0qMOIcaqT&#10;1toS9LepaecLkRi+AttmGjDaa8fOuQ7s39GFziaVTMA63FOD3lYzm0HORTt06RjqNkEt0uBkhOCm&#10;mPB1qHdVoLIgERG+K1FETyAr3lcad5HyY/uwBUf4x6d71bKiVbPIgJsfKhN2PX5hCY+dn+HjLN5/&#10;8RQ+fe0svnzrXnzx1kN45OQMji224uy+AV4UK5p5oJbKJFlIZT/ff+TCNnSL9MZF0TzJImNpLEHi&#10;wsGdXWisUVAVxaIwOxFR4X4ozk+hGsmSE/Cl2ZEkPWU01YrXWYQGVzmaeQEWRSqP6WYMdlqxvLUd&#10;R7Z14O/378QjZ2bkBJZcg50aivz0SMIoUo7xJyQm0yAakF1QifCYZBrOcsSkZKOoyox8GuqAhAKk&#10;l+horKkcqkxyu4ycEnr/Bphb51FiH0GmugMVrjEo3MPQN8/D1rkL+oZ5qDyT0LctQFlHODjHpMIo&#10;d4ygwNyLXFMn1cU4ikwDKDT2Q1k/wdeDcLRPwd4yjo6RnegmkLrGdqF7Yg+8vYtwtEyjaYBeycQu&#10;uDpn4Gib5bZzqHL2wdg0BFvHJGHVggJtKzS1o1BYe5FEVRKZVYHIzAqEplUgILkSyaVWJBepcMv6&#10;LQiOzUBEQh4ikrJRWGVDUi5VUnoOwalBYlYBolIykFNC6AT6IzAsGBFxsYhKSER0YgrCY+MQGhaK&#10;5OQ4xCdGUYFEobogAlfe6SIUuvDTxXr8/h1VhRi++qEOv1xqw0+XOqhAPFQfLQRI4x8KxItr3zbj&#10;x3e9+O0S2+V6XLtI4Lzjwhcv2vDTu2LYigpEAkSoDoJDDD+J4SoxKf6ZioAhQAQYROJEAQ1CRKzG&#10;kkrjv+dECA18deMzudT3C7bPCJHPRHwI26di2IqfXSZ8PjXzOUHysRHXPtTj6vs6/P6OAb+8acQP&#10;/zLji5dN+PQlMy7z+AQ0Lj0v4GEjOBx8z8XmJFTsePdpO56/W6Q2YbuTSuS8DQtD2RhqzqT6puqg&#10;165hU+YG0wBuJhTW0mjRkCZsRnaKmIP0QWTgrUiLWYvCND/kp/ohlc/TYtchNXo1MuPWojjVhwpg&#10;AyqzAqEuCKGnHQsnjbOhLJqPooZ9BtXFBpRmhcKoSEIzDVervYS/n4KOmnJ6sVUYbdfJ1XqidfG9&#10;Wk06VDlBMuOtmK+o1abIDLUD7Lsie26PR5RJLcdEWzXG2yrRX1+EdnuWTAWybcCErd06zPfqMNNZ&#10;gdluBY2gGFZSYbC+gEY8D910OGtFvi4aRG1xFCroqFbTGS2k6komGFMi1qAw0ReaXBrvTD/CJk4m&#10;STRSqVURugX83woBEKqqzKjVSAq9Dal8jAu+ncouiOplM6G6AUlhK+XQYL02CVs7FTi7XI+XH5jD&#10;W0/spFo8iKfuGMSppRosj+lxcLEWbTX5qOf/9FjzUGPIRG9DBTq9Yg7UgmV6/MPtWhTkhCE+ejNE&#10;tuRmEUCYFETldzO3raYDbEezGPrJjUZfsxoL43YsjNhk3riBlgrsW/LixMFuuK05CPb5K9yGfCqK&#10;G/mtnr5rlo7GOO7Y1Upn3EHlOorXHt+Jpy5spb1sgpnnSxh6TXE0Di604OyBXpw92IMDCw187MNg&#10;SxlViR1vPHsE/3hwGXcdGSRQqEroxA8RbPsWxIIlLQFQIAMIl6Y9VB2VWJqsx4Ft3TCrU2TVVqex&#10;CC4zHQIqHfHabiiQirWWDnl3kxo1VHQdjWL1a6ocLr1JJCMUY3sOVRq9EnoX/RZsHbTBSi+i2ZaH&#10;Ow/04MX7ZvHYqUHM92jw6KkpvPTIXlnvV+RK2TlRg8UREZU4iNefOoLn7t5JovfxwnRjlBQT2R1F&#10;bEBW3BqZY+WR81N4mJQVhUkMZfFy0s5EmtWZSjAuKmy1GXHHkWns2zGEWB5gWrwoSxsFlzEfDbZi&#10;3HN8Fh+89gBefuYUHr9zARcOTeLOQ+OUcbO4+/g0nn3gAF569BDeeuYEXn5oN156aBsuv3k3Xnnq&#10;FE7sGSHMvPQGmmWKdYetCvUNLShVmpFZpEZCZimNpxpqm0d6+BkKB4q1tQhLyEJEbDICgyIQn0Lp&#10;bG2HwjWKYnM/Su3DyDcPESDjBMcU9E2zcHQswECYaPnc0LYEbcsSYbIDJVQVBbYh5FkGkGsYQLV3&#10;HpqmraioGYWhaRptY8uY2H4Yy4fPYNehc1jaewYT246gb2o3OgaX0TG8E80D21DTNYeabsKqZQaW&#10;xim4upZQXTeOMtsIgTSAqpoxVNj7UazvQLaqDnGFFqRT9eRpO5CjbkRIahniC6qRUmLjox5h6eVI&#10;KKQCKVYhgnCIS81EVFIO0ku1hKUJ6YXVKNM5YfR2odrRgDKtA7llauQUlyEmPpbKjQomI5mSOxPX&#10;vh6FSEPy80UProlaHgTIz1cIk8sd+OnTdlx504sfPmyRK7J++0Ss0hIAEfMjtfj3hw34/ZIH1z+s&#10;xc9vOvHNyzZ8/ToNulh59YWVioPPP6fqEMtvPyMUpPJQUTWoqCI0/F0x3yGGrgiXL6rZ/lAccviK&#10;7Wt+9i3Bwcf/AcinhIcoKCWaWIF1ifD5mJ8JeHwkaoPwuZgD+cCGX98y49tXDLjyohGXnzfj42dM&#10;eO8JHT7+uwWf/tMu2+WXRLPKRzGc9c6TdvydEHninBEP32HCI+fcmB/MQ4s1Dg3GRDhVUTCV0YDS&#10;+Ocnb6ahD0JO0hYZ8JpMoBjZN9pqi9FgzWYfyYauNBqN1nz21wQ0WDJo4JPhZF81lkXBa8qEhx5i&#10;gyVXJmNMo6GL8FuBcL+VCPddJR3E1CiqmIgtSKByT2L/yksORFVBnExeqMqPJHSyue9M6cFXUAXZ&#10;6PQ10KA4ROnb0jh68gnQFUVJyHQ4C9Fuy0G7NQs97kICpAwjDeUyuHWCBrOPimSkIR9DdTkyi+5g&#10;XaHMaDtI4IjsuNtH7Zjo0KBWny6TcdpUyaiic2qpiJWT5o7KaFn1UCQ/FK2fSmeyVYFhbxF63Tno&#10;cmZRISXBo42BXRlFJbMO2bG0GVEbkJscgJjgVSjODMTR+Vo8fLQdDx2lh3+oDa/cN47HT/airzYH&#10;LZYU2iUPWlz5cll6M51SkZvs/uPDeIwG/c4jvXjozCRObGvDwa3NhIJbrmw6vrMdYwRKk7UQyzNe&#10;6HisJVREep47hykXrXVFmKfzvTxVx+ttRYs7n45tHc4c7sVdp8bR5CqRkd93Hxnivlpx/kA/FodM&#10;OLbNi+fvm8MDx3tx/7F+wqKB+/DgzIFBnNjdiVN7unB4sZlqpRNHqToeOjWCQwtUNjs7CLlanNrd&#10;g388tAcXjoxQnXTI+Zjuxmoei5vvjWGk04z2eoVcITbSyd/j9s88sIzMhI1IIWwFNGp4vcVy4oF2&#10;DZ3zUtpkLdSKBILlRg0Tp6kAZm0OMpKDcZOoLS7mP+pMhXBrUnkzBfDP5uHcoWHKqhvK4SgP5B/3&#10;78D5PT3Y2mvBjtkWuLh9aVYEarnTZmc1bOo8DLfYCQyXLK3YSU9FVxwMp4YSlnTrdJdh9zglI6XY&#10;IdIwL84H6uJETA66UMMTbihPQQZv7uz4QFlkStQvF/Xan31wF6ExhYL0IHQ16TE5ILLmatDkrMSR&#10;7f2Umy7+TgJm+ujd8Xd3TdThlccOkeYLeP7e3Xj9sQN48NQMji/3UuZ18HhyKC1rcZQXpKvdCLO5&#10;Cn2Dw+genEJJtRV5JfQqsvKQnqNAQbkF67dEwD80Bpv9ghEYGIKg0AQUVNUgX9OCclMXlKYOlNJQ&#10;F7ElFxuRVKymoa4nXAaRpe2k2uhBMo13JrfPo3HPs44gxzwAFeEh1IpnYA+sLUJhLKJ9cBemtx/D&#10;8qHz2LHvFOZ2HsHW5SOY4ePCnpOY230C40uHMDx/AP0ze9A2vA3ernlUU4WUWLtRyN+rsPShvncJ&#10;9tZpVLuHUOkcRJV7BDrCzdw8TeUyDVPdABTmNmTr25Cjb0VahQtx+WoEUZEEhUfDLzAIYbFJyKD6&#10;CojNhW9kMiLSC1Bpb0U+z1G2QguF0YWc8iqk5edRueUgLy+NXg7VwS9jNNbNuPp5A/BzHa5fd+HH&#10;T9yERTt++awDX77dhG/fa8BX/6qj599CgDTg+rcN+P7DOnz3tkhZwu98VINfqUD+/YYDP75tIjTs&#10;bEYae6EYRCMghLKQw1FqKgvC4xsqDALkOuFxXTznI74Wj3+oEtnEc7ENoSCW8l4RTQBKDIdx//yN&#10;qzIi3QyIuuifWIBLfPzIgqvvmAkQC4/Jhi+E+njehI+eNuDDp/UEiAkX+frSCxZ88qIVn70sYOLA&#10;Z/+8MR/yxmMWPHeXnhAx4XGqkNO7Neh0xmGqS0mPv4DefRa6PQVosWfLKo5d9SX0hkVQZqycEO2u&#10;K0W9MZOKJQLlNHKaAgInLxg1VAYN5hyZ7K8wcQMU2QEwlosCXynsW7FUNBupYFYjzH8NwgPWycwP&#10;Yf6rEcHnEQHr2dbK1Y/JUZuQneiPorRQlGaEoTgtBIUpIchLCkRRSgCUORFQF0ajMMkfeVRF2bEb&#10;+fvhBEoUDX0yHcUKDHlLCYcyAiUL0x1V2D5oxPYBPRZ6tVQlBsx1azDWVI7R5nKMNJXKoRlhMEV6&#10;DOFkdtUUosmcIZMZipVcgw0KWcNjprMaS/1aKhgFJlqLMN5cjNnOSj4vxY5BLfZNWHBo1gaRLLGn&#10;JhOdNcmoJZhFQTWR0Ttg863Sa18a0uO+w628Rjtx6R87sW2wGr31pehyEWrNlbLGxUyfifBowp0H&#10;h6RzfHp/Dw1zJ87sH6BCacZIayW2j1ixg+00vfuJDh0Wab9O7enGrrl6GefT4i6hx18p99VOSIi6&#10;OAOE5OyoGyNdajrJVXLO4tCOdnRT3Tx4akxmwH3ywhzuOTpI5TGOd57bR3u7gDuWm3GODvz+OS9V&#10;iUfWLL9wtB9/f3CHBJgYovr41XN44q55qgs12j0aOgT+6KpT0GZ3YW7QDlH2QuTjErVA7uBxHtvV&#10;gaPLbYSeRyrS48s9eP6hHRDL/YtzRHXEbBjoNIjVVn1NSqovMwGkhkgz5bfhL6guS4VVnQubtgDl&#10;BQm4KS1ms1w6J+YkCuI3UHUUyMywS6P1lMPpKMmOkOmGTcIDofdRkhkqg5bCAtdyB7xZdfmU1b6y&#10;xQStvJFsj55UDmlWXRSNsoxgNJrzCR4z5npMOLGjG+PtZrh5ECKh4Rhl8/G9fZijItg62oAGhxIi&#10;Q2xuaihS4/xlKvSWWj1v8kCZAVjUEq8oToNBVcrP0pArouMzIlBnzJWZYLcP22Sk9rk9vdg304xt&#10;Y140cp+FaZG8sYoIq2KoCKuwwBUkqJg0z0BsTBhS09IQFpeEtJx8GO21aO6egNrSAoW+Dpb6XhQq&#10;bYhJykNqjhL+MfnIVdcjX1uH21b5wy8sFemVTiQVaGiAExGTqabH34IMdReyNO1Iq2pAoqIOBZZB&#10;2fKtAyhzT0DlmYGmfhz2tjl0jh3EyPwRTO24A32TBzAytw87Dp3B0n4qkYN3Yu7AKcwQILO7TmLb&#10;gbMSMtv2ncHkwlH0TO6Fq2MaxpoBDE3u4/tnMUnlUtc1g3JzNxSEiq5uFLVULh1juzG89TAaexah&#10;qx2S8DF5x6CvG0YBwRebq8T6gAj4hsYjr9KFgupaFKr437MVSCgwIjq9BLFUasU6N1IIy4SsIlRo&#10;jDCZNHj8njYCpB+/f0F18TXVh5xA9+CHS25c/axTAuRrKo9fqUZELZBfL4lVWGwEyG+fNuHrN5z4&#10;7aNaevxu/P6eAz+9YcWvH9CIi/kIkb+KAMGnN5SHnNOQw1I34CGgcU3AQ4DjD4BIVSI+++/32a7y&#10;PTGhLobBBDxE7Mc1Ef9BgMhgwssEFuEh0pkIFXL9A6qQ9wyEhxE/vW6kKtLjq5fN+PxFqo7nLbhC&#10;UHz6opgDsf6PChHP5WuqkM/4+eev1OCtx80y9cnTd+rx5HkHlidK4ayOgKEkDLaKKGksx1tFjY8M&#10;eI3J0qC2O/MJlVypLNyaFG4rALIF6vwgOVxloAHXl0bAomQ/pCIxKKLpAPKezvZHSiQVh98tCPG5&#10;GcFbbpVxWREBqxHuvwqBm25BwIa/IWjzzbJ6ZFTAbdx+PZLD1sjVTzlxW2TutTQxDxFBzzR8I+KD&#10;1iA2aBUfVyM5fB0/90V2zAbkxW9CJcHVaM4iEHXoqS1CozGNoFBgsk2JpWEr/6sL8/0GLI/bsGfK&#10;joX+alntb/ekE3un3ISITdaUmevTY4LGt5v7cFUlwlgcBmdFNDptmdhK2O4Y1mLHkA57xrnPEQN2&#10;Dqox11GGpZ4KuVR3W58CxxfsVAXp8F//HzJWLTHBD2k81jQaQA3hupu2YZ7HpMwLlcN4O8ecuJOA&#10;uOfQIB49M4vTe/plbXCPAHZFsky5lM5zMdylxd55F+6mAT++oxVHabznB+yY7bHxeTvu2NdHQBjR&#10;4CygI9WChWEzzuxrpwpowI5pF7byN4cIoD0zTtx7YggndrXzeQ2h0YdXH1/GUxdmqDoGcfehLvzz&#10;4SU+78djVD6vP7UX9x0bwoHZOiyNWAiULjx6bgLvvXQST9+7Dc/Ssb/jQC8q6VyEBayggU9Bd70S&#10;99NpFtATwYPDnQacpI195t5FPHp+AucP9UlVYyqPkwubzh/uw9K4h7aRDkCdCmO9RuzhOTi4vZmO&#10;TBGBkYZ6RzmMVFciNMOtz6EDX0YbnI2bGsz0HKc9JHsVL7hWDmWZKjIocddT/kVD1JWI5c0VGUpP&#10;JvB2GWldlhdLox0GUQhmvNMi5dgwT6TDlA8zVYyQeaLCmotypyg1ADWUqCd2t2G0vUpK7eIUH7i1&#10;ufydVOjL4klJA3JSgyHKthbnxsmSmpmp0fDZuAqbN65DVHgoAvy2IDQ0GGFR0QiNiUdAaDgiAv1k&#10;hLZFKSbANNgz4ca2fkJqsQnnKfd288YVRU+MVWJiazPyM+JRUZqPoIDNyMtJgEqZjUavCTazBgad&#10;HvUNbZjYuhP7TtxLY34IncM7ML/7JGZ2HZcQiU0tRkaeGn6ROQhLUyJD4URMlhYJuUaEJFWi3NiI&#10;3BIVynR1qNTUwuNpQX1TG7JKjcjTtKKYhrzcOkjYtBEuPSgwDKPSPYbq+gloqRBs7Vvh7FiEunYS&#10;tf3LaB4V6mQB6rpJGJonYGmZgaN9Do3929E6uA2dozvQPbaM8W0nMbRwHK2je9E1QxDtOInm4Z2w&#10;N3GfzVOw8tHVPs/v7YJOzNXUjqChj98f3o7ukWU4uI2aaqXCToWkbUGRrgkl2gZkKz3IqfKgQF3H&#10;7/XBTfVidHXAIFpdn4RLBQFrq22FxaLBq8/0UHX04tfPCZBvCZDrtWxN+EnMa3zeyfc7CZBGwqIN&#10;X/7Lg58+8kp4XP3KQxg04+s3qTreFbU3XLj2oR0/vWnC1Y8IDzEvIVKQyKaSAJHw+FJ3Y56DUBAA&#10;+X9BIR6vfaX+n3bjfQEaMcRF5SEA8gc4rglwiMnzy1Qgl/jeJT6/SLCI4SsC5LqYRH+b6uN1A354&#10;3UyAmPD5C0Y2C758WQDEissv3FAel18S8yL/DQ8brrxswXdvuPAFt3v3MR1ef4Sq+i4j7j9pp7IQ&#10;NWqypQc80qTAUGM5Oly5qNMnwVElannEw6NPQwNVSDvf764rRJsrG+3uXHRJxZKFRmsqmu3p6OFn&#10;/U1l9GqL0WjPQYuzEPVmOn70JnMSNyMpbBXSotbL+hrJEauREbseyvwI+XmDpRCdtRWEUApBlcHf&#10;zIUiUyzJ3SAhkkiVEh2wCtHBVCwEiVgplRa1GUXpYVBkRRImPnJ/hSl+7N/xVEX5cnmuSHWhLogi&#10;+Dl7jlQAAP/0SURBVMSkeiw8fK/VlodBr4IqRY15ev1zfwQaTvD1ULMSLnUijyGB6krUMYmErSwa&#10;pqJwuJVxMBUH83UAPKpwjDfmY++oDvOdpTg2a8GZbW6cXnJApB85tbMWo1QsgRv/E+tW/BeyaFty&#10;M8OxacN/ISZqFbSqVHgsBdg5VYsDW72460A/DtIjP73cgcMLjTi9r4eti8rIALsmm/Yjg6pCjZ0T&#10;DqqFARr3UWwbtmCAHvpImwlTvXYaXgX03G94yEqkxfnS/hXg2HKLHGaa6zNi70ytLAP79F3TeO2J&#10;XXjojlHCqh13HezE42dHCI1teIOwePzsGB65YwjP3zfPz3rw1PlJPHxymN/bimfunscdu1vx4iPb&#10;cO/JISwRvMtTTiyO2jDYWg23IY2PKjrSzXj8TrFtB+4+NirTkUzwPN9/xxgeuzDN4+rCeJcJi+NO&#10;vPmPk9gz1wyvSNVUHIOJPgeWpiggeG5E8avepioMtosiVuUy3byYT25xF9Lhd8tRqJtq9IVQ5ceg&#10;INEXJRkhsGhykUs4BIs15yEbCYxo+To9ORgpJHF5fjTMymSMU77dc3iEf3gek900kGmBKMwScxUF&#10;JG6TLG6zZ6kTDkMO8tP9ZOrhp+9ZwFN3z/HCuWQ4vak6g0ojHKH+GxAdHkRI+SMzMw7RMYGIig6B&#10;n78vgiNi6OHHwDc8HhFpCqSU2OkR10KptmC0U+SJGsO9h/vx0DG247144vQoT/pWPHRqEo+eGuFF&#10;2ckTN4n8rFikpCTBU9+C0fFZzMzOYmJ8BLt3bsPc5DimR0YwMTTG95cxOrMXo1sPYHh2PyYXj6B3&#10;Yhc6hpfQNkAPfmg7ve8mFGiaUaBrQ4mtH7nadkRlEoIKF5KzyxEUmYLUjDzU19ai3lsLtbkeatcY&#10;NHU06E1bYW2eg5FNVTMNnXcGuqZZFJgGUG4bRhkVQ5a6DanqdqSo2pBU1oyYwjrEl3mRb+hHnr4X&#10;aRWNSCl1ISRFgXiqnjJjE/Jp5BX2LhRZu6hyOlHh6OdvDsHZMkHDP4matlm4Wrei3NSJQkLC2TGH&#10;+p551LRMoq5jBvbGCSqVTijMnSjWt6LU3I6qmi5oPP1wU7l4euZg8fajoWsa7pYRqpY+aJwEibMN&#10;zZ1DGBpswidvDlFRdOMXkRjx52Zcv16P67814+fLXhr8Tvx2pUvGf1y/0o6v36rDv2XsRyOufykA&#10;4sW3b9Xg1/e9NNwONjt+fYeGXSiByzT6IgniJYLjcvWNwEAqELF099oVoUL4+R+T5xISEh43IPL/&#10;tv87zPXHHIgYvhIru0QjQGQeLJFQ8ZMbKgSf8PmHBMr7Jvz+thk//ctEqFnx3WtWqUK+fsXGR6oO&#10;KhCpQv5hkQGGAiYCIJ8TJl+9asMPbzrw89tuwsaEd5/Qyej1f9znwJFFFfobcgiQcjRZRIlX0WgE&#10;Gkrk0FYj3+uqLcRIuxJjHVWyjbRVYLC5jK1Etu66PHS4swiVLEIgly1PVkFsdWTzu0UESylBk0eD&#10;ng6TIhbmCjHJnkLHLQr1piz+XgF/m/eqKYfv03kkUMzKFBjLkwkGP6lE8pMCqD5WSrUSE7KGzuU6&#10;JISslSulBEhSo2+kuInjZ5k0nmJZqihIlRC8iuplA5LpjCbxswyxUozwEquiWvibYhJ+mqpFlFMd&#10;a9eh1pApV6aJITpNfijcqiRZidBVGY0mQxK6XZmY7yrH4RkrzuyoxZ276mS7sNuD+w404OSiDcfn&#10;zDKtyb4ZPQZac6WdSYhai6KsUOhKEwjWEsz029HsyJeR3fu3NuLBk6MEiQt3HmjHA7QZ3Z4y3HVs&#10;BPtmPbjnyKCs4GciHBrsxZjsVOMOQuFOGncxQd1aI7LhFkBRSFDSnpUXRNChLqZBLkRK1Bo4qWS2&#10;Dlpwkopjtk+Dh08N4o0nduL1J5bxwgNLVKOTbBN48cFteO3xPXjlkR145q4pPvL1o7vw1lMHcH5v&#10;K98jeB7bLX/3n4/txIUjvdg56cDeWbcc4nru/u14/qF5/pdBHJz3yuGwx89OyHouD9D+HdnRhuVp&#10;N+ZH7JgecENTGoc925pwlgrETpsvVsEe3t0rpwZs1flQlyTL1YBiSK7OmgNDZTxEmYwJAkTUFen0&#10;qlFFtXOTz/qb5VioqDehKk6FTpkno71FpGp0BL2PeN5AhEg+IdJgL8P9Zxcx1K7Hnfzhny8/jo9e&#10;OsUD3wOTMk2WkW3kCRVBf/np4fA4KpCa6Ad/SmZteSYePLNAGvbJXEqlOZEywj0zSUSZU1UE+iIl&#10;OQ5Bwb6IiApFcloG/INjkFxQjegcFXLoDQsvPp/GT2XthN3RBEt1IWWhFkeWOjBHL2CG0mvHdC2G&#10;u21o9oi4EhJzsAGzkwOw2dwYGZvH0VP34sDRUxifHsPU5CgWZ2fQSiPfWicSj7XgwPI8dm8n5LZt&#10;xbZt2zCzsIdA2Y/x+SMYXzyGocXj6F+6A5a2eVR7JqB0DUNBQ11ma0diZgm2+IVg1eotSCs2oVDf&#10;BquY5G6bQ5mlBybCo9rVBUvjADTuQRhqx6AwtqBE30Av34vo9Cr4x+QgKleLDF0Xcoz9SKnwICbP&#10;QGh4kaZsRra6C0nlTXxsRWSWBltishGSXIhN4amIyq5CllAN1c3IVDYgq6qeqmQZY0tHMbXjONqG&#10;FlFHAHjEvIlrANqaAbQOLEmVNbF0EK38XF/biwpzM4z1gzDW9UPl6iTkBqD29BJULVRZ7TzWennM&#10;pbp6lFW7UaGmB9Zpxw+Xx2nAu/HTJ1QfvxAiaMS1X8WQlYBEO37/okPmw8KXHfju3QbChNuJAlIE&#10;CL6qw5evO/HNKy4qEAfwsR2/v28hNMwQtcoFQCRExDzI54SBXHUl1AQNvEhLIiPLCQXxnmgCKgIa&#10;AiSifXljruTGMJf4nNt/IRp/4wphIedYBLAIFaoQXObzjwmkj6hQCJBfBUCoiP79BhXFaxYJkG9e&#10;teDb16g0XrLg4nMmXHreymaWcyKXnrfgsxdshIYN379hu1EI6107vnhRhw+eVOPNR014+SEP9kwJ&#10;WKQTIqIIUzl6avPR6SIUnEJh0AASBA32THjMmbI+t42qxFoVQ3WRilZXFmp0fK2k0bKlc9ssqodE&#10;NFkz4TWnU51kULHk8bNsqhTuy5mPVnceXLo0VBaEQEfvviBJQGAt4oJXSEhEBa6Uy/Yj/W+j0lhH&#10;SFC9EAJxfwxdpUXTJoSuJUQESNbK7WOpUOJCCAkCJTclGGW5MUiP8+drKv1EASAxdyIKQ/miIi8c&#10;pZmBUBdGUPEkyap4I206Ni3G+Ggpi0FZ8hZUZwWiXp2AscYizLQVEwom3HeoGfcfbMa55VqZnv3Q&#10;tBaL3UUYqU/FUn8pZjvzcXhag3v3eTDD54PNOejyFkFZHI8qGnhR6ExUgNwx4ZbpUZZGa9BXr8DB&#10;BS8OLnrwxF0zNMyDsoiSqKfTVlsi5xlc2mSU8bjbvUqZk+qO3e04tNSAsR49Da9apv/o8FbSLuqw&#10;e7YO++ZrcP74MIzVIhg6Wa6SOrxUhx1jRqqJPvzrsSW8/cxuwmQYx5casXNUlEGexyOnJvAgv/fm&#10;U3vw0YuH+d40Tu9uI2jmCZwdeJTO8dGletwlJuKP9OACH8/s7cHxHR1UHV4ZA3KSwHjqnkW89MhO&#10;uYrryTtnMN6pxcJ4LZwEtMuQDV1FEjSKRNj0WVCXpcLrrMD2mTrMDTvhpvoUwZCiEmmHRyHnQeZG&#10;nISxmk2DrUNOgsQIozobqSlhuCnEfzWMqgI5gRJNeRrmdxsGOyiJ2pzQVORCRaCIFAk6RQrm+h04&#10;trMXLn02KnJCZCK0I5Q5/3xsGc8+uIM/VIORXicUBUlIigqg5F0ng02M1dmkmKiWlYWE8LWoKIqR&#10;RVWaazW8KAaYdaWIDAtCZnoqykpLoaisQnZeHuKpGJILK6B298DTuRUaVw+ylU4UVrmQnlWC2PBg&#10;JEb4IWTTKiRHRyIzhfK53gq9RglFWSUqVUbUt9JI9k2hd2gazS2t6O0fx/KeQ5hbnMfJk8fwwD13&#10;4+G7z+KBM/vw4FkRJb+A+49P4sFjE+zcbdg5M4Sjhw5hx65DmFo4KJfVenoWUdO9HdaWeSQVGhGb&#10;o0VuhRmb/HwJPX8Eh0YivcwKddMUzE3TKDM0UbU00vh2I5NgyS2tolIpQWGFHhFxyUjPzkK5shKJ&#10;GWnIKipFZokaJQaqjGIbgpKK5HLixEKTDDrMrGpAtqYNYVl6BCSWITZXzc/zEJJWiOCUUqwNzUVG&#10;BbepbkdGVbOc/3BSfXSM7UD31HaMbTtEoBxDy/BONPTNo3NkG4amd2BiYTemtgnVtQcNPdMw1PSi&#10;2t6LUgKjlMokS9XA324kmJqQS0CVW7pQWE3lU1mL3BIr+npraZyncf2zNvzyWR3wexOuXmvA9Z9a&#10;8JtQIF+1UxX04IcPqTq+aiVIvPjyjRoqApGFt4aGvA7fvlGLb15zUYXYaMhv1OC4+rEYVqLRl+qD&#10;QPicxl8ED8oluTTyfyRSvE6QXP2KcPmC24jlvCKpohjeIjj+pwl4CBUihrFE+pMvxBAWv/s593GZ&#10;8BHZeC/qqH5uPMrnVCBX3zHi5zeNhIdYxmvCd6+yvS7yYokKhVZ88rxRAuSzl5y4+KwJHz5jwAdP&#10;6/HpP6z48p9WfsdKeBBUH1rx81t6fPuKDh8+UY3XH9TjhXtdEiKGki1wVsdRTeTLOAonPd46dviu&#10;umI00vCLgLrCFBGAuFHOeXR6qFDsNFAlIVQW0YRLOsGQLFOkmCtjYaqIIWxiYamKY39NkwCyi9gL&#10;qg+TMhFl2cHIjF2PmIBbEBN0u1QQCXQYRbqUEJ9bZWXKKL8VSCQYEsMIDX6WHLUBWfFbkEsQFFBh&#10;FKYFIz12CyL9bidwVsoEqHGESn56KNLpeKZE+yCF38uOo5JJDJQpSwpSApGfTKik+BIsG6k4/GBX&#10;xsBZFY0uQq6Dx9lmSsFEUxEOTpqoMOpxcsGBe/a34K49TQSHGyfmrVJtnNnpwqklOw5O6bDQW4qT&#10;2x24c3cNjog07FMW1GgSqNCKMD1kI4RzCNJcmTqpnqpLZKj1mjNokJsw1S2CPO2YHTDAY0i7UUWR&#10;CmUPYdDrJeA9RTh7oE9OtNcaM+jJ1+Pwzja4qC6s1ZlUiHRcqVLmBs1o4u901hWgp7kUA11GFGaE&#10;ysn2x86M49l75/DoHYP45wOzePe5vTi/rw137u+Vc7Z7Jp14+s6t+Mc9W/HqI0v45/1b8TgB8+yF&#10;Bdx1qJdAoMK4bx4ntjVIVSTmTJ7jtvtmPHj03LT8bX1JOPby9XP3L+KVx3cRUKNUIsMyGn3btAe1&#10;1lwZCNjiqUCbV4vuFqPMg2ZVZ2LbhBMzfUa5ClfEjRygOhErvkQA+HS/SaZaaeQ5WZLleytQURqP&#10;JF7TmxIpL0WN88ToDTJbq5hs2ruV3n1FMkzVNEZJIio2iifPTZnXinbKuK39LsrrQkpQA//00o1J&#10;HsqoneMedNRU8Ga5scLKYyzEWJcG/c2VcFAmufX5cn314eVOmVNqeqAeo51uDHXWw2MzUe5VYOtE&#10;B+xmNQzacqgUeTAa9Whq7UZNfQtbK+obB6EzN6DG24K6GjcG2wmtdissmjIoSiuhNzhgc7hgdzrR&#10;1tmNHcsH4anrwMjoJIaHBjA4SEm6bRl3nDqLe+65D+fPnsLpw9t5siZw4ehW3HNsK87uGcbhuU7s&#10;HGnG7qkebB3txeLCdiwtH8P4wlH0Tu5D38wBeHvnYG3og6txHFYPvXWjFdVGG0zODjgaxqGv6YbB&#10;2QSnlwppN1XA4i6Mjgxhces4HE4jDFYDZrbyd8+dxDwfQ0JDkJGTi2qtBsmpaYiMSYWFnn8JAZRZ&#10;YUOOwgTf2HzEFThkMKLKM4pCUw+iCywISK1EXLEFQRlqxJY4kVbdgkxNBxVbKxXPBDS1fVQ9VEH1&#10;Q3A0j6OuYxLjc/sxOX8IvaOLmFraQ4jswtDMDgxO70T3yCKs3iHkVXkIjHrkqLxySXA2VU0uH4t0&#10;DShUeaB2tPK/d+Dgci8N+gR++7T5Rj3zq824+gsB8gMfP63HNVG29tt+fP9eLa5+6cVPFxvwxStO&#10;fofq5FsC5Ms6fP9WLX5404PfP3ASFoSICOITcxIyPoMGXkyiX+GjWEElAgm/oXIQEBEqhKrj+pcC&#10;GNX8TACDz0VE+v8DDzl89d9zJQIwhJFYxntdRKBf4r4//qMRILJOyMcGXHvPgN/e1OLXN8REuokg&#10;MePbVw0SIj/8y0LgESD/EKrDwmbFxWeM+Ijtg6d1BIiRCsVCINr5X2xUUFb5+PPbIrOvAR9Rifzr&#10;YSNee8yDwwtlqC5aj7KMTahRp8tCXYocP3buBPS3KOG1ZMGmioVbl4AaqowWZwbVRAb7WAp0pfTq&#10;s3xQlL4JqqJg9rMUODVJVCqxMLPZ1IkwKxOgKYpASaovilLZP4siqQIiUUhvPytmHbITxFDUBvb/&#10;jRIKYngqPmQ1YgNXECS3ITpgBVXGamTFEQgx65EVLVKObKCy8CVg1sjU8qIOhUuXA01JLI89FMlh&#10;qxDt82c556nKo+IpiYAqNwCG4jDYK2PQaEpFlzsbLcYENGqj4FYEoMeeipnWYuwd0eCefU2470AL&#10;LuxpwL2HWnFqmwtnd9Ti3v3NuPv/z9Vfh9lxbFu+qPt77/bte84+2962xVRVKmZmZmZmZmZmZgZV&#10;SaoSlZiZmZlsyZZkZrZly6LxRoR29+1+f8SXa+XKlSszV+b8zRERc87pUuzj8uhsJY7ws91TeTi4&#10;lsZ1bbFUYxFeeljRkY5Lh/pxkp78yn4aUEI22t8CiRH2cmZSBq+zqEUy2h6HY9ubafcyaUuieR7W&#10;BK8dhptTMdCQIMdnRluT6Exm0Nm2g4ejmszMXZoZQAUVizbua4AGfMeaWmxcWUbFUYM2fic62E4m&#10;kK0pCJfdiX0N8Zjpz+FxV+L64T6c3dWBg7MNOLC+Dsc3t+PEllZc2d+Nx5dncOPoCCGzFud292G0&#10;OV5OQDhGIJzZ04M9a6pxYXc3bh8bw2c3N+He+ZXYPl2FTePl+ODsajy6PI1Toit/5wA20sEXQYUX&#10;jq3AOIEoZmXVlcVAVJ2MCXdCU3UMyrL9sYcq6dqxcTnluKsmHttX1crJAmIW2gzVzexEJeoK/NFN&#10;FSeCvUXp8IQoe7y1ZWU1qnL9kZ/kyeaHtHAHnNs/QInUiNKcABnYE0FF0Vufj9aSOPTWpuDI1lHM&#10;jtXjyuGVNLb1SA21ltN0Rfi8qLDXWRUry50WJHrxAGpk3eyKrEAaY1J2/zBO7R7A2qFiPLi8DY+v&#10;HcDFA2txes9qnN69CgNNeQj2tObFd4G3owlCvO1RU5wBW1NdlFFdbNm4EvUNlaiuq8b6DVPYvGYE&#10;uwmAnZvWYt06Gunh1ZjZuBMzGzaju3cEzU3d6OsZwf59x3Dk8BkcO3IOhw6cwL69B7Bnz17s2rUT&#10;e3duw84ts9i9fQe2bdyIrRvWYcfsemxnWz0xhpUTUxgZ4bGNTaNvfD06BtehrmsK1V3jqKfHnk11&#10;lFTQiZLmceRWDSC3eghFTWPwCkuBnSu9y7QCNHSNopzqJzs3DxMTI2horENoRAjqGmpRWFyMwOBg&#10;qGtoQEtHG9o66jCnorK0cYCBhRt0rf2gae4ObVNbaFl40oiXw4nNNqwUtlQE7gnVVCWVcI0ug0dc&#10;OVxiSmARmAWn6BL4JJYjt24UhY2TiM5qRnJBOwpru1Fa14ne0bVo6ppAe98kBidmMDAxjeauYTS2&#10;D6B3cBJ9o9OoaOxFdmkjGrvHUFTTjqyyZhRUt6K4rg1F1U0EzwR6hwZwZGcrjXkrnn1VDPxOWPxd&#10;hpdPqTx+L8KLr4vw/FtC5Zda/PG4AC++K8TLb0vwNb3zl9+LWJA8GvY8/PVJDv78KE+WrX0t0od8&#10;RkB8JrqUaOQFRGjo8e2/AUJoiG6rV3IgXagNtu9EmhIR/0G1ImHy5v3/AoiAh+zS4vvvuJ2oDyJq&#10;gYi66F/ycyod8Vv4TEAkluojDi8fxlCB8POPxTiIUCIJ+OOuKHWbjL8/ypAlbr+4nERgJFB5JOHx&#10;mXg8PhuPJ2dj8NWVODx9mEpwZBFSb/J5ibomzx+m4NnDeAIohsCJw80DcfjgdD72rk9EfrzZmxKv&#10;7joIcNVEbJCp7K7qqo1kozfYEMdlNAHijopsT3q73lQcxnKb6jxfVOZ4ybTf/3OZS8BkUJmkRtnK&#10;4ML0SFsUp3qgNi+Az6SPjPXKpFGM5zMa5KYLF8LB3UoNzoRJkJsBInxN+Dxy6S2mDhsjIdASMQRP&#10;tA8hQCMb628qI9yz45yl116b44P20iD0VIaiqzQAw7Xh2NCfQZWQjBXNkZhqi8aabnrsTWFY05PA&#10;z0OR5KWCthx3jNQEYEVTELYOp1N5FFFt5GB1e7SsLCiqCO5bVYB1vfFSkZzYVIPjbIcJj32rCrF/&#10;dTEOrqHXPJ6J0nQXWZr1+LYu7J4pl7m7Mnn+IinhtvUNKMrxQ1SwPdzoQfs4aWJVXyrtUieOba6l&#10;EsmGvbUqmmsT0E1lMtQipuN6YmYgB3vWNaA4zRvBXqYozw3BUFsqoZNNe9gh1YpIJ3JkWydOURHM&#10;jtN5c9JBkJcZ+lrT0SASKAaaU91kERiNtJsldL7bsW9tGXatLMXFPYM4vqUJ986s4PdF/qtM7OR2&#10;22eqcPP4CM7saMUZgvAIlcyNkyP49PpafHxxWn52YmcnTu/qx5WDI3hyeR2+ubMVjy6sobodoo0e&#10;xoFNragpCkdEgDXhaEUFEgBHSw2YaC9Ce20sNk4R0utqcGBdLW10FmFSjxPbO7GFABlqTMPe6Toc&#10;nhXrGrF/thadNSHYsroMEz3ZeEsk3KorDOON5I+UYAd0VCRhy1QNGnnCEb7mSIl2h7+rMVWFliRP&#10;f0suaoso5WK8sKa/EvkxrrxpIrB7LSnfV4rqzCAZtZoS4oDSlABSrB6+ttroqk7G46sb8eH5dTi3&#10;Z5gXbwSPru7E7RMbcHrnGG6d2ojda3oQ7GKKIFdRjc9MzuUW1QFHe0qQyt8b76vG/h2rsX5mgh57&#10;HzasX4stm7Zgx/Y92HfoKHbuP4C9Bw/j8PFT2HPgKLbtOobd+89g1z5+tvcgduw+hG07qDp2H8Z2&#10;wmL7tu3Ytm0Hv79bto1btmPt7BasWb8ZG2a3E0hbsGnTDmzcsBUzK6exZvUqzK5bg4mxFRhdsQ69&#10;42IK7RRaRzagtG0KeXVjSCslQOpG+JpQyWuCjWs4NAycYOYSBkU9WyxR0YeCig6WKWlARV0by9V1&#10;oKJtDEMLe1jY2EHf2Ay6evrQ0dGBsYUNdMyc4BWeCc+ILNj4RME+KAWecZUEQzVCM5uQWNKFyJw6&#10;xFItROY2ITClCrEFHQjLbEFAch2C0+rgFVcK77gKKocyJBB0dX1CQU1RZYyjuKYH7YRgx8AUhqfW&#10;Y2RqA0Ym1xMma9A/ToUyvFJ2b7UQxl3Dk1y3Er0j4wT1GIbHJzE0NoH+gQGcPdBBQ91IOJQBf5Th&#10;9VMqkT8KZaT5C8Li+Xci6lwMoudRpXA9IfMNvfdfnmQDAjS/UH08yqDBzcSzj9Lx8kk6DbiYhUXj&#10;LZIdfkWV8XUiVQOhQYDISHPC46Vc/p8Aefl95P8Gkv8tTkTEgMj3YgCe24rBeBlEyO9+yfefc/tP&#10;2T7h55/G4NUTrvuYS1EP/cMYqpBo/EWj/+x+EiGQihcfp1ONpBIWsXh0JhEPT8Xi/tFwAiQWn56P&#10;wY+3E/BSjOcIeHxPKP6QRUWVLqPZf7wRS/hEsSXgw2PhuH04AdePpOPs3lxUZNrAw4pevb0q/EXm&#10;1XBz2ZdfmeuLhtJQNJVHIDnSCp52y1BMJRITpIe4YEMUZ3hyu0AqljB0VEeiuSwY9UWBhImfrB5Z&#10;lOLO5kYjSMBkefOZd5fLYq7LirFHWoQtMqIckJfgKQfT06OdZDryzoZk1JdGoCjdG0ncpjDDB2kx&#10;jjIVfXKolUxfUkGvvynPC7Vp9oSCyJabgO1jGbJeiKjsJ9r28Ww5lrFlNAtbR9IwXO2FjgIX1KZY&#10;Y7Y3FdtGMjBU7Ym2fCeZ8HD7WI7srlrXE4fpjihs6BPA8cVUSzjVSTHVSSlhkok1XfHYPVkgB9ZX&#10;dsRKyIqYrzU0+gc31WGyL4UKwBtbVzbIAeD4cFvEh9miMj8ILRURNJQlOLWlGSc31mAdgRAbaE1b&#10;54jNNKyDzQnYPFmJnppIOatprCMT0TTE4vp014bx/2ql8a3gvqsgSmnnJvginqAQY0/b1zRitDMD&#10;E50pBFA+r7ETwr10pRrZNFGGG8fHcPfMOE7uaMYFOu0fXBQxb81ydmtesp9USh3Vcbh6eAQPzk3h&#10;3rlVBFoCjyVKzsw6Q6ft4yszEh49VZESJh+dX4WjBM+FXT348NxKXDpI525rF/dpSafElM59CvZt&#10;7sRoVw4aSyIw1ZOD/RQLlw/24+L+fnmOR7d24uimNqztz8XagQKCtZPQq8WxbdV4fH2axzGEmye6&#10;cYTX9i1RAyQ9xgehXpbwstNBPo2+n4sRZagNhltyeNKelJ9W9FAsKMtiZbr1YsJGJDjr5vvWkigE&#10;OxkgMcgJtoaLkBVlh4uHhrF2pAohLno84HCMtIm52T4oTPSgRErDxola7FjdyWU7lU0mZlfUY/1Y&#10;LT2rDMJJJP3KREKIK+W3L4b66lGUl47qokxMjzaivb4I/T30kHvHsHrlSuzathZ7t01j89op7Nm6&#10;Hgf3raWSWIG9O2awY8sGbNm8mZDYhm0ExJYt+7B7524cPbALx/dvwrE9a3B41yrs2TSO4/L1NA7t&#10;nMbOjePYt2Ul9mycwHGu2zTVjl3TnZSZgzi5qZfycBQzE71obO5ER+8MmgiR3hUb0T22GRVNK1DV&#10;MonKlgmk5DUgOrmU3v4QYjJq4R+VBzu3cDh7RyI8PguuPiFcZqKpZwol9f0IjsmGobkbzKzd4ODm&#10;C0evYMIjDW7hGQhIKEVIaiXiS1oQRVhU9qySIChtHEJ52wjK28eRx32klHbImA/f2ArE5nahqHEE&#10;BbW9KGoYQDo/C4wvhV9sCRK5TWxWAzJK2vnbg6huHUN9xzgVRx/KqE6aukYICYKlnwqF17qwvA6t&#10;3cN8PYJ2Xv+ugWH0DY1icHQco6PDuHaqiwa8Vo51iG6rV7+X/Bsg+VJlvBAA+bMaf35RhD8/y+X6&#10;Evz8USa+vZvO1wUESh7++IQQeZCG548z8BeXr8QUXpHQUMyM+iYZr0U8iEhyKLqxRB4sMZPqRwET&#10;qhA5I0uojjfKAyIK/X+DiOy2kl1XfP3vz19+LVK9Ey5UNaLoFL5gE9l5CRFR7vbl40jgcbyEx8uH&#10;Qo3E4dkHsVQkVE6Ex/OP0vDTrTcR6Z+cS8btA6H46HikHCT/9no8nj0WtUwIkO9EVx1B+VMOX2fj&#10;z0eZ+Oqy6OIiRB4kcRmND47F4PLeaFw7kkyjl0oD5CjVgpgKmxFtj+hAUzpVWrA3XwJ/D12E+BnS&#10;i1yCyAB9JEVaIinKRn7uS9UijHtRuidqCwJQmU1wJHsgMdgCUT6GyIzm8y6j2D1QIAblw6yQypZC&#10;GKTzt1JEhtx4Fz7zxgh00UValBNEGWVRbMrGWAkGau9RnSjK7qhKKpzOEn8afHeCwBOdRR6Y6Yyj&#10;oU+W3U1TbYRPiTuhkSgTFW4dS8eOScJDVAJcRY99IJUgEeMWBVzS850qxM6JPEIhi7DJx+6VolZ5&#10;jmxittWWkXRspjrZPZkn25F1lYRGnlQ1g9WiqBSv3foaZFJxVdLL3jxZhnUjudizoQHHdnbJKnoi&#10;mn+iJ48KzgODjXHYOF6ITeMlOErP+sL+Lpw/0I21QzlY0ZVGVdKN7avLCYg61OZ60QYaIifeUU5j&#10;7ayJQX2BH21gKLZMFuM4lcGakUJ0NyRIgK3sy6AqyZa109tKw7FxtByndvdTDQXIcSsxC2y8Kwu7&#10;1tZirCsVA81UWTTSwqsPcjWS8RaiNnl3dYycAnxubz8+ODuJi/t6sGmsBBcPDOH60QHcPyfWDfOa&#10;luHqoQHcODKMs4SHqGS4Vswsm6nDoY3tfE2FNtuJ/etbZNfeSaqW4zu6sH1FNa7sH8K1Q4QHr9dM&#10;fwHG27JkXq4tkxXYv7EBo93pMumn6No6uq0dE+1J2DNdjssHOvGWk6Ue4kM9efNZoDg7ErGhTogK&#10;cJXTufZM1+PYlk7+cDsPugLtogyrpwU8LDRI0VCsHS4gEJJQmOQl+xbzkpzlQFNJuju9lzfpUfbP&#10;tmCyO1MGroR5GMLOcJ4sXJMa6Q4dpTlwNFdDQ2US/Hlzp6f4oTQ/Dp31YkZAJdJjA9HWUovWxma0&#10;VFehq7GI5KzFxlVD2LN5HCf2DGHvbB328UY6vb0Np3lye2YqsX1VKR/CRhzd0oZDmzqpbLr45wxj&#10;18ZVOLhlHOf3jVMqrsWdE6tw6+hKXDuwgh7gSv4BEzi7c0D2HV7kvs/v7sOVff1yLvZpXuwtY+XY&#10;Qmk6PViF7rZatHcPYnRqC4bpsa9Yuwkzs7swOLYWZbXdyK3opPEexODMLhTQQNt4x9F45yM5vxY+&#10;4ekITy6Bb2QqIVOBsIRseIamwMorCjGZNbD3iqbycIYH12lZ+0LXPhjesUWIya5HTkMfEkrbkFrR&#10;gZyaAeRV86YkgGraRgkCGv+mYVS3TyK1qB3x2U3ILm5DRV0f6tuH0Ng1ioqGfuRXdiK9qE1O2Q1L&#10;rUZMVi2PqxmFNX2E3yDaCI3+0ZVUGKsxOELVMTSBngExI20FugfHCJJewqYLTR3taOnsxsBAP26d&#10;68aLr6to0CtkVcHXAh5P87nMx4sfCvD0i3yCoprGvhxPP8mSAPnzi1x8cY1e+g80rNzu+df5ePo4&#10;k6qDRvZBCgEiZmElUR0QIGKG1BeEiZgZJYGSwPbvLi0BEwEQEVxINSIVh4hQ/zcs/lcTAPmfM7K+&#10;IyAIkJcCHF9TxXzO159F4NVnok46130qurG470ei+4qA+iheKpAXhMirx6lyVtbTD5LxzeV4fHQi&#10;GvcPR+HewTB8ciYGX1+JwR/i+EXXlcgi/BMh8rNQINl49U0unn2WRcAk4MtLyfjiUhy+v5WIj05F&#10;ECDhOLcrFie2JeDw5mw6cFFoK4+kEbeDv6sOAtz1YG8hSg4vhKnhXDjZKSLASwfBvgbwolJxsl4O&#10;Dwc12JsuhrPlUoQQNLH+JjJNSnasI59Td6kyhGrIjLJHnJ8JIjz1+NpOKo9sgiM9ypoKxAVZfH7j&#10;g2yQGeshWxSfb38XTUR66yI3xhodxf5Y0RiBaRrvycZwDFYGUBlEYlVbDFVHPvauLqVRK0BHoSdW&#10;tUZTSaQTLInYMU44yHiNTKyn6hBFqvaILihRJndFAY5sqMeR9WwbarFvuoz7Kcb+6RLsmiogUIoI&#10;ojxsHEzHvlXF/F4RNg5l4BCf/82j2VLZTLQlICfJBcVZPtiyqgrbpquxdboG3XVUZCXBKKOK6qiK&#10;osNaLMvqjrSmoTSTamG6ioBJlZMYRE33LStK+D+00sjShmypx6XDg7LrvSbfF02lweirjyOcimQw&#10;4M6ZGpze3YOrx0Zx/fg4Lh8epjc/jNnRUszSZqyi+mivCMHWFcX44NJ6FKa6w9ZoIf9XW3RVhxN2&#10;/ogLsUBZlj8O7egjhFJ4zV2wojeL90GLTJx4YGMrdq6qwIktDbhxlM/byWF8dmMD7p9eiQt7+mjL&#10;VuDh+Rl8c283PuJvXD00gs3jxTg824ojs21YP1iA83u6cXhjPZVFIQ5SdZylfTu3Y4AA6cOBtYTx&#10;Sl5HgmiyIwv9dfEY70jDltWVKOD1CfU1QzOV7/RgJiHSTLvewOuUirf2bOjjw7+dRjsX3c05lMQi&#10;W64DpVsqD2QW+9a2YoTra7LDMNKUhzQCxsl4OW8wVykJyyln4wJMkcobcKK7CAmBNoj25cXIDJHp&#10;Spryo2W6gKpsLxSnupK8XuiqS0ZfczYyKPeSonxhZ64FG0tVONvrwspYAT2NSTi+fYjSOxAtNek4&#10;cWAD9m7qx7Ht/JOOjOD6sUESsxOX9jTg+CZScm0Rzm6vxvENxZTO8WjPc0N/uT8Ori3H7pkySrJW&#10;QqZG3mhHN9Xi0Poq3qTVhEUn7p1cibvHJ3B1Xx/un1mNy/t4o2xux7mt3ZTIDfxOE72TNuydbsZA&#10;ayHVTzPaOmg0R2fQMTCNzmHRlbWeRpcGd2ITDe8a5JY200B3ICy5Fhml/YjOqIdfdB70rDygaWIL&#10;UydfWLiGwNDOE/oW9pi3WAk65g5wjUiHd0wuXIOT4BuVIafThqZRuSRWyAFsEecRlFENh5A8eESX&#10;IqmwG1UdU2joXYH2wRm09E+jpnMS5VQ/Jc0rkFHWJ2M8qgmXiuYBVDYPopxQy6/sQl5lNxJym5BU&#10;0Iyy5lECpwUF1d3oW7EO3YRHN6HRS2D0DhMmAiKjq2R3VnPXONr7JlDd3Esl0k8F1o/29hbcON2G&#10;F19V4/XPlXj5K9XG0zy2XLwWEPmtkLAoxOtfCZifS/Hbx2l4KSLVf+FrqpDfnqRKFfI3PfVfaHjx&#10;dRGePSEwPuN6kUrk8wQ8fxSNvz+MoAqIxAsuXzxkexTOz2jwvyYwviEYRHoTOXD+b4AIFfLDvxWI&#10;GPcQ03gJDnwbiddCfYgyt3IcRHRf8TXbayqQV5+wPRbdV2wfUak8EL8ZhecPuI9PxXGl4MXjZJmZ&#10;94sLsXh4PBr3DkXiwyMReHQyHL/dTsTLT9J5PASIAMdvVB+/8lqILqxvsvCMAP32RiLhkYBPzibg&#10;s/NxeHQmGic3++HQ2kAaQm96jQk0ctGoynGVz42YRRQXZgFnGyVYmy6CncUSONsqwdtZDe72ygTL&#10;MjhZKsDNZjl8ndQkQJzNlsgo8WhffSoPGyqSICoMK1TyeWwsCEYrPePa3AAqFDHt1x1ZsQ5yfETA&#10;JMhVDx42qgj1NIK/M+FFNRLqSQ+cIGorDERvWQDKEswICHca8XRMEh7re5Oxicb9MI2RTFLYHIPN&#10;I3lY3UEFwvebCYt1PfS0J8Q03BxZU11UNtwllAbVxw4CYt+aCj6f9JoJEjEmcIQOooDJoTVVBEgp&#10;t8/DwZkqHOW6XZMEDyEjunJ6Kv0xSXgdnG3EQHsWqorD0F0fi2k6uaIrr6s6QuaVWjNSjNbKKKwe&#10;LEF/C+1QUyJtkx9G25Ix2Z6Io5vrcPfsOJ3nCmwmREQ31ql9HTi5q40GvIo2qB2r+zP5WYWc8rtp&#10;isvZJhzc2ESIdOEsjfFu2po9PMZzVAIX9g1gzVA+vfcImbX4wJZ21BSFID3Ghf+tH1pLfHg8YZgc&#10;KEB1XhhaKiIxNZiH+GBr2RXZzP9ow1gZRttFSYxwXD85KWdw3Ts5iM9vbMTuVdXYO1PB3+rAmR09&#10;uEmH+MPTM/jgzJTs0rpH1XKEEFrZnYFbp1Zg/4YmrOknkAnWY9vacGoHbd0e0bvSioNUWqe2iyDG&#10;Ph5/DfrrEwjeJBRl+KG+JIznW4N758Z5LVqlyorxt8Nb5WkBVAjF6KpNQV1BJLprE+i592D9SAnq&#10;iyPgaLocBirzeROZIdLfFp52mjLNe0KwIyWdLToqYlGZGYDsaEdeIJHdMwxr+Kft4cHkRFBKprjQ&#10;eyjiATZKym2fLEVxsjOSQkUpTwcUZMUhPS4UsYGUynFuGGtJwtUDPZRi/bh0oI/H0kAp2UXq9uH6&#10;4R5KsFLsW1+MI1tKecEqCJASnNpaQYBU0fCX8QamfGwJQXWyGSaaw0jaagKmGgfXVPMBbXhzM66v&#10;wLreOFme89imat7A+bxBKwiXBkrgBpzZ1okLu/pxgABZ2Sbmb1dhtLcJnW3tKChtRHxWPRVGH2pp&#10;vGvaJlDXMYGO/jUYmdiGqeldGF+1BdWtg/CPzaaXX0yIdCM8sQiahrZQ0jSEtrE17DzCCIl0WDl6&#10;QdvAAk4+4dC38YCOnYfM/OsVkgxL1yjY+6YgILEMPvFlsA3IhIl3MpzDi+ASVgSfuEokFnUis7JX&#10;BvqJBItByTXctgYu4WVwElNuY8oRkFSNwOQqGfsh0pdklPcgv2YQiXktSKYSEZMAUkq6kFTUivzq&#10;LhTVtMoB8uqWbtS197FR6ZTzu+lFbKWITipEbGox6lq6MDA2gc72elw9Wo+X39QQCpUERRGBQID8&#10;QaMp2u95ePoZlz+XA79X4g8qjz+/oer4uQAvPs/Gzx/QKP/b0P5wL5HqI4PASMHzjxPwgt7/s/th&#10;+P1GAH694os/rvvjD77+614IXj8hJMTsrC8JBhEjIsYyvhWN6wUoqEpkE1N7RVcW14nki6+/iSB0&#10;BDgIjc9EudtIQIBEjIEQHi8/5noC6hWXosjU8w/D8fIjwonwwNdphFYqXj5Kxc93kvHxySg8PBaH&#10;u/vD2fzx+blQvHiSgZdfZlIJ8Rx/JUR+FSpEqBGu+yoTz59k8bupMhXKo1OxuHsoHNeoPraOOGHr&#10;kCumO+icreBzNBJMb9lf5mxqoZFJi7aT4yKhVA0+jup0vETZ6GUw0HwbRjrvw1BzDuzMFBBMlZAW&#10;Y4vEEDMUpzmjIltErIvny46eLeHgooG0MBtU5wTI5IuhrlqI9jZAjK8RYWOEMA89WVUw0InPups2&#10;14naILrwtFWFu/kSxHH/BbG26KVBE90k6/vTsao9Duv7Uvgs8dmnMtg2lovZfqEuSrFnJQ3WhAj0&#10;y8YU1cj6flFzIwf7qC7EdttEdxUVy37ah70z5dizuozPaw2ObqTNoDE+zGf22KYmwqWaz24tbUkz&#10;Tm2hOuC6szvbsJ+O4crOWGwayyIc/RAdZIuKgnA6qcloLQ+T03TbuWwpDZHdRlUFIQj10kdWggMN&#10;dy4ObGrDOJXLzaPDckzhxK4W9FOFTFM57KXBPUV1sXdtlQzwE0HL/XXRMsHi+rESXl93AtgFK7vS&#10;cYggmaIi2byyDIc2iYHnOiqGFhygs3pmdxsuHRrADAEoVFyQqzbCfXUxQBXXURGEU1QREz1ZaCgO&#10;xsHNnTJodGYoE42FPrh+dAjbp4qpikpx/sCAnL31+OJKfHRuUtaq3zVVjtsnJnH35DTunlqD+2fX&#10;0jZ24drhfjy8sII2sIrXroEOQyTaSqKwlvDcu6YWZwiO8/u6cXIHnfEDwzL/1uVDQ7h8cIAKZpB2&#10;tlGWNxZVDtvKgzDdn0rV0oqjhEx+iqsco35rpI2ScKIJh7YNkZJpPPgOnswQ9m/sw7aZTjSUxiHI&#10;0xyW+mpQWfQvGn07rB4uhZ+DBsLc9HkxKbc3iRkM7bhzagKPr67D48urcetYD+4fH8Ojc2N4fG4I&#10;D08N4oOTfTi7ox6nd7TKPyEl1EJmIF03VoUbJ1fg2JY6yqkWfHCql8DooFHqwvm9zbJdOciT3dOO&#10;6d4EbBhJwereaBIzH9cONNPY11GNNNJ7K8TJTWXYtzIbuyezcWCmSAYdbeONdYwX8Tw9lb28oXeM&#10;5UlJfXJTJW/CSmwYSMHG4SwM1kdhpjsbw5RvnVW8gfqL+NAFobKyHhW1rfS4J9DSM0VvfgSlYtyg&#10;aRTdI2sxPDmLoYkNbOswsWoTBsdn4Bcah/DUUriFpRICCTBxDIFjYBrCMkTlwEioG5vBNSwW1q5e&#10;MDSxwCJFVcxX0oKaoQ1MrNygqmMNSzcRWOgGO+9wWHpGcvtMeMTkw9o3EaZusfAjFPxSqEpS6+ES&#10;USTB4hBSBJvAQlgHFsA6IA/2YqZWcDHsQwplbRKf+Eoqmkp4RBVzf/nwiCyCExWNi0j4GJ6LwLhC&#10;lDT0obJ1CAW1Xcit7EBWeRsiU8uQnN+A0sZe5Fe0oLJlACV17YRNM9o72nD9dAdefFNNg1lBcFBt&#10;/JFD9UED+qdQIgVyfEPku8Jv5XjxSwl++1ykac+THvkvD5Pw7Ot0bluAP7n+hxvRcpBadBs9vRGE&#10;p1f98dslH/x5LRCv7kcQHLFSlchptl/EER407gIeoolki/8HQN68f0VovP6G8BAAERl8v6aa+ZLr&#10;BDzk+EcUXn3K9YTGa8LjtVgKJfJpDF4+5n4+pxL6isf0tZgd9mYM5PurSfjgcDhu7QnDje1++OhI&#10;IH69G0819GbAHL/w/H/PJBgz8OpHURCLCuTLDPxJ+PxyPx3f3cjEg5NxuLwrjPekK8bqzTBYYYLB&#10;KnPei/Z8aO3RWe2D/ERrOZNK1JYQykIMrPs4qcPKaBGM9eZBR+OfcHVQhYudGhX8MlhwvejKigsx&#10;R2q0pQw4TAw1RpiXLgI9tKlQNGQwX0KIDYLd9Pgsq8kSDVE+Roj1M0ZSkAUSA0yRFm6FOH9DtJRH&#10;YOVgAVb05MhumZGGeLQU+GGgJgor25MwUBVKlZFMY5aGDVQZ6wdSsXMynxAoZ6vkM0jjR8O5faxQ&#10;zsha1ZXEbdKwfVwMsGdgE9XJOhqntT0pWNudiumuZNnHvp3fW9ufhq1ULIfoCIogPNGDcJTG+cTW&#10;Zlw+0CvXjdAIN+a7Y8NoEWqLQlFZFIjSPBE/Q2VBYKzh+u7aKHTzeLtq41FJR1fENXQSLNlJbshL&#10;9uH6WNkttbJHJC3Ml4kLt6+uxqreLMIlDbMjBXReq2Tgn0h3cmBTCzZMlBIipbSf5TixrRundvZQ&#10;neRhx+pKevY0tNzmwt5+fHR5GteO9hMqLVg7WoBSkYImwwcJkfbwddRAaZornQRfzK4okvWU9q6p&#10;w9511di6uhDn9rbi0+srpQN9YW83jXuPNOLivC/u7cJlKp6rB0f5eohg6cdX9/bgwYX1VEvlVCqr&#10;8OTqalwhSLZSqUx05WKgifBeXYutU5VUuc2EXjOhXYt9a2sImiYM1McTyI0yvcrJHS0y8v0yYbK6&#10;Nx2bx4tw9/Q4rh0bwnB7OgI9CRARKZoUaof2mgRK3uWUUEm8qL6IDXFCRU4E0qPdEBNog4xYH+Qm&#10;BfG9C+VfEcrSvFAQ74WGwlDSPZwGfhh3CIzNQznYtaIAD8704/6JXjy5MIIn50Zw/1gn7p8kEHbV&#10;YufKXB5MNk+ymK+Lcfv4MB5fmsSnV1bgwdlBKo12egM9lFKdVCOduLinld9rwbmdLVjdFYex5lDM&#10;9NJzO95NtSDAUIfTW6uxc0UG31dj91QmQSEAUsBlLpVJFQ4TJnsnc/iQBmFtVwLldpKcAjjdmYIV&#10;VD27eMFFmocyejBtlGt5Me68sSLQ3NyIpp5xVDePoa51DIMTs+gdXYeekTXo57JjYBW6Blaiq38F&#10;+iZWo29yBq09Y0hKK0ZQbAEs3EKwYLkaNE1tEUNv3z+lEkY2rjC3t0doYjocPP1gYWIMfQ1NGFs4&#10;QV3bFP/1z7lYqKSDxZqWWKZthiWquvh/3leQ4yH2QclQt/CEhoUfwZAFaxp/+9BimPrkwCqQIIgs&#10;hU1QPix8c2BDgFgTJhZ++bD0y+O6bFj6ZxMwb5a23M45vBiOBIlbdDG8YkoQnVFLFdKPpIJWeEfl&#10;ywBIkbnXN7oA/jGF/LwCaQV1SCuqR1RaKQJichGZmIILJ1vpcdfRaJYRBATInzl4+Qe9bjb8/iZt&#10;yR+PqEx+Yvu9CE9pSF98TQP7Sz6Naw5++0SokFyqklw8e5yKZ3di8PR6AH6/4k1w+OH57SC8vEe1&#10;8IAqgQB59RmVBwEiZmfhGzFGIgw3m8ywK8DxvymQ//n+2zdNKJDXBIgoRiWVB+EhAPL6iQAH1clH&#10;4Xj1iK8/I1TkDDDu/1uC4zs2KhABkL8fpOKrCwm4fzAcV7f64/YeP3x1kWrlEyqU7wlHUbNdqI/f&#10;CJBfxSC6KMmbiRdfpeOnD5Pw0/00Kq9s3D0ajcNrAtFXZoTaVHXUpqiiNk0FFWlayI3VQlulE413&#10;JPxdlJAQYYuIYGOkxDkghUrC20UbDlYqMNR7H1bmi2Bpshjaqv+CodYCmOouYptL508X0QEm8CM0&#10;vKlaHKgg7LidtcEimb7czVrpzdgGlUeMiA0hSMLd9QgRKxm/4UQgmWvPk9vH8vP8GEeUJThjmAZ3&#10;y3AhNlKB9FdSKRUF8NlMx+ruNKwkTET9jcOi23htLfZPV0lFcXwjHVUaqv305nfRkVvFZ6+zNJBA&#10;isFkSwK6ioN4HSLRSsXVVxnJfQbTmYvCUE0I1Uw6jspu5xbpSF7c14lzNKTTfI6nOpMw0pSIpGCh&#10;uLzQ3xaHNjqoooBSaqwTZgmCLWzdXLd6qABNVCNidtrakUIkRdrK+BYx66osywd1+WEYa8/ADAGy&#10;ebKchraCapCKaEMdthKKojtohjAVs5VEUsRTe/qxh576SGMCjes0Pr66Bad39RAobTTKdZjsTMf1&#10;ExM4tKVZgmntWAWSwsxl8kNRRVUkoBXp7GP9dKgQAnFwlsZ9spCqpwPjncnYOV2JG8cJhz1dVA75&#10;WN2XiZsnxzHSHI+emmg614MyBcrhTc24uH8QN6lE7p1egwfnVuGDs2P48NwKHms5ehvjcJCQK8nw&#10;pTITNdpDedz1uHFsAgfX1lPRtfM/qYZIaCkCEI9srMOF/Z24cmSIIGnDlvFCqb6+ursZJ/kfjPG8&#10;ijMC8FZiqBUBYoa+hgTKVUMZlu/rZgIvFxNEBtjyBtORpS5TIpwRQ6+ksTgczSURiPG2gIupJr0a&#10;UbjGGRNtYjpdNvavrsFVUvGBUB0XBvHZtQncphq5QzVx92g3bh3upgppxp2To3h0aTWeXOSJ8vXN&#10;Q324Rco+ujyJh1QtH54ewsXdjYQGabi1Xs7q2E15vFFMCaRiOLKesu0I97VN3KSFhEU+Tm6u4LZV&#10;OLudNF1TgJmuSJzeXIkzWwRACrC2IwLbKAuP0JNY05coU0Bn8KYrT/bCTF8JPKw14WirKYu1bBgq&#10;R3FeDhrbRlHTtgIFlb0orepDS+cU2vpWoqKpF92j0xhZtYXKYz1VB5XI9FaUt44gObsSto7esPcK&#10;h7mjDxSWL6XKMIetTzSc/SKgoW0IVTUNREZFIywyAvExIYgO8YKegR6VhyY09XVgbO2I8KRC2FN5&#10;GFh5wsQ1HFb+GYRDFtWDyJqbxPeZBEgRlUYBnAkRz9hyBKTWwZMqwzWyHLYCIISHFZtUJUGFhAy/&#10;G5gLqyABl3zY8rVdSC5sQ3LgEJwLdyoR99BchCRVIiixAl6RVC5RhfAKyyEsCuATmYWA6EzEZpYi&#10;Jr0UkSnlSMrMxvljDVQUtTScJYRHPl4/y8GrP2lAn2YTGAX4/UkRfnkgotAFQPLw4occ/C6M7a9i&#10;plY2/vgsAX9+QkP9Ux6NcCpeUGn8dTcQf933x7MPAqkCaNA/j8fzJ9F48ZjtUTRefkKQiFlaXwsD&#10;z6XIbSUG1KUCEe0NPMR7oTpk8SmhQiQ8hPLgayoQ0XX1kvB4+VEoXj0MxWux/EQoFCoQEWgopw6L&#10;2V9sX6Xws1T8eS8NT07E4spWH1ycdccnJ8PwlGDAN2LAXMCDioPweEX18fqXdCoSguebNDynwvrx&#10;ThJ+uJ2M3x5m4cYBevetdqhI0EBBpDIKIpYhN2Q+yhJVUZqqhYYiYxzflYvmCjcYab0DM6oLC6Nl&#10;MNFdDHMDgsBUAQY682CkuwC6GnNlnXQ9jTkw1V/I51gMrmvBzVYVfs5UH+4GCCcoovxN+V4bjqZL&#10;EO6ljzAR3BdoKgfaU6hKQl2pSuw16VA58Pk2hblIoupCxRJsIdO3Fya4yHodxQmOaMj1QW91BGqy&#10;PdFcFITqTB/UZvtitJkg6czGjhXltAd0CulgHlpXy2e/HZf29eLMjg5puDb0ZdNupGNNT5YsMhXG&#10;30kKsEBZkicKaNQbsrwxWBmKqaZorOlIwtZxkWm7FLtXl2DdYLosVjXYmIRN45UYahKxG1Gymyo/&#10;wRMl6QEylq2pKgpTA4X0vpNlnjAxNXemX8Rj1GJ2ohhFaZ4yEWFOoivqCoPRUx+FbQSOyFp7ZEsH&#10;zu3pwbEtjdg1w9+lQR9tSaFCaCI8erFjphoi5fpkexqNbhvWDOTJ8YNTOztwZFMTFUwmVonZUITf&#10;kW2tMtFlPlWPl4MeQb8EMVSJImTC20YJibRFHVRJm2jwx9qTsZnKprEwAHuoRo7SqB/a3IXdNOI3&#10;Tk3xtwcx0ZmJDy5twMfXNuLcvn4a+zHcPbdWzsB6cnWd7OJ6cmWa6q0WvXVhKEp2oNpUxcqBYsxO&#10;VRNmRTi5uxv71lRhNWG1faoMU93puHRgUAYyntnZjmtHRrCqOwW7qAiPbuE572qTM9N28L/bMtOI&#10;t3op2xIDDBBFaZsYaI/4MCf4u5vTc7FBYpSnTKnubKktc9qIlOkTHVmUevEI97GA6qJ3YaylhAgf&#10;B0R6GuEw5dBEUyw9/kZ8c2cGTy6L+ct9uEsl8uDMMAHSy5upHbeO9OGDM+Ok4wTunhzBvVOk6Ekx&#10;k6AXt9luHu7EXUJHFH45tbkalynjxhuCsW91ASFRzc8p5ahKzm1rwFV+dmA6n9tVyHZkg8iVk01v&#10;pwIHCY0LO+pwfEMZVVE29oipf2vLMNZI6SpK4+ovxUQ7/2DK1JJ0T+QSJCJHfk1WGOrKC9HQNoCi&#10;yk4k5zUiq6wLodHZcHD1h7mtE1S19OHo5oPU7GJExKfAKzgSoQk5cAtOhJLIh6WsDHU9Y2gbWkJZ&#10;RRmqGvpwCYyHo08Iv+eLwLBYeHhQSWjrwM7ZEXUtDejsH0JYQgaUtHWhoqMLJ68AuPtG8nvcf2I1&#10;HCIICxp328BMGDhF0vBnEx5ZcA0rQFhKDWJzm+AXX4rQ9AZEZLfCISSfiiUPjsEFsCM4bCUwRGJG&#10;rg8thF1QLj/P4VKoEioWARO5LhdOhIoTv+/M5hScDfeIHPjHFyGlqBkpeVXIKKxGel4F4qm0SsvL&#10;cOVEI414FY1nMV79noPXf1F5PCM8qEREnMcfn5bg21uiLogYPM8DfivAz48SqUxSpbf+6sdU/PqR&#10;UAd59PrT8ffHYTS2NOACCD8TEL+m8DtUAL+m4qUo/ERl8IIq5DlVyEsxQ4vGXea2+pZQkYWm3sDj&#10;JVXGKwENMe7xf0CEyy/fAOTVZ2xPqDrY8CnVyKeReElFIsve/kgo/MTf/om//Q1/5wsx/pGG76/E&#10;4/auQJyeccDt3T58z9/6jECk0hDKA78J9ZH1BiA/C/XCz77J5Hll4ofrifj5bjKefpyDY+t9UBy7&#10;DBlBS5EeuAypPnPRX25MR4medI0lprpcacSicGxXBsJ81aGnPhfGIleV3lKY6S+Grvp8WfPCQGcx&#10;lchC6Gi+D22192GkTQXC96LZEDIO5iqyNK6nA9WGvwXigmxknYzEEEsaLnNEeevLAfIoKpBQKpAQ&#10;DwPCw4TPvgqcbTQQHmiNcD8z2Y2WGeuMrHg35Kd4oTI3AFmxLkim3ciKdUMw4SOqI4raQm1UE5tF&#10;mVYavkOzrdhJr309vWgx2+f0jm6colEU6mRdbzom25LRWRGFlHAHpPIZTA+1RQYVRE26F1a1pWDz&#10;UC4Gq8JkUaoekfI90w3t9NjXDOSjsSAcZWneNKADOEyHUkyfTQ2xkkph3XiJTE8uxnDy6emLLiYx&#10;7fbi/m6c3NaEbfT2RWS3mI1Vku5H0OTwO4XorU9AP1XFrpk6qQrOUfWc3dWOk9tbsEoorZ5sqUZu&#10;nliBsdZENBX40eD24CihcZqG9+axETmGu2lFIbauLsUFOsgXaJgLkhyQE2fL62sME52laOdvlBKS&#10;7RWJXKcPdxr4xupYHNwiBrY75e/vpcN7YGMjz6cQ68aKZQXYQwSbSOX+6MZm3D07TVXQg97aGIKt&#10;Gef392P/+ho8vjSNxxcm6aD34xGXItJ990wVtkyVS4iKgldT/bkEVCPO7+vjub2ZdSYmAxyebcL2&#10;iVIZI7N1RQnGxP9TGU4FlIWeuggUpYiZukF4qzzdHVMdaXKGQU6cp6wCKHLZBLgYwUR7CW8+FbTV&#10;ZCE10g2tlanwddBBmLcpIoMcYG2ijiAvGzhb6JPsYTIny7reHJQn2ODawU6c3taIa4c6cGF385tS&#10;kufG8QkVxqMLJOXxHioNQuVUPz2SJn7eLlXK9f2tOL2FcndDJWb7kuQ4xQenRF6YKiqSBqlKzu9s&#10;wI1DXQRIowxY2jGW9uZ7VBunN9fg2IZyLqsJj3pc4W+LSNXTWxtxYU8nxhqiKMMd4GSiCh9bXYjy&#10;kKKAT2FmoCyQkhjqhqggP7j5xyKQnrahqS1snf3YAqRymLtgLubOfxdKSkvxj//4DxgaGcPc3hEm&#10;9q5ygPzd+Yvx/sJ5WK6hjIVLl2DOooWYs2A+li1XhraJBVT0DKFnYU2QhEHTgBDW0oWytjbUDEzg&#10;ERADO9cwLFfX5z4WYN7ixVBU1oSpYwAs/FJh6ZsCY68EqFkFQMs2mAoiDV5xxcio6EF52wRKWsYQ&#10;X9CM6OxmBCdXI0hk1M2oRziBYheQA2v/LKqRrDeqI5ggCcjm+mzYB3JJaLyBRxbfZ8KBUHEMzuPr&#10;LLiEZsNPJE5MLERybiVKRSR6RT2qapvQ0NqNxsY6XDxST6NNgPxUJAfDXz+lF/4XAfKXAEgRnn5R&#10;gu/vZsmEifi5hCokB8+/z8T392i8v6PBpcf+9LM4/HI/Hq+/ysQLEevxNB34m+2VaNzfS7YXbM9o&#10;lH9NwyuC57Uw2HJ8QSiEBB4DgSNnZAmICOXxb/XxHQEiu7W4ngoEXxEWAiCfR0hwvP6EAPlUdFsJ&#10;qBA6Yj8i2p3GH79QPYha7F8SIFQfv99JxKNjoVJ5nF3riCfHQ/HrnTgCgsdJ1YE/2P499vH6V6oP&#10;MY332xz89Sgd31yOxndX4/HbB8n4/WEu1nTaINzxn4hynYcQ+3+gOUcDV/bE0bB6U3V74NjGSJzf&#10;HYdz+1Mx0OoHC715sBCZcK01CJJFUF72DpYvexfqKvNgbEhlQnWiqyGgshDaXKerNkeWYRDrLIyU&#10;CRxCRm0+jLUXS6g4WSrLCohihpU3l85mInjRBE7mGrA3VaWRW0SboCiTqVpwaWmkIHNemRvwflZb&#10;xH0rUe2oQVt5MXSU58PNRhuh3ubIiHMjXEJRkxdB2xAs07yLqoZlGX4Q0dyFyZ4y4Lg00Yn2wg7V&#10;ac7Ii7ZFjK8ZYn3NEeFmiFhvM4LEGiVJLqjL9kZRnD1a6JFPtqVivDkZ4y3J2DBSIkvyNhSG0MjW&#10;Y9+mOox1plBBlOMSHc32ilAZJFlKldFfm4DDG5sJBDFzqVSOex6hsti/vp4qJlGqq6M0oD31Eajn&#10;/nbRGB/cSAd1Qw0enJ8iQLrY2vDgwko58+n41ibcICjEoPO5Pd24tF84wGMyVkOM0QjYXCXUDm2s&#10;w62TYzhPgIgaHMWpDogPN4fG8vcQFWwHP1dDOW13y1QdfMXkCNPFGGxJkzEcZ3f30vNvxNbJUjrv&#10;mVjZl8v9jGL7qhqc2TeI26enCQ2hlNqxdYpKoi9PlrNdQ4V18+gQfv5wE74TzvylSdw+NoSrPNYL&#10;+7rloP7MoMh/FUuVG4zm4mAcmK3HzplKrBnMkeMwhzc0ya6r83u70EdldIRQWzuUjc2TBXKWbqyY&#10;hTU7Sk87xwsliS4I5I0jABLkZY6K7FCSMRS2RipIDPOidx6MGEpaJysteDlawlBTFa72hqgsjEGA&#10;qyU9DkrFwmikhdiirSSUXn0Gor10Mc0TaS8LRHdFtPQ6jm9swJ1jvVQlXbh/ogf3T/biGgFyk4b+&#10;5p4mXNhSiVMby3BqUxVOzFZgx3gazu2o5vdKCYFKXD3QghObynBopojbUYISIHcJqYek7Mn1JTg8&#10;XYija0pxnsrj+r42TNQHYeNAGiGZilF6GSNNaSjPENOHbZFCGS7qsQd5WMHVzhAODtZITCtAVHKR&#10;nGqrZ2KK+fMIjLlzsXTRPCgsmQ8TQ21oEg6LF8/FckUaeIWl0NY3g4mtB5araWLOnLehqq5CmOhh&#10;/hIlKKirQ8vAGGoaqhI6amoqWLpcEeqGZtA1t4fC8uVYsPg9/PO9dwifJdyHLtQ1daCgrILlqhpU&#10;L1rchyF07fxh7BgBFTNfmHsmwtY/Axa+qTAUg+kJZQhJq0JQSqWER1RmM0KpSNJKOmXsiHdMMXzi&#10;yuGTUAnXqGI4heXBOVwoETFOQoCwOREe7mH58InMRURqOUITy+AZmgnv0AzEppciv7wZeWV1KK9p&#10;Qm19Cxqa2tDR1Y22nl509XbgzIFGevsEiOii+lV0W9F4PqUX/idfPyvB718UUGHk4cmFRPwtS9ly&#10;/R+5+OOTZPzwQfyb97+n47tbYfjjEQ33X1QpL3IJDsLodSZegfsCDTO4X4h1uXj9nGpFDNb/ws++&#10;T3lTGOp/AeR/dmG9GVB//e3/H0C+JEDEAPpnhMZjwkMA5HOhTPgdkSrlZzEmQ1VDUAmAQGTs/SwR&#10;f92LwzcXI3F3rz/OrnHCnV2++P5yDJ6LwldinEPAg/B8/QcB91sKj40A+oHHL2Jezkfh45NB+PFm&#10;Ap4+TMGvD/PRkKUOP5t/IdhxPlL8F+D09hDcPBSOCztDcGlvFK4diMP1Q8n0KpNxaGsq0qJNYGOy&#10;DPbWijDWWwR7K3XYWGhAaen7bO/ChIZdR3MRdNSXQkN5EbQIEgPdpdDT5n2qsRQqSguguOR9KC5+&#10;s62JqPFBINiYKBMKCrARxaMIGlvCw9FKExaGCrLZWarBjJ8baC6EvuYSqClzqafKZ2ABFi94HyqK&#10;C/l7Cwgac/i4mLxJyqi5GNbGanKflvwdWxMV2PF3HAkpM635CKfHPVCXgMmWRDmWMlwfjepsH9Tm&#10;BqIo2V2Os+bFO6Ig0UHWO5nqzsZgfSxGRKT5QC6f5Th0UI2Mc70oHTvalo7GknDUl4SgsyYS64Zz&#10;sHN1DbprwrFuJB8T9KI3DHHdqiLMDmfiEL30TVNFGCGQpgfy0FMTge3TtCFbG7B+vBg5CQ60Y9ly&#10;DOKDsxM4Ovtm4PrT6+tw/8wYbhwdwHUC4jwdU9ElL94fIcRE99y+6Qoa615cPzooPX8xcWj3ulo4&#10;Gi5BZY43PJ2UeE21sGzBO1j4/v9AQ1kc7p2ZplJrQQZtU3k2z7cvjaqlA7fpZB/ZVEOAJMuCViLT&#10;7r2zawnCVmnUt62splKpxSEqorP7B9BdHUf1M8pjnMDHF8W03yk59VdEmx/b3EqHvU9C7sLeTjm+&#10;sXe9yHtVIq/VVE+6tNn719bKLr6T25u5XQfPo5+/K8ZY+gkfns/uPqzqLsZbRze0YLozk56AO6K9&#10;LRHiZSY9iIQQEXEZCWNNBWgtXwAHqgwXOyP4EhbWxjpQV1rMG2a+vGHcbE1hqL5E1iEuzwpBFWWt&#10;GFcRf/4IPYXKDB+EOmuhgjdEYZyTzIP/kESc6U2iTKvDhe31ODyRh+s7m3H/COFypBtX97TizCYR&#10;VFTGP66SEGnBZ9em8fXtNYRIOwZqgijZorF9sggHpotw/zgvys56nN5YTYhUyKhWMetjsDqCN2Yc&#10;7Ok9qSvNg7sjPX07A6osAxhS5psZa0JDTRlLlyyBobEFrB39ME9RHQpqalimoIQF8+diyeJ5WMiH&#10;xM7KGPY2Znj//bcJin9h8SKCZckCAkUXekZmUFRV5mslKHFp5RYGNSMnqBEu2obGBIEqlvA3lqsq&#10;YSnBoy8Gzk2ssGSpAt577228Pec9KGnoUHGoYPGyRVjE9cqq6tDQ0sHcparQt/GEqUs4TFyioWEV&#10;DH2nGJh6JsHILU4CwTG0QGbKFd1VXlHl8I2rQGRmI6Ky2LKbEJxaK8c4nMMLEJYuyt/myySJgYlV&#10;8IsRAY51yC/rQkZhA0oaepBb3oLKpg7Ut3ahqqEdlXWtaOroQ3NHLyrr69DczP9gaBQ9A33o7m3H&#10;qf0t+OuTcrwSmXjl7CN64yIORHRlPc/Fs++K8NdnFfjsSioenae3/kvhG2j8motv7kTgqRj/oPH9&#10;+4c0/PwxP/+J3/2VcPiZHvwvyXjxRwZeCvVBmOA190+gAAIiOXhBI//yxySIFCcvv30TUCja/wsP&#10;oXLYxFTef3djvSZAXn/B9jnB8RmbmNIr1Iood/trItWNgAd/+zcBAMJBDNh/nIBfb8bgyclQ3Njh&#10;h0sb3PD4WBB+uxfL3+H5/i6UF49LqC8e7yteg9c/ET5f5+DHa/G4utUZn18Ixp8fxlHtpOHxpUQk&#10;+c9DgP378LP+J3pKDPDkYjLuHg3HB8cjeE/H4s7xBNw6kUhDlYwrRzLQVesOc/25sDFfDnPD5fB2&#10;NUKgjzXsLOjY0IBrqy6E2vJ5WLaIKplQ0VBZSGi8Dy3VeTDRU4CDpTa/r0IDz3tKa5n8XJPfsTbX&#10;IZCWw0hnKezM1SUsLETkudZCGOou43OiDCM9RehpCRAtga42lQ6biiLBtWQuFdBSKCsthOqyBTDV&#10;WQYfN1NoqYsqiMv5nkvtBbDWXwI/OTVYX3Z550TbyGdz54pSzHSnoqMsCP2NsciKskGxqO8eby1z&#10;a4kiW/WFnmgpCZZlc9uLfGWcyabxfNkVU5Pvh5aycGxcUYHm0jD0t6Rg7WiJnB21pj8Ph2hHRPCb&#10;8J4PUw3sW1NGJdGKbRP5WNGVKA3u6r4CzE4UYYxGes1QAXatrZMVBWf5G+f3deLjy5O4e3pEDi5f&#10;opG+epDG9NgwFccIrhAUAjBiUP807dTJrbRdO9px99SQVCEzvVk4vq2RNm8lxlpjkJ9gg4RwK/4f&#10;ywjfd/D2f/43JEe44shsJw17nyxEFeqlRRD6YtVACs7saeHv1lLN9OEwQSIGzb+9tw9XDkwQLK24&#10;emwMJ3d1UBkUUXUNY7qvUCqns/v66TRn8rxEuvdSDDVm4vSuPgKvC9cP9uH2caoRCYdB7J4u47Vp&#10;kvVKTvEcznO9mAZ8aX83QfRmuEEA8jjV0ObRfMK3AdcOjuCt7FgPEjgH/fWpsh8uNtAS4d4iU6cd&#10;JawyFYc6PRQ2Qy3eTKI/1AgJkR5wt9dFsLcVjbE+vQslWUgmJcIFcUF2MFNfhPbyBMq6XlSkeqEu&#10;N1Jm4S3P8UVamD06y2JQm+6OrqIAGvlc3CIQdo6kY6YzEeWUq22UU6K047YVRfRGfJEb44g4HwNS&#10;thErOtPRWh5BhRTI313GY7Xm62CeQwY6KuMx3JIlgx5jfSyQHuGEEBcDJARZyAybNuZq9L7egbLC&#10;+/TIlKCnqwMTE3MYGplQUSykcV9O1bAYi5SUoa5lRIOvgkVcr6auBDUafgGSuXPfw3zRvbRoMbdX&#10;g9JyBX6mBhNzc8xfvADKykuhQFg4+KfCPboMBo6BmKukgUXLNaGioY8lSsuhqEKZ6hlOwFhjicIy&#10;QmoBVDQNoKNngnkL5uNtAmXR0mXcTg0LFZWxTMsCivoOWKBmBmORW8suFHpu8VQfiTBzS4aVdxoB&#10;ks+WByu/dNgFZLClwcYvBdZ+qfK9jX86nKkwgqhMYrJrEZVSgviMKqQVNKK4rh1VrQRDkwg8bEMR&#10;VUZjRze6+ocIjH6+HkJBRQMqmtrR2juMBn7W2T2Ezl56O/2d6CVATu5tI0BK8ccTGtIfCRHRlfOU&#10;BvUZl38TIN8X4vfHBXj+eQU+OhtP1UHDKpTKnyl4Qe/+i0vBePUVwfBbFp5/nYy/P6H3LmZpfU+D&#10;TDi8/ikJL3+hYX9KY/5KwINGWigSwkT8xmt6+7I2yPfCmIv2ZgwEsnY6gfK9GE+hAhFjIF8LgIQR&#10;IGxc4ksxPsJtfyLEfiM4qB5Ewx88l5+SCZd4vPj4TR6sby9G4OGhIFyedcONLR749kKkHPSXqUp+&#10;F4qLxyIAIruw+P0fUgmMdJyfccDN7S549vDfyRq/SsPWEQeC4x2EOC9CoM0/sX3YBZ9eFjm1ovDR&#10;qUh8eDKGSj2ORioBN44kESIpOLYjHcEemjCmUddWE1N4F2Hx3P+A8pJ3oakyHxoExbLFb2Pp4neg&#10;uOhfUKPTZGHE59ZWF/7uFnQAzWBlok6ozIU2lYTCkvegsHgOFck8bj8HCgvehomuCvevjOXL3oey&#10;4lwYEAKqdCKVFecQFPOhuOxdLFn0NjQJCGNDNaqcZdyPcKbmQpOvdXlMzrQbIm17kJOO7BrqqgzH&#10;yq5kTHbE0qtPxExfqkyDUpPuiPHmGLSXBBAUYiwgFilhdijP9EdXTRSVRwBaqSpEKpGyFDfUZXlh&#10;ojFSOpbbJwtlXqi0cDMk+OsjK9Iaq/pzsKI/Gy2iv34gH2sHc7GFoBDgmB3JxpbxbBq/EtkFfmS2&#10;So6bTPcJGJXKbTvKItBTFYfJrkxpUIXhvn1iCB9JT34Sn99ajTW96VRAOTi2qZHQaJeGVsx2un92&#10;jJ5/Dw3yMI3uSjw4v1KqFWGkP+RnD84O4ebRbtrGAAS560FHdT4WLfgXLKn2xOysDUN52LWyAmf2&#10;0vC3Z8PdUgEZ0bZyoH/9UDGV0Ai2TuZhz3QNTu/swcltXfIYD25sIETGIWqri24soUpEMsQTO7sQ&#10;5WUEFxMN9NXlyHohlw/38nt02ne14Tpfi2m5p3Y24djWOhzb0oAzu1p4jOJ8eLznxnGL0Di/RxTt&#10;q+T51uHszlbZPXfpEAF6agXecrNRRmqEHdWHCWL9bGFnpCCLjdSXpyLI0wwVhdGICXWDrtoi3ljL&#10;EeBpjZaaZOQme8gU7QmhLuioyyZBXeS4SWGqP5zNtRDma4nOpkReKCMJmQAPE0pjBfjYatGLCMGB&#10;1cU4sCobpzbm4+aBWtw61ITHl1dQwvqjJN0X7dWRKE7zhL+LIUwomy0oeUNcDVCQ4o+UaE84W+tB&#10;jTe4pZEG1HlzW5mqy5lj5pTbov9Xj16SkNv+9NBW9BTIOd6iMtvhrT3YMtMALzcDKgyek7ktDbcR&#10;NDSpGmyNsGz5YmjpU1EYmsPY2AZLli3FAioNQyMDLF6yCHNp7BcuWw5jS3sYWdhi/qIFWLp0CZYq&#10;LMX8BXwAly2ErqEhLN0j4UBV4CJqaITkEhhRsHbygo2dMxSWa0DHxBkLl6sTWIuwcIkSFimq4b35&#10;Cnh33ny8O/99LJAA0cRiZV0YOUTAkpAwc0+CpnUItB353j8NFn4ZsPTNhhPhEZFZy1aDuLx6pJe1&#10;Ia2kGRklrcgoa0c013tG5MA5JBu+8WVIKmlHZmUnUoqakFlUA3dvP5hZWMHVMwCFVc0ob+xCZWMn&#10;6tt72fpQwnUllU1yWVHdjLqmJgxQefQJ9THQg86eThygh4XvqvD7ozT8/UUu4UDDTi/89V8CIAV4&#10;QcXx7f0UPH1ShB/v5eHx+Vj8KSLN/6Lh5za/0EB/eTmYsMjCS3r8X18Jx3dnI/H7zQS8EDmlfhap&#10;UbLx8me+/42geMHvyi4twkQA5RmN/m/07GWqkv+3SXCI1z/RaIsUJwIi30YQVmEyFuR/BReKFCi/&#10;Exo8FnHMEiIEiogtefk4Gs8eROPnG5H45EQQPtgbiAszjvhgtzd+vc1jEckSf2b7IwuvxHfF2I1Q&#10;YD+n4fmnqbix1QN7e/Tx+3X+/hMC5IsY/Ho/AcXRS+BvPQeBTnOR5DsXHxxLwOOzBNTxMDw8EY4H&#10;J6Nxj+36kSjcOJyIa4dicf1EBvqbArHk/f8vYTGXIJhPBSGqh6rC2kILJoZKUKdhWjjvH1g877+w&#10;fOl7UKHDZKSr+EZxEAhqvMcVqRSWK86XRl+R96y6yjI2AoXbq6nyuTDWgoWFARQU5mIZ1y1a+A73&#10;uxjLCBwzEy0YUcEoUOEoLp0LT3cbGNA2aKksgpWZBjSU58GSgKvK8KVBDsZ4YyLGG6Ix1RyJ1e3x&#10;2DCQhjV98VjVHoO+qiA0FPgik4YyPtACbpbKcLFQRhIdzfwUD6qLEBQkeiAr2oE2yhj5sbYYawzB&#10;7ECcjB9poiKpyvIgQLSQGKDHa5OEhopotNYmoSo/ECv70jDcEErDXISdbLtXF+LuyQHamilc2teB&#10;23x9fl8zrhzupJGsxmBdLKZ7s+nA1mPTcAG3L8O5Xc1UFHW4fawXH50fo/rox4U93bhH4/vJtTX0&#10;zAepHLpodMdxbl83dq0WXT9tcr3o2rp1rB93j/fj8YUJnN/diK4qPzq9XvCw18N7//XfYaK1ACd3&#10;i+DpIRxeX4u9ayupOgaooKqQGGKCztowHNhEj59genxlPe6dWUV1Q6BdXou7Z1YQkIWYHSvGEM99&#10;7XAxj6EPG4bzcHRrEzZNlUpHujwjGOeomm6dHMRDHsfV/f04u6MDJ3cQQpub5bl8cHpUqqZPrqzC&#10;/VODuLK/XYZRnN/dRrXTTTUs0ju1UU01UyWVYNVgAd5KFKUKy6MwQs890sMMlXmRqCiIQn5GGHyd&#10;jJAZ60fv3QFZib4Y7S5FTLAd4gmY9toUejSmcHMwQFyEO0IJH2PeoGEETGyQLeIinaGjTgmt9C4M&#10;1JfAxVKP8lWbJ5mIj3kCl/dUYrrDDzNdodgxmYvJzgSsHcmVlcMCKHEn+vKQFEqpF+KEIDceR5Qz&#10;SgmWvsYshPvbID7cHakxbkiJ8+LvLKCXpYyK4jhEBNvTK1sKXS16ULy5bc21YWumCRsTNRRnhVG2&#10;1mOmpxAZ8V7w9XGGX0AwFixcBCXKbz19Zdm9pKi8DEqU5PMXvE8VsoiKg17XcioQwkTUZNcxNKGa&#10;0IGBkSmMTYypIObjvXf/iYUL6a3pa0JHVwPzCAQzlyCYOgZDy8wFhjZ2UNZSI4QIJP6ehq4RVLRM&#10;oKpjCHN7DyjpGkDLwhk2HlFYqKIPJS1jaBlZQVHbBJpmHrD2TYKFTxYsfTJg5pUCQ9cEGBIolkG5&#10;sPJNg3NQOlxCUhGTU4Osyg4k5NQirbAJeRVtyC5rQlFdDwISCuAYlApbKhPX0Bz4xuTB2tGNBkMR&#10;Who8Xkt6xGGpCIjKgXd4Gvwi2cKT4OQZgqDwZETFZSMuPgMxMVEID/FEdmYi6usr0dxYg72zlTTE&#10;5VQPefjtkTCeVCHCC/+L3vjffP2sCD98lIYf7vLzjwvw20d5+Oo6jfuP/PxPGu7nmfjidhA+v+hP&#10;b57bPKax3GKCQ53LcbJHC9fWW+H3j5Lk2MirXxLw94+xePEnDfxr/haoVF4TVs+pFp7G0/gTJL/F&#10;4MXPUXj1czRe/0rDTbhAvP6JwPgxEi+/jyCo+PqXeLz6le2PZB4DFcTzHO6D+xLjH9/wO58QPoTb&#10;73fC8c2FUAIkHFc3uOLslBW+o/p4+SmPX6gkEe/xNBOv/sx4o5J+pZr5LgNPCINNjaq4NmsLPBb7&#10;o9r5OgVHZlwQaPUfCHEiQBzfRW7EQnx6Jh6fnInAY6FATkbgg+ORuHMsgvCIpLcYi5uHo3FpfzTO&#10;H8yj42YII72lhMdiqBIiJgSIuvJc6OsqEASL5FiHrpaSHO9Ytvg9LKUaUVw6B8rLCB1CQzRbcz1o&#10;qYpxkYWE0RJurwBTIzWoiK4wfldHPEOEjOjm0tUkYJQXQpvPsqE2nTSqj0Xz/oPq5R34+djCxVoH&#10;3nQOXSwU4GCqAic6dJHepnChd+3MZ7M+Jwi9lWFy2nyYg7YcCN82kYeKdHdZPyTAzRh2pkpws1NF&#10;oLsuvOy1YG+iDHuuszRYCE87bdgYKCA+wAhd5V5Y2xeN1T3J9OYjkJ8gqjDSYa0KRFNZFIoyQ9BW&#10;l06ABGGKMNhKBbJlPBMnttXT227GoyszVB1pGG+Np0FspYEnSE68KSN7ens3ty+iZ1+DfWsr5ICz&#10;SPVxcX8XrtJjv8j3Ahbn9rTig7MjuEmonKVRvbC3S6ZeEbEaNdmBOMvvfHxlkspjgoZ3AE8ur8K9&#10;U6N0BvpQEG8mSxG3lEfKQfPcWCcc39pJb38Ud04MUMH0yDT0F6mSjvF4RXr6daMZ2LOmmPsapYFf&#10;I/NXHdpQJwMLP7q0mqqjGZtXlGLLZKmMCTm2pZ3n2o4nt9fg/uXVaCgKoApJwMENDThP9SHicQ6s&#10;rUY/gdlfn4xZAuf6wW7eY73yWB+eFTF5E3h0cRWvzyCuESDXD/Vi61geWkr8UJXjS8B74q38VG9Z&#10;UKQ4xQf+tjoykObS4Qmc2j1I+seguTSdf0oC1ozX4OqZ9ehtTicI9AgPI4ga6F6ulvDxsIGhrhL0&#10;NRXkoLsozt9eGY3uqggMNsYg2t8cZjpL0FURQor34/KuOky3B2HHihR6IgmI9NEjABR5M/4PzPnn&#10;f0MAVUNxhgeqc/3QTU9isjsf9y5s4HGNU9bGYd1YLY7tGsfKoQokR7nLG6+tKoVyzx3BnhbwcTeB&#10;nZU2Ar2s4e9pDD+C0deN3g2V0HBHBVIiPeBorYvoyAAaxEjYWpvxIZtDI6oINbWlUFdXgpGoB+9j&#10;QY9OHQvmzaUnthBGhjqEjDZ0qVAWLJiHhfPnwNRYnw+hMj2zBYSMAhQVl1LZzIOmnh5UNQ0xZyEf&#10;cgMD6JmaYIniMixaMh/LlZdCQ88EVo6hWE5YqGoYQ8XADEtVuZ25D5S0CQ4NE5nyREHDAGp6VjC1&#10;dYe6qQOcgpJh5UMIBObCRgQF+qXByDkGxgSKlm0YjN3iqVZSYOISC3t+JsrP+kTlIjSpGOEpZXIZ&#10;l12JuMwKOPsnwZz7NaGSsrLndXTxgZ2jB1w8AuDmGw7PwET4R2SzZcKXYPEIjIOrbyhcqVhcnGzg&#10;7W4LdycT+DqbYfNoOr15UTSqAL8+SsGLb0V3VDZe06CKMRA8z8MfX+bgxw+KqFIK8PJrKpG7yfiW&#10;EBGe+8tnNLrPMnnz+tJ4elEt0KD/kIyd/WpYX6GI2ZIl2FytiMcnCZhf8wiBVDz/IQ5//0JY/E01&#10;8ppGXIyPvCKMXlA9PEvAy6exNOo02v+GyuvfY/FKNMLlFaHy6g8xWM/t/+b3XvBY//53F5QYNP+W&#10;APic+/4oGn/eCcW3F/zx1blwfHoiCudW2+HxgQC8ENHyX/x7lpWYMCDA86dQHwTdL6n47U4C9veY&#10;YHPjcvx+KwQQaVM+C8FvHyaiImEp1cc7CHOZg2D7uahOWi4j2784H4MnZ6KpQMJw/3gE7hwJx63D&#10;EXywI3B9fxQu7oqgUYvHplVxdMzegcLC/8IyNqXF/yJI3qeRn/emu0lhPtSUF1FdzJPO0fLlC6FA&#10;mCxa8E8u/wWlJe8SEMugRtWhqqKA5UqL+XqxhIgGIbFkyRyoCEXC76grz4eZvgJsjBTgZq2KGD9z&#10;xAdZI8TTEBZ6C+hJqyPaxxjlSa5oyPVFb00SonzMYaW/BNo8lmVz/pPAc0IEt4nwMoGLiSo8rZRR&#10;mESIuhpAccE/5PiNq70+KgqjUFkYiXA/GxgTWgYaC+Fsowkj7SXQU31Pjq12Vvhi22QWhhsj6V2b&#10;Id5fh0rEE23lgajJC0JrVaxM/TLamUaoxBMeBRhtDkJToYssHyxqe3TRNmVGmOLUtgY8ujRM9TBE&#10;BTCIc7s7cY1G/uqRXlw62Inj2xuwoiMFY61ZWDNQgCtUFVdoSO/QU39ydYpGdoRKo59Gdoyqo10m&#10;n718cEzGTNw7M477NMIXd7XTaHdwfR+Obm5ER7kfytOs5O/cIVTO7e6Qg+xndrbhw/MExPXVVC7j&#10;eHhxHF/d34S8OBeC05hwSpEhDR+emYBIu3RotkFmEH54aZUcxzi9qxUndrYQJITPvmFsnijByt4M&#10;HOKxHKUiaizwx/qhXHx8cUoqixvH+rB9ZTGqMz2wZ3U5HZU+HJmtwVmC59S2Vlw91E9gUXHt7+X2&#10;PThJRTM7nIsVvK5V2b5ICrHGW2I6lsgXs3WyBvW5ITLBmpjC9cGZdeiuz0RRRijaqjORFe/LG8YM&#10;DaXxKEwLkF1LXk76cLCmh2+hK7uMMpKD0FyRikbS7urRThlVfu1AG/rqIwmDQMpxSr9dFbh7pB0b&#10;++OxbzpXRpImh9Hgmy1AhUguVskbiHTzd1bFQGsubpxajztn1+LrB3vw7cMDlGiluH1qFp/dOYiD&#10;21YgLzVMDvj31iTTIylFeXYUPSs1BPpaYueGHvQ2piM7wR9bZ3pwYMsQBrtLkJ8VATM9VTjZmMDJ&#10;zpTelwIfQspuU3o5VrpQJEyCvJ1QmhcFG1M1LJn7n7Lcp5ipJTwwM1NdwkSTD+xCKNPTszY3hBJV&#10;i7GVDfQMjaVHb2puCTMrV0JEH+raunBw8YCtgxtU1VWhqEJA2bjA2N4Hy1R1sUxFG9pmDtA3c4SC&#10;qh7mLloGDSoTVV19KGrqQN/YBsqqmtDS53sNbSxVI7TMnKBh7Ii5CrpQNqTCcYqFKRWJmVcaTD1S&#10;CJYMGWxo7JEIj+hCKpNaRGZWytxccdk1SM5rQFJeDUpqWhCdVAAnnziY2HnC0NQSBsZmMDCzhb1b&#10;CFx8YgmNaLj5RcArMBo+obEESQh8vFzh4WYnr5+7kxlW99Jj/6GKxj0Lz2hU/xDxHcLQi/GAv7Ml&#10;RF78VIRv72bjl4f5ePYpofJNAT6nV//dPSqEP/j+KQ0vt//kqh89cXcCJA/7Julxpi3ETJE61mTO&#10;x47Shfjy1BuVAjHz6nuCQqR0/z2FxjuV4KBB/1tAge//5v5eijETHotoLwmlF0lcn8DtxFLARoBD&#10;DH6LLiihPETMBpXNZ4TT/TD8dj0QP132x283IvHdpRjc2+OPS2sc8fOleDx/TMXzLWElBtvFeQp4&#10;POXv/J6GF5+n4uiwEcYy38P1WSvgy3gCKZzqIxEnN7ghyPYfCHaah1DnBQixfRc9hTr4/W46Pjkt&#10;FEgYPj4VintHQwmQMNw8GIobB8Op2sNwcWcYveRQnNqbgsQwfehK9a0KPd6XOmqLoKWyAPray+QA&#10;tpbGYiwlWJbToRFQ0eTn+lQPyorzeN/Of9NdtXy+7HrSElN+VefI+BExg0plmZgd9H/L2VmJ4c70&#10;OINksJzIu3SWxuUSDe1lGpbTOztxclsHrhzsp+fbiH20HWv7smggXRDjb0bloANdZaqgOQTdnLdh&#10;b6YlZ2GZai+WJa+tTcUMsveocBRgbqgKK2M1WJtoUF1RSSnNgY4qj0dHBcoEX1yIKfKS7AiQAEx3&#10;xfJ4YlCaYodoT1UaRy9UZDijId9Xzr5aP5KOAxuqpME8SCWxtj+OascK+bEWiPXRRZyfLrf1xN7p&#10;AlzaV4cvb8/I8Yyjm+pl3Mfu6Soa5SGc2NGAEwTAdH8+bUw8lznYw8/O7GijCqDxJiBmhzKxbiBL&#10;GvRTOzr4eS1WdmZiB6+ViAUR4QOi10Xk9zu6sQEbhjIwUBvA12UylZIw5teOdGMd9yNSiHx5ewOu&#10;0ZhfP9qNCwfasWOmFrGBJkgLpTNCR+0W7ejXH+7Adw920xaOyVQl985MUiVRRRFIIuX6nnW1OLCu&#10;HmMtqbS/sTi0uUl2dYn0MCL2TlR0FGM6H56b5P3UTMBRtWyuI+AasG2qFBvHCrh9EXZOleEYz+vW&#10;sVH5X4ua7CLNu4hPWTuQj7fW9RRwZ/X8QzJ4IYewf30jtq6o5AkmEwYxKM8NQoi3BUJ9HOBCA+rn&#10;ZYq+1nwUJvsj0E2PMoZgoVdhZ6IIfzcDVOUFy5kMY20J6KmOwAC9hL66EIQ4qPBAKvDByXbcOsQ/&#10;ZUMB9kxlYqIlFDuFxBxMl31umyhr85MdKFuXY/H776GuKA73zs/i41u78NH13TJH1/GdYzi1Z0oq&#10;Cj0+KO42OrK87pndw1QiyfRcFsLWWBkFKbzRRmqQFOmCTB7vqrEOGRzp7mAIK0MtWBppU+LzIVJe&#10;wodNiR7YPFhQeuuoLka4rzNv3MUoyAjE6pFqrBuvk8XmHaz4QOgoQVdbETYW+pT39Iy0lWFgqA0D&#10;E2MaelWqk7nQ1CKMnDxh6+wBfRMz6BgbQk1bE0uX0+vT0YahuTXmLV2Gf81fiH/NXYDFShpYqKCB&#10;9+ctxcJFi6h4FOX4ysJli7FkmQLmzH1fLhcuWYQlCkvwDlXRO4sUoWrsAFvvBDj6Z8DONxWOQWJa&#10;bhZCUwiMjBo4hWbDLbIQLuG5sPVPhZVfEhxD0hGQWILUokY0dI8io7geXuEZcAhIhEtgKtypPMLi&#10;s5CYUYzA8Hi4+QTC1skdrlQmviHxcPULg5WdDdzc3REdHYPkpFhsmiwgQCrfdFv9lIM/ntC4/yDG&#10;QWhU6dlLFfK0GN/fT8OXN9KpQvj++1w8/zIDD4/548d7VAoy7QdVwR/c5lYAvrlBL3yfH9oTFmAg&#10;bxE9c398tN8BJyfV8c3VIBmYh28ICJHaXcSNECSySuHPCVQZiXj5uxh0T6YSoaH/UwCFxv45ofFc&#10;qCIxbpLJzzPx8rc3EBBjFiItyqtPY2UCxz9uBOH5vUg8uxuJX65F4OPDgTg5ZYkr6+3w113CSeTv&#10;+oHQEVOW/+KxCIj8QYB8l44zq8wxmPwepovn4s8PBTgIyS+i8PuHSahKXAZ/q3cRQniEubLZv4Op&#10;OkP8cS+ZCitUAuSjkyEESBBuHwrGrQMEyP4IXN0bigs7QnBOAGRHLIZa/Hkfi8H0xTA1UOb9rAp7&#10;Km9LGmUxLqJLhWFlqY2FC/5LDpqrL58DdYW3YWOoAH8nPaoBY2RE2KGOzt3KriwajGLsWFmGTTQe&#10;XRXB6KsmsPZ04eNzK/DwzCg+Pj3G4xrG7X18hukJ3z3UhTs0cneP9dLhHMatEyNs47K/XAzG7pqp&#10;wkRXmkx7kRvvCRMep8ay9wgITSynk7bofR6XAtX9YhHLMhdqilRKi+dBRXGRBN5ybquvsRRK89+F&#10;M5/LftqSKMKiPscNo01hGKwPQn8dW20omov8UE+IjLVGUW2EoZoe/uHZEhrLHhrpChxeL4LislEQ&#10;Z4FKwq0o3ga9lYHYTNDMDibj+OZ6bOP5i+mrWydKuY9EwidPpjC5fJDnSDVxft8AVnZnY6Y3Gxf3&#10;9uDQumrs5H2/d7oY1w8P4/oRMd4xTA++RwZQ7qbh762OxKbhPHr9VCK8ZvtWV6IyxRnVGXYyqevV&#10;g+04s72J6qNZnseGoWx8fnMNlckgjm+tpoIZweMbq3Dn3Ahqsz2REWKIVX3xMiL8HP+bmzTsn93c&#10;gAcXVrPNEAL1OEwQbJrIwRGqFDF1eaAhGlsJBTEusnumkkqpVSaq3DNdJoMpRTfe3dODBE6ZHAc6&#10;uKEGJ7jNpvEieU/sXlWJXVQoYt3sWCH3VYJ9vE6HNjThrSeXN+KD02tIyREe9AzO7h3A2T0DvBFW&#10;Yf+GNmREOtDTocfk7Yp57/4nJfP/QFacK3asqpKkv3mKNwxJPTOYD1EeM4yytpLQCfUwo+RdDmOt&#10;OZjqy5ZVtW4dG8BHvBD7V6Vh53gyNg8nUTIV4N7xTtw+3MQbrggZMU5UNkLRLKOKcMLEQDlW9JbK&#10;8Y5If2tkJ/khMsAK5fmRMDVaCi3V9+Fpr8ULlYHVvFm3TfG4RsvQ35wlu6pGeyuQSIBYG6vKsZCw&#10;QCdY0sMxIATsbAypOPTomS3hzTqP3rQJP9OEsY4CjAihzHhv3L64HSsHyjDclouO+gw42ujBy9MG&#10;np7mEja2YmzHy4Ew0ZN9yUsWz8XiJXOxaPH7csquhTUNrbcvQeIMBSqPOQveg46RPpzcPTFv0VIs&#10;W65KhWIAFQ3R5aUHdR0daOmqEEhq0BAeJB8iJWUFKBA8ympKcnxGUVUNqno2MHOLgW1gFtwjCmFg&#10;FwYjpwhY+6XA3DsZruGFVB5FcI8USRXTZd10S780WPunwykkG1beVCueCTBxj4W5Zxwcg8UYSiac&#10;AzPgFpyKrKJ6tHUPo7WjB/nFFcgrrkJGXikCo1Lg7BWFjIIy1DW2oqW1Fd2tjXwA6vFKVCMUqUvY&#10;nn2Zhj9FNT4BlL/Z6OmLwfS/vszHVzcz8OMH2XghM/Jm4+9P03H/iBfXEQDcXo5XPE3BV3cD8HC/&#10;L8YK5vMhdgNQxH1k0AhH4sO9tvjugh+e34/Dy49i8foTfkeUvRX5sKhKXv1AlSHqpoua6T8QCmKa&#10;70+ECRXGK8LilQgO/Ol/NsKF3xG10UUVwuf3wvDnjWD8fTscz9l+vhxA1ROIa7MuOD1lhW/PhQFC&#10;YVF94Feem+imI6DwK9f9yHt91g4DSXPQHfs27u1yJGQIt8/4nc8TcWSNCwKt/0FozEeo03wCZD6i&#10;nf6Js+s88fu9eDw8HoiPToTjw2PB/wZIEBVIGK7vD8GV3cG4SICc3RaEIxtDsXUyWqZu11CZDxuC&#10;QpNqWFOFoFCdD2Xez6rL58FAVxnvv/Pf6WgthL3JUuTGOaC7KoSA8Mem0SxsGEjHjhXF2LO6Avtm&#10;KrBxJIsKIhl7VxXi7uFuPCAcPjzegwenegiPbnxwuAOXttXi2q4m3NrfhhsHWnH7aAef6zEuRyHq&#10;eZzZ2YKrhwgRerZn6dWL2Ivjm9p4zO10CMP4zM6BLsHg6Uilq0VFRIioL1/EJY9ZcT7kGA5hIl5r&#10;0ZnTJXhyE73RWOiB4kRrdJQFYLw1GmsHU2l06eD1JKA6ywW1VBQ99Ow3EArd5X4QBaluHOrEmW01&#10;uLC3GYc3VvKa5WOyMx6DdGobsp2wbUwUusqWA/J7aNyPbSH4aCwfXBQBenUyv9fRWVFWVox1dEpA&#10;3j+7QnY9iazAF0UMiBi3ODKI7StKsH811QmN+16R80ukHTk+IlPSH1hbJ6fPim2K4+yoWBJlOhaR&#10;Pv4UASISQ948PsR9Dcms4w8ujFO9iEHsLhxcU4pHFwfx04MZDNdEIMZTHY15tME8l77KYKqEAkJL&#10;pL6vpLEvxK3jwzT2dVgzkIIVbWKYQMR18Fx6sqjMcmnXa+T0YhGzcmqbSFbbjg/Pj+Hi7mZerx7+&#10;Zrd0HA7wHETApEiqeJ7HcWFfLw6sr2erxmaqk7UDRXjr0zub8fXDfXh8cxduECA3Tq2SKYM/ub0Z&#10;n97agdnxRrhZG2DRe+/AUk8Z0wM5eMiT+/jyBO6cHsCNY/2kfjJ2rK7BpSPjSAhzhjZvaDNDZWgq&#10;z4fakrcR7GGAvsYkbFtRhZmedOyaLkRZugNGO2Mx2BqB8gwHbF9ThLI8X8x9+79Bn3JcnTdVXkYY&#10;1q/uQFZyALJTgpGZGAhnqg0XOz10NuVhdmUtlUEprh6bwL1TK3H7+BRJuobrqlBRGEcQqEBj+RIE&#10;eDrBzcGUHtkCBPjZwdPdmqpBAVYWOnKsQ19HmQ/hMnpvJnIWiYO1OoJ9zBEf7go/N1P4uhihNDMc&#10;8aECbsawt9ZCdKQr3ByN4WRjIMcB1JXnSCmuoSqCBRWwZOkcaGoqQlFxsQSAGB8RObEWL54PVTUV&#10;qGlqcJulhARViVQWizFn/lzMX0qPTHUhobIEKlwqKCyAmsZyLFu2BEoKSzGP3th7C2goqDws3aKx&#10;WMsGy/TssNzQDQaO0TByT4ABoaDrEg0D1wQYu8ZLUFgRIGLsxMIrCSZusTBxjYWZRxw/iydMkqle&#10;UuAXXYCA6DyqjzzEJechMTUXhWVVKCqvRUFpNfKKypGZW4TwiGS0d/fLQMKGhjp0tFTg5okGvPyK&#10;Bl50Rf1Jz/6XdPzyiJ4/DeprETn+QqiQPDz/vhBf3EjF17fS8PfneTTeBMaP6fjrcRpu7nbD1zei&#10;aIgJFjGO8DQVTy574e4JGuFn3K8Y63iWDBHY9+KzJHy8zwaf7nfC1ycInwsi3XsQntL4v/w4Bq8f&#10;x+DVo0i8/CQKrwmVVz8SEGKa7v8MECRY3oyzcPlNHA18FF49jsTzD0Lw7Cb3cz0If94Ow/O74Xwd&#10;gUcH/HF6hRWB4IU/CC1RIVEGGP6ehld/EB6/UwV9m0x42GMkdSHh8R52tCm/SQH/RQRVTSS+uhSN&#10;0uil8Ld8F6GO8xDi9C7CuCyLnIefbyTgq8thuHvQmzAlPI4E4g6bUCDX9wfj6r4gXN4VhAvbg3Bq&#10;cwC9v0BsWxmJaH8dGGovho6mCPJThpa6mF31Lp8/Vehp0ulY/C9Y6C5GfKAxOkp9Md0dL8scrGgN&#10;x/r+RKxsjZT1yjcMZtLYxGCarydonGcHU3CdHvMHR7pkl/MDAY9jbYRaO24easOtw50yu/atQ+0y&#10;E/bJTfU4NFOH4xtbsJ9e7oHpCuyaLMHJrZ24tG9Qpgq/dXoKO9Y0IC/ZG16OunxuDGCqrwl9bQ3C&#10;YpGMLxHjqCLGTGUZQaIkIuoXy2c+1FMfrSUBdBSjMdYSRaVUQsNZivGWaEIvg8ogHp1VVE114bRF&#10;hVQpjojzUuZ5iRxVVYRNBteXyy6Yyc4UnmMsvxuJ3ipvbCZERCVD4aGv7uF2K8V2hTiwsVl22zy5&#10;tgrXj/XQG8+X7++dncCJbTTAm1owK0pX8Fz3rSmXoLh/epzwGSUM+uQMrG8+mCUMpnBOTLvd2iaD&#10;+Cbb4whxT2yfzMFZGnLRxXXz2BBEgkhZxmJ/l2zXj/bhykECe28H7p/sx/d3J/Hw7BAqUuyQTiUy&#10;VBeK2nQ7TPE/FJk87p3swhZei10rRSGpauxd8yYR5OxIPnZPl1M1VGMjQSmCA0VMx73TE7L+x3X+&#10;5v3TI7h9rJv7GMAB/n/HZutx82gv1WQXAVKPczyGTaNFVGflhGybTNA4O16Itz6+Mo3vH+7GV/d2&#10;4tG1zbhzZg29+BpsmazFxhV1yIn3ga2xEjLifOmJl+LZ18dJ9BY5D1rI1EObahDnZ0ryJyI73h7m&#10;ukt589Ioay+CAT37xqIojLWnwdlsHhL9zVCfF4LidG8Ee5shMcoNDubqmP+Pt2BNNaFN7+md//z/&#10;8MaZK/s+bWjMDWhIhZQN8XeBr6cdFs37B+W5+EwblXlxbOEozwlGW3UGshJD4UwVYW6sCStzPVhb&#10;GcHdzRaB/m7Q1lSChvoyGvclNNrLsGTJe1BXX0oVYgQTQy2qEBr5Je8gJMAGQb5myM8KQXyUhwRh&#10;WKAjAr0tkJcahObKDBkkZW5ERWOuDyMtFRhqKcLWShtuTqYw1FXlvpZDcel8PhAKWLZ0HubMeUfG&#10;j+joaBEgi6lSFkNTQw3aWhqYN5dKRUkBSoSLrq4GFhAky9W0qF5UuE6ZAFKSg+4LF87BO2//E//1&#10;zj/xzoKFWKqhD3UjgkPXEpqW7oRDIsy9kmFIMGjbh8DIJQzm7lGwJhhM3eNh6sZGuIgodhNCxdg1&#10;DiYeXHK9eG/nlw7/mAJEJJciMbMctc19qG7sRGV9GwrK6lBW04SWjl60dvairKIBVbWNaGxuQUdn&#10;O/p7KvDxlToJBPxG4y+6c9iefZ2JP7+gkRVJFUUQoBhv+KMI332Qjs8uJ+PXBzlUCWJAnNv/nIW/&#10;P0vDjT1ueHg6kO+FEqGaEPEdT8U+xBgHjfGLJLz8m8b7WTZ+uh+Cj3Zb4asDLmxO+OaIM7475ozv&#10;2X4+7Y7fLnjirztBePUZFcq3hMj3BIsoOCUCDUW0OpusI/JpBCAy8X4UiVcfEEB3QwmREPx1OxQv&#10;HkTgj+tR+GhPAO5s8cY3FwiDL/n7YpaVmLlFGIFwwg/puLzeCv2J76An+j2srViM3+9SdXwVC3wW&#10;ib8+TsbKZjMEWv4nwpzmIMRlLkKd5yDc9h1s6TIh8FLx4RFvAsQH9w4H4e6hQBpnqo8DgTTkwbiy&#10;JxCXdgXj3NZACZCDBMiOVWIQ2fRNOhOlObKbSkNtLtSU50Fr+UJoKb4HTxtlZEWaoy7bESsIjlVt&#10;hEdzCFZ3xmBFSxjGGkIwWBuCmf5UTHbFY6QxnOsjsWU0jYqnicfTjlsHqTIIjPs0aLePCmMzjofn&#10;xUBsD/ZOFtKLF6Vm0zDTlYRD62pokHPouZbRiNVKcNylTbl6fAarB8swPVSCravq6Dxmw8OOqklx&#10;HpQW8RlYRodLbRHUeNwCHipL5sGSdiQlxg1uFgoyCLm1wBetxSLxaTqmezPQVOBDJRVEVVGIye4U&#10;NBSFoKU0XNbQGGoIJkTssHEoiYazCv31sdg5XY8d07UYbIzFdF8qhhtD0VPtT6OaTUNbRFWTKIMZ&#10;hcc+2pYke06O0OhvpkLbOVOFzZOl2LO2lsqkBqMtSRhvS4aoHS5KzG4ez4OorSEyBd86TmP/4QY8&#10;ODeI2ycGqVw66HTP4MwOUdlUZLbNQQ+Vw6qOBFwmNM6Imuj7OmQPzf1Tw3h4bgIH11Xi5LZ6XsMy&#10;Kjmquq31MhmtqH/UUeYHd9OF6KuOxFhTKHZPZeHRhRGZuPbBuWGc2027vKGK/0E5eqtDqKhKCY0G&#10;AjKNSkR0U1XILjtRM/2ojGXpwKfX1vA/FdHro/zNBgk6UUvkGlWo6F4TSknUFTlIhdldHkPQijK7&#10;LXjr81vTpGqjnGN8ft8Itkw1oq8hByFuZihID0J9SRy2rm5DSVoE/Ol9T3QVIjHIHBtGq3Hz9CqM&#10;dqUgyM0EzlaasDRQhIe9GUz0VOTAng29++HmNPTWxSAxxBTbKO8iPA3gbKkLa3NtmBmpcVtF5Kb4&#10;wY6QUl36LiWtErxcLKgG9GQfrouzJaX4Ilia6mLZovcw993/h+8XQpMw0FZThJGOAmLD3WRaBlsC&#10;w8bakJ6/Ary8HBAZ44PktDDY2RtDid6MEtWIo6MNzM0MCREVGnIx/Vb0DxMqKiKrqQKK8uOpMHRg&#10;zGO3MtPl7yyBluYSgkERJrrLEORlBTN9Rd7kc/ibmgSOB2ws9alilGRXmL6uihwf0RPdYIbqUKMi&#10;WbR4LubOexfvz3mP4FoKBSoPARl1NhWqEw11ZehoqxMoanj3vfkwt3LCe/Pn4Z3338ccqo0F/L6C&#10;0iK8M/dtzFdUg56VF7TNqTgIDlNbP1g4hUBZ3x7qXGdMcGhbB0LTwhsKutbQtA6gKomn8kiEqQfV&#10;iUuMjF639E2FqejC8kjkZymw9k6lCkmGaxD/z5gsxKUVITWnDKm5pUjNK0NBRT3ySqpRUFmP6oYu&#10;VNQ2o7y6njCpQkt9Jj6/WYW/PnsDENGlI2ck/ZqFp5/R2xeKQo6DECJ/F+D3L3Lx+dVEfHOdSuJL&#10;KosfCJif0+nRZ+EloXP7gDPuH/LAi68Ij9/S8fI3KplfqBx+I0CeESavRUuX4w5fXXDBtwes8f0B&#10;S3x7xArfHrPFD2ec8PsNP7wUad+/IHC+oPoQs6pEUOFXBIWIQv9KpC4Rs6IIhEehVC0iE284XtwL&#10;xfNbwXhBeLx+QAXzcSR+vBSKRweDcWeHO/58QFgI9ULFIcZaZPr4z1Jwc50N+hP+A0Mp72B/tyZ+&#10;uR5KePA3RZp4fn50xgeRju8ixP5dhDtTgTjPQ4TzfGT7vY3PTofgt9vRuLWXauugP+4cJKwOBkp4&#10;XNvrh6sCHjsDCA9/nNkcSC/fj4bAF1tWhCAj2gzLFvwDigrv0wF6G8sW/wcUFv4DppoL4WXNZ8NH&#10;C3HeqmjKdcEUFcZYSyhVSCzW9MRh3UAKttLw9ddEoC7HE6UpDmgrdMV4UxC2T2TIRKXX9rRRCfXj&#10;xsFe3DkmctetkJHQZ/f0YvNIgUxBMjuQiv7qAIw3R7PF0pgW0MCnE0jJWNGTgl3rGjHYmo0IqnpR&#10;X316sEjW0ajI8KOD6oKW6kRYm4pZnIvh7WoBawttqKsspLJShKOFGtLC7VCd4YHSBFseoyMB4Yfu&#10;6nCIMrGtZSFY2ZuHmvwgpMfZISPGGoVJ9oRrIc8tGTvGU7FtRSE2jhdj34ZGnNnXg9O72rBzdR4O&#10;byojOPIJmwiMNEXj+NZWGtsyrCFMt1LhbKT3Pt6RIWem1tBRXdGbj/1UHetGCrGOINy3vgHHt3fI&#10;kt171ogqis1UKkJ9jMncWQIelw70Eg79OE6v/dyuAXxAo72JnruLwQL0VYgp2p04JcY6Tokqqx0y&#10;1kTm+SMELh/sxPVDVC5bqOw2VxDOhajNtEdqqBli/Q14DykTdmmEUh3unuzlPobw7f0N/P0erB9K&#10;lQW2ZvqSeAwduMF1e2byZC36szsasYvXZ6Y3BRuGsuTsr0+urZagEONfZ3YThATIEcLlo4srcGxj&#10;jVRJdwg3EQlfn+ONbh672P6ttqpwpISbY2V/sZyTnBxph/6OHJQVhGGkrwrFmZEoSAqgJ6OH0qxw&#10;HNwxjP1benD73AZ8dGsHNq9rlrOezPTVYGduSACoQF1xPjwdTShTDWUVwxBvc4T5W6KmMBzelK4m&#10;uspwtNOBmYkib5q56G/LoMJxRHyEE3TV5yIm1AVXLh5GXEwQDPQ1oKwoZpAshYWpNrSpGkTwlAhk&#10;MtZWhjWNdGlOIpWCBpbS21fitrpay+HiZAZ7RyOoqC6WwFgugqcUF8PGzgIGhrpQUVHBokWL5LRb&#10;bS1VqBEgYvBu8fx3sXDOv7Bs4XwCawGUFBZhGT0iJX7XUEcNtry5g/2dYGdtRKWjLadLKi9fwP0t&#10;oFIQUybnwMhYBfYOvBYEjIryMv72UixZuoDqg8emx99WVuIDvwDa2qpUJRowNjaEqakxFi1cAAXF&#10;JXh33vv45/tzsVhRE3OXqOG9hUuwePlyaJhaw8wtDMpGLnhvmQqUdXT4mQLmLlLGQgV1KGibwsAh&#10;4N/dU/HQsQuAtl0Q9Jwi5DiHmUcslUkkX4upvsmyC8uC21l6JcA5KANeETnwjc5FVHq5HFhPITzK&#10;altkFHp8ej5ik7IRFJ0C/9B4RMalICQyHt5+4UilOv3uQR3+eJJLELyZeSViKUCQ/PVNMv76QqgI&#10;wuU5VcXzbLz4KR/f3UvBJxfj8MuHBMf3hI5Ief4rv/MLVco3mTSkTnhyLoCGuhgvhZcvAPJLMl7+&#10;8mam1auXhAhy8OLnRPz+gS+ePwohjGjwvxYqg4b7lwy8/D0Lr0RFRBHx/kMqDTqVx6chwOc07mwi&#10;jYlQHviYSuEx1QfVxsv7hAmVw/M7IXhJoDx/EIYfL0fgw70BeHDAi7AgPL6Pw+sfxFhLIl58GIPT&#10;fbroj/m/sal2ET49ym0eJ+Llozg8exCP559kyLGLRM/3EGTzPsKd5iLccQ7hsQihdv+J6UYNqT4+&#10;OuKDK9s9CBFf3Dngj9v7g3Bjrz8NuB+u7PLHxW1+hIcfTm0MxNH1Pti9yhOzo/40wMZU7O9ShbyP&#10;ZXP/L1mGNj7IEjHeusgIN0VelDmNjgNGG4MxSK98oC4S4y0JWNEWJ9skveCVnSkEiBua8mncO0X9&#10;8iSqiSgcW1+OkxvrZJeGyIt09Yio+T2Jw1s6MDteQo82VxaBEspjtDEKMz1pmB3Ko7F3Q3m6q8wj&#10;NdKWhv7GOEz1ZMj3vXUJdFCTMNGRLTN7b1tdj82rGzHSXUQ7YQkXOqJO1mqwMV8GjeU8rwX/RHKo&#10;DSoyXZAUZISCBAfu2w29VBQdVZFoq4xGdpwLcpPcMDmQg76WWJRluGB1XwbBGIiBqgA5MC4SDu5a&#10;UyUTG57c1kAPvxint9fQA6/BnulSrB0QqiYJ2ybzZa6nKZ7Tqr5MKhaRvbYBlTmhaC6NwrrREpnI&#10;cMtkpayncXbfIIFSLGufd1ZGEppZBFUrjm3v5W82Y8fKalw5NIITWzsJrn7cOjWFic50uBotRmOO&#10;j1R0AiKfX1+N28e7cU8U0+P7yzT6twig21QzInZkkooxL9oIZYRjarAhunheTQUeCHdZzv/OBTtX&#10;5crurrvHB2S6pwfnJ2Q9pYcXR3FqRz32ThfixhFRj6kFJzeLolxvzlvMIBMD75/fWiMj049sbMSx&#10;bc3YOlUsB+HvnRjC6a2EI1Xc1gmCczCD90Kl7Ppay2v81vIF/wFjzQVIi3ZDYpgVDu8cxPG949iz&#10;aQhJEYEw0lCEu70e/KlILp/cgrsXtuPbh8fx8Op2DLXnoLEiET6uRgSEE5c2sKD66G/KxJFtPYgL&#10;tILK0n/BUH8JPex5MntoWrw/nO2M4MR9xse6IjbMEX6uOhjpKkawjzUCPKzhYquLsqJEGFCdKC6j&#10;IV3wjuzPFdP8/DxtYGOhA0WqFXXVBbAx1SHADOn1q8j57ksXz4ES5a+JgZoMqrIw14eJsa7stlJU&#10;moe589/GgkVzoK9vAHt7Bzm2oKMrEh0uoLIRKRnm8/felYpER1OFTRm6ugSkmRGCAnxgyP06OFrI&#10;HFmLFsyFMtWLqhq31dWAjp42lqsoYinhsHjJ+wTGHDnHXkN9uTw2VVXRdTaf4HofamKapc5yLOKx&#10;zlswB/OoOP759ttUKe/gvXn/wtLl6nDyDoOzbyT0LV0wb7kWdGz8qRhioWHpDQ1DcyxWWIJ/cfv3&#10;BQi1jKFr7QNtG0LXJQoWPolwIxCM+NrUNQZOwenwjMyFV1QeHALS4BGeA7eQdHiFZyE4sQjeEZnw&#10;iyYg4vPhFZYOv8hUpOWUoKquBRU1TcgpqkRecQ3yS2qQS0USn5SO0Ih4BAQnIDMlEt89rMcfnxTg&#10;+TeFBAdVA9vrv8T01mz8/iQRr77/91iIgMjTAvz5WS6+vJ6ITy7FUblQhfzEz34SXUJvlMjr79Lx&#10;6/0YvPq6ADLliQRIKr1+Koqf6P3/moJXIgDxJffLBnA7FLPx91/y9fMivP6br/8ukvASyRZfUm08&#10;/9CfBp4K40kQXn5CiFB5vP5QqA0x3hGCZ7eD8DfbX3f5+aMI/H0/At+fj8Td7d745KgPAULV8TXb&#10;l8n45pQftlUuwtr893F7qzWefxQFfBqPPz+Mwm93Y/D0gwxc3xuJnLCF8LP6B8IIj1AnwkNAxGE+&#10;0vz+icenxPTgSJyddcLVHd64vY/w2OeHmwTHtV2+uLbTB5e3eePCVh+c3uSL4xuoPlZ7YNuEK71H&#10;X2TF6END8Z9wtlJDbowDmumdN+Z4IdFLC9Hu6mjIccdwQxh6q3y53gnthd6YbI0nOOL+Pd4RI4s/&#10;jTZGUFHQoI/QaI5nYetIOjYNpmEL14n6G2uH83F67zBunl6PI1v7MN2Xz32kch/0YgfSZH3zHSsK&#10;MFATij6qg1FCaqAxhmohEKNNMbIUgyjsdmlfJ3ZOV6O5PBid9dHS8DeWxaKtOgGtlXFUFHEYqk8m&#10;1NJkhtyGPD/01YSgPNUBfjbLUZhgh/x4WxQmOsvy2ZF+xshP9ZA1u5uKQySsNlBtxPrqylxbM/0Z&#10;WDOYjQOzDbh4sEcOpItuoYt7GmXJiMv7W2hMK2lce7FlLJsqoprrenB2Jw3+jjYc3VJFlUHFIspb&#10;9+VgvD2NaqYMlw+PYP9sG2aGSrFhrIpAS8J4V6qs3pgd54FqKpbxrgLU5gYRHh1yhtaKzgxZ8VDU&#10;Ui9MdEBVmiPObW/HXYLi69vrpOH/5u5avu/HuT0tNPyNuEajLqHfHkulFIqSWCvkhxlhVXskRuuD&#10;0F7ihUh3FbSV8r5YU4KHp0dktvOvb2/AL4934PHVCTnALipDfnhmHPdOjlIJtfHcmnFLDNrzvfiN&#10;qwSWCHh8eGFKju/sX1eFy3s7cHJTLT6g8nh0eQrbJ+k0DBVAJGG8JKLU93fhLVfLpTzRbKzuz8Vw&#10;cwJ2kNI9TcnwsqNXTA/Z1kQTkYGO8HayIERs4WGniy2reUHXdsPP2UzOIddQXUivXwGWNNQOVAkF&#10;yX6YHqmi/BTzvJWRmhwId1dTWJiowt/bGp6UqUvoWbhSpfh6WtN7eg9Ladj11JYgzNcRHvTefdzM&#10;YWqsSoOthNQEX5RlibGTQGQk+sNITwme7lZwcTGFnZURj0FBDr6Z0/PXoBJQX74Qvh52sDTVkmMS&#10;BlQO+vrqVCNLqBLm09vXQmR4IExMjLGU6sLYUJPKgmqBXpyhjjJEdG5ybBCPwRpKi98nqLh/Ay05&#10;VVdTUwnGJgSY4jKoq6nxvGxhYaEv4zsMzaxh5+SOZUrLuN85VCZLqFyWQFNDhSBRlAPoC6ls5s19&#10;T87WWrDoPUJgPpZwGzWRkNHECMoa6gQL1ZytPlISg5DA43B0sMF//tc/YG7vCXPXUGhZeEJBywTK&#10;6lrQMzKEqo4BzJ0DoWHuhvmqRjB2DIWlR4wsaOUZkgT/mBz4ROfAPTQFvlGZ8AhJ4zIHEckFSC2s&#10;Q2RqCXzCMxDI7SK5LiGjGGnZpUhMyUFKRj5Ss4qQyGV2YRnKK2tQUVmLyooaFBaUICOrEMXZsfj+&#10;QSNBUISnn9OYi2mtMistYUCI/P29iAuh0f2Dxv5vqg02/JKLp0+yZFfWt3cIg28ERAgEWfuDauHn&#10;DDz9MA5397nj14/p7RNEcqqtyG5L0Lz+UXRrsYm4C6qa18/zCZISvH5dDrwqIUTYCBGpfMR+v4rD&#10;i4fBhEIw8EUYXn0ehteihO3DUDnugQfhVCDBePVRuIw8f/WIMPg8Fs8+iMaTg4E4M26Ony+KmVSp&#10;+PteHC5NGWG2fA4urjaSObLwFaH2OAx/PYzGT7cS8PB4LLYMOCHZZw78LP+JUMf3EebA5vge1cc8&#10;BNv8E8NVuvj6UgIubHDCpc2euL3bD7epOm7s9sX1XT64utOXqsRHwuPsZh8cX++Jw2s8sY/qY/Ow&#10;G7aO+6Es1Vh65b01UVjdnY6qdGek00NtyvFAQ5YL2grd0F3uhf4qP3SX+sjB5SmhPAiO2eEM7JjK&#10;J1RcMUKPdlVjKNZ3x1FVJGC4Nggb+pKxpiuBoEjEnnVN2DxZh7U0mOsGC6k2sjBYG4l1vZkytmDv&#10;6mK5/Vh9GLaNFWJ1VzJW96agsyIck20xsp9+nAZw+0SJVAOHt7ahrzEB0T4GhEyInO67e20DVUke&#10;gZOCnTRWm0ezqIji5Iyw4jhLpAaYoCnPW8ZypIeZIyfOCZl0QjO4bKmIRHNJEHLjHdBYGoa+plSU&#10;ZnjRbrigOtcXdQSR6Jo6uL4IG4eputqisL4vDfvWFMmidRf3tuEAjabIibVnppbe+4AcOD6xrVaO&#10;T+yZqcaRza2yuuDOmXqs6M7HMB3oYaqoCb6uyQ3FHkJqw4pypEe5IzbQib8dJLu9RPzIaHMGSlL9&#10;UJrphw2TFYROIVqKfFGR4iJryp/d0UT1MIiPL6yQ1VlvEm7XjnbhONeLol0iaezulTmoSrZCW64X&#10;dhPWMhamKwJ1VCKJgUboKAng/VGCB6cG8MWN1fjwwjD/30zsnynGAQLk2FYBpH6Z/FFkERYzv0R9&#10;9Y8urCI0u6nKqvj5II5taSJkWnGOABNq5dqhNwP6hzbWy5llogCVmHp87+Qg3lo/kY8Dm5vRWxuP&#10;8gwfXvxglOb6wVhnMRTm/xO2ZhqIDnZGAA22jYkGzPWX04gHItLfAXrKi2CivZwKQFvm2THUVKSa&#10;sIOxljI06XGrLH2PisEWIQEuMNZXllNd7W1o8JTpjS9fBHWVxTSw70NHazFqytNQkhOG3Ru7MTVU&#10;gagQB9haasHDzRhhfpb8s4pQXZAAPS1FAmsZ4WOFAD9XQkMdVgRTeoIfAgmn2EhfONgYIzrCT87q&#10;EHCztjSQ3v9//ud/h62tMeFjSTXhBAOqCWMTdSyb/y4yEwLhaW8EMwLHmOC0NNaS6RusLU0IMR0o&#10;81wXL/4Xj1UBWhpLYWKoARcHqiUHM1jy/BV5PvMWUQEpKsLc0hgLCMi5c9+GosIiwkMJc+e8iznv&#10;vwMDfS14ejghJjYM2tqaPAYee2oAKorS0FRTQLWkCXNCOzs1AiFeDvB2MKGHFYKwABuYmetBRUMb&#10;xnZe0LbywnI9cyxVWo735r4PRQ0DKOmIaHYdGFp6QdfcA3OXKUHP2BTaRhZQM7CAmaMbjGwcYO3q&#10;i5isMmSVtaG4oRuZZQ1II0ji00sRlZCN9KxiFJdVo6CkHDmEREFZFXKLy+X7wmJ+VlKKivIq1NXW&#10;oKqyCgOtVBmfNOHvzwrxi0hjIsY8hLGncX8tprc+y8Yvn8bhuax7TjUgxkOe5uLvL0U9kGQ8uRiF&#10;Xx4QBKIuiOyuYqPR/+thPD7a6ya9+5/vRvMzQknOnuI+RdW/X/heTKP9XcRzZLHl4NVfBVQ6BMez&#10;Qrz6Q6Q94TYiMFAOlIdIeMhaIF+I7isBjUC8/iAEr+8THvcDqESCJFTwOAovP47AdxcCcGbCFB9u&#10;88KzW4n44ogXDnUq4NSYGn65IWJReDwiSPCzZLz4OBP3DkVgqsEMOUELEWj5XwiweRfBhEaw4zsI&#10;dfiXBEiY41xEOf4n9k844to2V8LDGTeoNG7u9Ma1HR5UHVyyXdruRXh44cxGL5wgPI6scceBla7Y&#10;MeZCI+1Gg+KHlkIbTLUnoqssAJ3lISiIt0NrcTC91Sh0V/hivCUcUx1RhEUaVrTFoi7bDdUZjiiM&#10;M6FnG4SNYxlcH4mKBGNM1vljY288DWsSJprDsbo9Ght6k7CmLx3jVBvDVARiWqvostpMpbK+P1lW&#10;CD0wU4Sja4twaFUOl3k4NCO6tmLkfqba47GmO5GqJhurCBJRfrY2PxCbphow3pkju3O2rSzD3vXV&#10;mB7IlkHNCQGm6K+JwXC9KG/rjQ6qmPoMT+RGWKGOQJjuTcNIcyKNti8Sgyzh76SFIGcdtJWFozrH&#10;D8EeWgj1NkBRmjcqsn1Qku4Db2sllKQ4YpKe/LFNNRioCkJznoecsbR9vAA7p4rpdVdA1N0Q4ztH&#10;NlfTgFOhHOjDKqqhfWvqcYDK4fCWVl6LTEz1iOy9dRglPBqooMpyIuRYTmGGP1KjXJAV543yrAiU&#10;ZASjvSoZLWUJyI71RAkd4cq8MGRE2iLeT4//UxxmCOGdUyU08uU4va2Bxr0HZ3Y1S6N9+/QE1g3k&#10;YGV7DA6uzUd1mgWyQvX4v3uiMd8FNfmOaCjxQVKIGUJd1NBVzv9wOBm7JjOxZ2UWVUQDrh5qg0gH&#10;L2Zl7ZkplTPG7p9ZgXunJyVAxAy083u7qTTLCNHqf8eGtODklmoco2I7sbVedvHtmKrA7EghNo3l&#10;SxUjUpu85WlHo26iBrVF72L+f/1fBIUZspODYG6gAjdHIwkQTydjlBfEwdvFBCZ6yjDV14CdmbYc&#10;FylMEjEfFjS+ekjjRYsL95bjIT5uljJy24IGXuSkEl69ESGip6MIaxsD6OopUgEowsFeDZGhBER3&#10;Hm6e34ArJ1djcrAY0aH2MoWClkhHveQdWBkpU1Go05tfAmMDdSqDuVhO9SAiVitKEhDiZy3Tk4hp&#10;tX5UHyLBorryAtjbGiA02JNKRB1mRjowNdSVNT3MCIiQIE8CQg/66lQ09mawpXpSVZwnf1dTbT5i&#10;o7yQFB/C31wKbc2l0FIXg/ki9kML4YEuSIwKoLpRhLb6YioGQ1hSiSgrLiIsNWSE+nJCdNnS+Vwu&#10;xXKqjMiwANTXFlH9uCM0xJX70kFteSpmxsuxdqQcx7aNIcTbFnoEsa6OKrQ0VWU3mo25LlLjA6Cv&#10;rQQlZWUsVtWnCnGFlpkN3ps3R46vaBoYUYnow8DEFA4u3NbMBXOXKmORshYWquhCy9ia66yha2IO&#10;Y1sH2HkFwSM8HX6xWYhILUQowZGUWYKKmlaqjHqUVlbzdQ3Kq6tQU1+H6ro6lFdUoaisHMWlxQRH&#10;JWpqqlBZUkQ1WoqX39bhxZcF+OF+Ol59LwbT6fX/kYLXf7E9S8VzGvqfPxZjE7lcR0P/TBj3HPz9&#10;RRa+uhGHr64SMCJu5Htu/wO3Iyh++TCU8LDHtdW22NeuhU9PhuD5E+5XBBD+wG3FuIYI/hM1x38j&#10;fMQAvsiIK16LeuQ/pXNf3N/XVB+fhuLl5wSIyLz7RTReUmk8uxOIp9e88PyOH1VIIPCIUPkkUlYk&#10;xNdJVB9RuLHBBod7DHB3rRdO9ujgQOdifHLchcfA35eD5DF48SQVj46GY3OnJbICqDjM/wMBlu8h&#10;xI5Kg8ojyOkdGjiCxHkuwtkiCJGy6IUEhxdubnfD9R0uuLrDE9e3Ex4EyBW+vkx4nNvsgVOzbji+&#10;zh3H1nkQHi7Yu8IVWwbtsWfKnUbHG0UJeqhMdSIYPNBG56+hKBBVWb7IibaQsR6VaTboKPXC2v4U&#10;5MfQGYmxokpxQH+1qOaXhvoCTyoYK4w1R2G0PgSTBMcaqhAxS2uqJQIbB1KwpicZ64dy5BT8rcN5&#10;mBWe+3QxDq0twbENpThKYFzcVILzG4twYm0uzm+joVpBdTPK7VblYud4DiYbw6hA/DHcFETFQWUd&#10;bItSHuepff1YP5aHlb1UB5uoBA4NIifGTtY3r0h1lzXWM0MsUJniQcNphuJEO7SXhWKmPx8HRTDc&#10;+np0VkXSm4/EeGs6Wqg+KvP8ER1Ig+ppiLgAMxSmeCE3wQ3edsqI8NBBUZIDhhv4f41mStVxdGML&#10;jbeI26jAwdkqHKcRv3KwS46V7JmuxobhYuycrsMGPqcdVQloLIjAvtl2OrXZKM4KxEB7PmKDHRHh&#10;Z4MwXysZs1aaGYocPrOe1vqI8rOXBflSIl0Q7GVC6JQgM8oBYa6qGGmKpTpJwBTBvG+tqNTYRIPd&#10;IGM0zu7qlLEnO1eWEnrVNPAiwt9UzpTrrQlBVrQRCpNt2BxQTCUT528AXzsFFCZaS3jvGE3CnaPt&#10;+PLODL6+t5GKYUSmYxfBgndPTcjcX6Jy4sV9vVzfgFtHh3BmG8FFhXJ+V5NMIHl4QxmvQRH6aoKw&#10;bUUZ9q9thKhSeGCdmDRQj7ecbXThSCOqp7YULrZGNPwmSIv3Qai/DeysNODlZo7yomREBNkjPsoT&#10;Ouo0bmrLEehhCycLLTib68CaBtnVxgj1FSkETSzSEnyRHOOFBF40E92FKC2IxMrxRqQRNo40tAIi&#10;hvoK8PEwREo8ZWgivSJus3q4BvnJAYgMoOftZoWF89+mElAjxFThYKEGBx6PjsZCQkAZIsW8GeFk&#10;RlUUHuwOQ+5TTh+mahAxH2/mkL8ZGLezJBzMjaGybAHm/usfUFgixjsUEOhPT13jTY2EstwYgjOQ&#10;YLCngtGEJeEWFeYKTzdrqZh8vHlMPOfIUA84WOvJSmweTuaw4w3i5myO+Gh/qbREaggJAK3l0CEE&#10;rCxNIQpJmRnrIy46BK7cVk9zMTxdjBEaaMvz9+JNZY6CtCAC2BMqCu/KRHbKor6CqpJMMb902TKZ&#10;el5x6VIsWKoCA8JD28gS6tpabKrQ1FPHgmVL8fa7/4CqxjLo6OtzO1Wo6VvA2NEPZm5BMLX3hKK6&#10;PjT1TaCqbwAVAsfY2QcOAXFwCUyGR0gqotMKkVtSjdKqBlTXd6CuqR01DQ3Izc+Rraa+Qc68Ki0v&#10;pvqoJgxrUV+WjytHKmnMq2QtkG9vp+PZ5yKdOw2sSIlOeLwSea6e5+D3T5Px5xN67FQGL0U3luxe&#10;ohL5LBffXk/C048yaOzTZCoRkZr95bfxeHLGBw8Oe+DsjAVmW1Swf8Qc9/YG4bfbKXjxOJVgiMOr&#10;LxOAbwmTb/k7YrbV1/F4/aWolx7N/UVzSSB8FUM48bc/j8Mvl/3w6QEnfHfSF79dCMLz22LqbiT+&#10;uhmOP64F46cLvvicv3lnkzMOteljS/ESbCtfiBsbTfH3J1RCoj7IF1RJT5Lx+ZlQbGkzQWXw+8jz&#10;nYNk7wUIsH0HAXbvIZAt6P9H1FuGR5Vl79v9m5meNpwE4u5S8VQqqVSqKu7u7u6OJAGCxIhACBJC&#10;sOAOjTXt3tMutLt7T3s38LzP3sz/ej+cq/ycU6eSda97y9p6giN0MdLDxNBdI2RHLkdu6AIc2KTk&#10;90rHS8I4TkUQGBH4z7FI/OdEFJ49we97OByPzEXgobkobtG4tEfAIwxnt0fgyGgwLu+LxYkdsdjY&#10;HoeO0mgGtXR0VcchN94LyaFuss5UVYYPNrYlYPdAIW2hnNBIxcTqTAy1J6CvNpRGkYucaCe0lepR&#10;n+NHsGixs19k/eHYuSEbewbyaCEF2E1zOT3TJicaXt63Ck+fGWZmuoZbD+4nSES/yUlROmRPC/YT&#10;BDsHKnFgohFzEwyKM3U4u60KR0eLcGw8j2aTiKl1eciOcEJOjAvWNSXQnlLkWuei2eipC+PYur4M&#10;reWRqM0NxexELVbVRqGpIAQF8R40DiXyYr2wpikVByZr8fj9A7hydB1mhutoCGvR35mKtppYVOaH&#10;097dkR7liZRwd3Q3ZMhK4a2VCdi8poSgWCdHim3szCZI23Bu3zocnOzA2JoiOUDg9B4Bkz48fHoT&#10;zs/14LH7xzHaX476khiMra3GxPoarF9RxORvFXrb8hAfokBDYQQ6qqORFecNtVy90QZBXtzcrFCW&#10;Hk4zCUNFXjiykwJoKGH8jfToqQ/HBQbj0d487B6qwPm9okzKJpyd6eD9Drz84Kg0gIeOr8XBiUpa&#10;iw0mCfbNtMfpkRLCNBHjfdnY0JHI6xSJ6uxAxAZY8LcMxbHt5Ti9sxKvPjiBW19dpXGMyVnmM0Pl&#10;ODvbTbAcl/bxykPb8PxlMUR7C548vRGXaCiPnOjj7zGED1/Yi1cfm8S5/Z146MRGudLh1jX5crb+&#10;/tE63BHgawMNQaD0skNhThT0wa4M+hYIZtB2czJhNm1LE/FHdJgfA6USNgy+vm6OaCjPQEFmONQ0&#10;FLXSA9F6JWL1HoSKAwpJ4+bKFKzmhb10ZgqPXt2L2Z1rCKFQ2RGuD/KiqUQhL1WD9poUDKyuJqGp&#10;fPX5WNVWgnBCLSY8QJaITkvUoTA7ghmFBsO9NchPDUFY0G3gJcUGE2iWtAt7qFUuUPk7wNnOnOdt&#10;jaQELY2HZmVrDkvTZfBkMA9QusPZwQx+Xu60AgZnawt4udphz451ODC9HiPrmnF03ziG1rfx+/jz&#10;unhLADg4WMPYeClCgpWIidDARpRdsDWFhclSGpQ/wsNUNA8jONA6RJOZWGNBFGe0tSG81AHSJEyN&#10;DWGwdL4smeLibC1raYnmMwcHY0SFBXFTwtxkAfx87REbGwIfL1d+zgnePt5wcXODh68fzO0cYetE&#10;S3IhIExt+bwXnAkRZ08+x/eYW1nB2JznZe0AI3NhH26wcPKCm28g3+cJQyMzOHn6wM1fCWs3BdxV&#10;OqjCkxAQkUyAFCKjtAbxWQVIySpGQXE96pq6CY11SElNQllZESprq1HT0IS+vlXo6V2J5sY69LQW&#10;84+sh3+gHQz8zfjm9WpZaRc/NdEGRBMWAfI7ofAnbeCXOnz3Zi7+/pqg+E00OTXQSGgNXzfg21dL&#10;8flzeQQCwfMlP/eNgAI3sR75j7z9oRw/vJaL/X3M2uoccHiNNx6dCcNLDLYfPpiGH17Ixa9v8PPv&#10;0GTeLsCfb+XixvsEx2dihnoJ/ni7CB9ejsErBwPx7A5/PLc9CE9PBuLJSSWe2a7EI2MehIUTLm1w&#10;woW19ji5wg6HWxyws2g5TvfZ4Ld3CngeVZCrEr5agI8eSMWVCRVGKpdhXb4hNpaaY325LSrjjRGv&#10;WoBE9WKCxABpOkPZ/5EVtpRB0wA53OrTDfDYoWgaB2FxPBTPHA/D09yeOxqOZ7k9eSgMj3N7jPbx&#10;9Il4PEyAXN1PC9kXg1NbGRjGdXj4SBKhEMnAZYPMKCXyE1SywKGolJ0a6Y+MSA/CJRMX969hEGnF&#10;7GARgVAg+yim1+dir5jzsSaDgInF7sFSrGuMkjOzJwiZyb4MzPC923h7bJKBmQHl4ZNrce3oaojS&#10;HZf3r8JDop383CYGnPV4+NAKnNtRgzPbq2XmO0q7Ge5KxtiKFBzcXISjY0U4vaUIJ0dzcG6qHOe2&#10;1xCG9ZgbKcL+TYX8bINclvrc7gbaQC8m1hTIfpEIPyusaU6W630khFgjKsAKKpelSNI58/VMiJni&#10;h7Y3Ys94Nbb0l+D4TDuO7G7C8Np8WQkjQe+F4nR/ZBI46TF+aCyLRy2T1c0EwcDKXAx056O7LlUG&#10;/VFCpZTXLjzABisb0mg1BQRZOfYQhMN9vFYDTVjbWYi921bguFzlsFDud1yMIC1g3PRzQC/N6uB4&#10;BToqwxAVImrtOckqwlF+ttzskRbuh5r8CIJER2MJQk6sD8pS/DHYTfMbqsQjp0YJ6j4cniTQZrtw&#10;fl8bnrq/n4DpwFMXx2hd9ajI8MS2jflymx4ukYs7Hd5Sh8Nbee1plLMjlegs5d+F2hwdFTqaaSgu&#10;7+3EN9cP49v3TuIEwSQq925fXyTndIj6WI+c2oB3n57Bs+eHcGZXG3YQ8Pfv66YNbcCzNMKrx9fz&#10;2LWyrthRgv7kdBMePN5DoFXgDnNT0Qdhz4zaDgm86Hli7Q9RDp2bKIfg5WbLgGwOVwZsV0cGUoPF&#10;MDVcKA0gROlCM2CgszFAWTYtojGTP0QFtm6sR21BtPwBG8rS4K+wRFKMCsV50XIhnFAG+5RIb6zr&#10;yMP6zjxU50YgKsgFSeGeqC6MxkBfLTrqs1Aqnte6S5LreZykcIIs2BkpEZ7yD0LMDBfLZUaH+tEM&#10;whGodIIHs3dXmofKVzS9+cHJciFszebTUGxltV21yhP2NAIzc3N4erjzs1qs722S48/NjZbIuSTe&#10;zOidbC1guPA+WIiS7mbLYU5wKv29kJIYBX8fNzjaWcjmJUd7U9hYLYet1e01FoyN5sOXkPTn9RF9&#10;PKJwXUSYGq40EoXCSdqIgeESWZrE3skO9oSTGMllRnhYWhjDRpQsoXk4ODrCVcHjECI29o7woHGo&#10;dJGwcbAnIMxhak3D8QtGoCZSLpnrovCFrb07LG1daS1eMDKlxbj6wMjSifetYGJijkVLlsHUyg42&#10;joSOu6cc6WVK2BhzXw40HBdPd7h70xC5ORMwAcE66MPCeD2cuTlC4emC6Nhomls01Gpf+Pq6859H&#10;gx8/WIe/P+8AvuvArx/Uy/kdN75qlrO0b4lO7t8ZeGkiYj3z35m9f/16JoFAS/mV28+3LeTvz+vw&#10;+fN5+E6ur1HLLJ+28HUhwVSAG1/k0lLSpF1cpIEMVthhrNEJE032GK21wu4ud1zeqsXzh2Pw+qk4&#10;vHshCZ88kIJvaRe/vJCD68d1mGszwpb8+ZguW4bZcjNMF5tgBwP/jvzFmMpdiKm8RdhRuAhThYux&#10;tXAJJgqWYDh7IXbXmeDzx1Lx0+sZ+OzBOLxyWIPHpwNwacxbFkt8+WwEvniuGO89XIgH9yWjOpkA&#10;Ud5HeCxBitYAqdplSNctR1aoEfIihH3Mx64+d7x2fwJePBWJ509H4DnRhHUijI8FVCLxzNFQPH0s&#10;HC/ze7x0QQzdjcAjh2IJkEhc2BGJueEgPHQ0ETs26GBvdic8mBT5OBtDF2CH9HgVs15rlGaEYLK/&#10;goBIxejKDOzeUIjta2n5g2UEQzbmxioIl06cmm7GcHcStvZmYivtZGV5iAz8p3c244FDvTixs43Z&#10;bz+uHl6Fh5kJXz7QjfN72nF2TyuuHOrG1YPMlKdrcZZgOD1ZilOTxTg7XUVwFGKkIw6TPak4NFqI&#10;M1tLcHqiECdG83Fscx6ODGfi0f31ePxACx6YIVCmSgiSClzZ14qHmPmfne7E6soI5Ea6ICPMGYEu&#10;C6H3NoPe1xZKJwMUMYvfMVgrh9Ue3d3FgFqBk7Mreb8Zz1wdRx/B01Qcjt7mOOQkeKGmMBJVtJLy&#10;HC3q+HxtUTjBkUTgqrCuMx3dtQmyrHxtcSSKMwJpLl5I0CkQS7NICvNHjMYTbVVitdU0jPTk49rJ&#10;UbSUJzIGaZEaE4A0JrPl2cGY5nXe2EojbI1DWZo/tyBph5U8TnW2Hk2FUWivTON+vaDxtEIdz2dt&#10;cypayyJRmqbi57KxiWATqyI+dn4znrx/My6KeRiXttJ8ihGjNiL40mTpqP2TrTSoNAKmBztoicIw&#10;L/L3mVyXg9IUH+i8TVCTrcb0YAm2Ezjn9/Xg8I42nJwRHeob+Rt2Y/94DS4fEotmbcX1x7fjnSd2&#10;4/i2Roiqu5P9hRhfw+/Tzb+f4RppHjv682RBx0NbSnByZzXu8PSxgppGoPJRMNA7wc3eGk52llAx&#10;Wxcd3WKGqK2FIQJ8PGRTkMLZjtmxG6zMlsmF91vK4jDRX419W0Ut+h5sWVeFzqoE5CUGoCBZI2ea&#10;J8dooFW5M6g7ICk6GPF6X9QVxmBdWy61Lxp1+WE4OLWSWUEpYoKc0VWTjnXtuVjbloGp4XqsbMuG&#10;LpgB1WGxBEwxf5RdI838A4mmkqYgMToAkToxIswM3q7mSAj3woraZF6sdmzlxRztyeTxtDQkBsBQ&#10;Bdxc+A/n7YycrHjoCIzoUF8EeDnB0ZoAMJwPB1pMgJ8XPNycCA0P+Pi4woNBVKyD7u+nQHioGl58&#10;7OcjrpERPGkxPh4KLF40H0ZGi+Dr4wh9iA/CdP7Iz0lAIL+7q5sNPHnd7B3tYGiwBBaWprDjdRYT&#10;CV1dHBmMXeHp6c3g7ono5FwERyTCQxUMC0cnePoHwklU9XV2hSVh4hmoRoA2DNaOLrB0cIC1sxOW&#10;0S5saSjmtja0D2MsMVhIeFjBPShCmoaZrQOWW1gQGgQPweTn64nlRoYwNTWHuYUlwWYOO34XS7MF&#10;MDddADP+5iYEmqurA42NELNcwv0bw4HGJ8rAODneXhO7qsAXf3y+Fn992k6AdOKPj+vw7Sv1+O+7&#10;tAsxD+NnGoSoUvsbYfJXGcQKgt+/l48fRfHEn5ppKXyfWNpW1MTiZz95Ohs/iZpY35Ti1vf5uPmd&#10;qGPF9/5As/isGDt67NFdYIF1NXaY6HDHSL0DRmocMFBuiYl6K+xqd8Sxfj8G92C8eDACr+wPx8lO&#10;e2zNXkKbMMFMiSn2FBpipmARDlQuwal2Y5xfaYb7V5vi6npLmogzHp30wJO7vfHGSQ0+fTAKnz0S&#10;gfcvhePV4+F4//5EfP1EGn56QfSXVOKXN8tw/aF0ZuHhOLszBjUpZkhQLURKiIFswkrRiaKJhsgK&#10;N0RO6FLUJxngqcPRuH5/DF4+E4YXTtOizoTjlbNRfByFF09H4pVzUXj9YhzeupaMV+6Pp4XE0ULi&#10;8OCBSJyZCsX+gQA8cz6bgccXlkZ3yhGIHo5G0BAgMWGeCPS2QmK4B+qLwuTQVtE3so/Z6+zmBrne&#10;eFdFDANEqwwIG9uS0FnGTLUmBusbE9FZosaK0kACpEl2MItJgSeYlU4PlNJgyvHkyUE8eqJfguTY&#10;FP/vh/NxdKIYpyVAynBmsgrHxspxkM/vWJvMbDYNO9akYk9/Bo5uLsC5bRU4MpqHucFMXCYwHtlb&#10;h4dmq3F1ZyUfV+PKrhrcP1WDa7PNePRwFz+fj66yCLQWaZEb54IwfxNovJbK0VudVXHorkliYI9B&#10;f0cWJjeW4eiObuzaVIRD2ypx5Vgfxhl0+2gzQ32laK2Ip5FoGH9ckRDG5FHrDA2hpOUW4GqMMKUj&#10;cpPU0CvtGNtE9W03aGgW/gpzJrLOtO0MFCT5Mbb5o602FQXpYQjycaBtePC+lkmzFhMrc7B/qAxb&#10;VqcQ1FmYWsfjN8ajrZRg7snBQFc2YhnLYvkZtcIUK2vikR/vi8QQnpPeDbEaR56jGjUFemxcUYhV&#10;dcnYPVqLywz4gyuzUJPnQ4CkMPHO5vlkE4x6aU/DNKqWIrUcCLB/ogytpRrkxfjwGMaoytOiJjcQ&#10;FSlecm7Qga3NuLC/F0Pcz3hvhpzbcX5vu+z3ef2RKVnPbMf6EqxvTUJriR4butIws7mSBlKLvSNl&#10;OEljPEtQ7x0uwh1lxTHY2N+CjKRIuDD7tTReBndm6t6ettBpmIkyu/EiWAIYRJPj1PB1t4SS2Xxf&#10;RyF2jzWS/HXo7y5DTqIKeQlqJAQrUJcbhSM7+lCdE46sWDV0Sje52FR5bhxyU0KREOGDuFAPSXfR&#10;TinaEPu7CpDBL7yyLgOvPLqflC+S47zLMkPkqIWu5jSsastEZU40Mkn8nsYM/hEFQulhiQB/J3iJ&#10;elZWRjQbBY7tbMQHT+3AY8dX4Pn71+KJkytx5WAnrsytwsUjq7FzqA4DK0qwpi1HbmNrStFSHIWy&#10;LB3yMyOg1/jBw9keoWolweohm60ClR6wtjKHPQHr5enGYGuJkGA/KH2cIRbuMVq2BAsXzoMFg66z&#10;sw0U7k4ErYtcvS0mRodlNJl7FtwHV3dnODnZYvGSBTA2XU4TMoIbn/P29ZFW4O6nRWRiFiLiEmBi&#10;aQ4TM1OYmBph+XJai7UJQUDouPnAysYFiwgsMafE2Hy5XMHQxoFgF2uqmy8joIRtWMDNXwsbd18Y&#10;WdnAkq8ZGpnws7zP7yI63y0JFVOeh4nJUh5nCdxEDS47A1jx8xYWJvwuvK60TxvLpTA1uU++HhhA&#10;I+I/lRho0FWrxq3v1uOPjwiD71rx5xdN+OmtJnz5YrXsTL8lKt3KUiRVuPVnBW7d4vO/1+Pz/6Tg&#10;VzHy6scm3BIjqcQIq+8a8Nt7NJQXsvHHuzQQWsitH2khPxEgv1TQXDKwscEIK0rs0FNmg8EGJ4w0&#10;uGC00Rmj9bYYqjDBJprFALfNFabYUW+NuS4FdtRYYXuZGXYVLcOBOgM8PG6Pt87545tXogmlDNz8&#10;Ip3WQ8P5hlD4Po9bAYFVzOPzuDSgW5/m46/3c3DjA57LByX49bVM/P5GLr56Jh0vnojE4wdD8eKl&#10;DP5TpSBduwBJIYukeWSE0D7E7PNwA2RFGPLxPEx2OOFdscYHzeXF0zpuYXjtfCxePhcua4Fdv5hI&#10;uMTjw0dT8P4jqXj9Uqqcgf7gwTg8NBeDI2NaHBwKxoOHE1Bf4AJb80Wy/0+svqnytobCaTn/do2Z&#10;6IkVRC3QVp2CWmbfK1sKmCwxgWEi4GyzGHkpwShMUqKS2XZ+rAea8kPQlKfC7EA2JlclYrwrDrMb&#10;MmkSxQxYmehpEjO+W3Dx4CY5T0CUyTi+vQ4HCIVjtIt9/NzcSAkOby7FEdrHGQLlyHgxZjblYnaQ&#10;2XFXPOpSnbGuOhgntpTjLAP8JWawlwmOK7sqcHl7GR7cXY1ruypxdVc5LtBmLu6gmeyqx97BUjnj&#10;/eR2UfhQlEwpkiY1uppBtD4GfQ3xGOzKJCCrsWugDOtoHdPDFagv1KCMwOikaYi5IiVZGuhVdlA4&#10;LoNSYQl3/p3bWSyExfK7YLXsHtgZz4Mlbz1dTBnvrPg+Q3g6GxEgpgzurihODqD5KFHO/TSUxCBb&#10;NhuGECoqVNI+hAUd2dKIvQPFGGqLxcFRMWx4FR47vQEP8PbKbCu/Qz1W1TDW0Ej8uP+MaB/kxHsj&#10;Wm2HytxIZMcrGYc00oJyEvyQGuGButIwdNTGoT47CIPtcQRnqOyLidG6IErjjFitAvE6D+h8LZnQ&#10;x8rJjKLfqCiZ+w1mfLJbhsq8UPQ2JaA2NwiNvC5dlaEYWpmK2bFqTA2UoKtKL/ui5sYbMMLfu7lA&#10;jVVVkfybUKMowRPd1VGY2lSMg1urcJgGcon2enRrPe5wsbdAfHSIXBQqMS4YSl9HWFksZlB2RUSY&#10;CrFRIchMjEGglx029pZgY08eZsZasX1TA0qyQ+Fubwqj+f9GfOhtKCRHeFLRkrglUrfskZeshtrX&#10;CuHB3F+APQpSuL+EINLfDREae4SpbaH1t0ZhipbGokchQTQ90khApCE10hNpUX7MDowImDyc2rsW&#10;BaR1fY4em/gHs29LK+qKYhDJC9hWk8I/mCA8df8GvPPkBF6/NowX7hdjq4fwn/P9eObcBjx3UUwQ&#10;2oALu3sxI4biDVbwnyMbM6N1ss7NlsE62lIQnBmoCzOY1ayoQVJEAP+A7KAP8oWWBmYjlq8VM9TN&#10;TWhEdnJUl5gbstxoMQwZ5B1d+M/s704YOMKWRrTUcB4MaDXGBIiYC6JQKBiwl9FI7GBhdbs0u5Wt&#10;NRYvX46lpmZw9PClWdCG+LqpBT/jaA5TBglrW0OYM6gvFftxVcBRrAtiaQI7BytY8zzcfHyhi4iG&#10;m8ITZiYEgrEh7Ozt4RMYDFcfP0KH0HNygauHD89PxX2LhbNsCSUzwm0xlnO/RiZiGDKt02454bFU&#10;LvMrZukLCxVlXkShPoWrGTy4+fvSqFwNGVRSCIFN+P0DwuLbFvz9VSt++7AF/327Dt+/WULLaLi9&#10;VoeAyJ80kb+53WrC719X4qPHE/Dr23xNLD71XTU/X4mbX1bRTgrw9X9y8es7xbj5FW3ku1zaTCk+&#10;ez4emyoMsZYA6S2zwoYaRww1uWJuKADXduvw8M4wXBjxwalNbpjrtcfOZjNMlBtgrHQpdlYvwSMT&#10;jvjmhURALDKFfG6Exe853DfBIbafMmk9BMpXabj5WSr+/jAZN99Lw633+fwHfP2D3NtFGt/Kw423&#10;CvHD81lyVcIPH8rBc2fS0JRjjPiAeUjVLUOq3kD2fWSEGchFo3JoIdWJS/HI/gi8RMsQAHntQizN&#10;g/A4E4sXz0TiVVrJ9UtxeO+hFAIkHdevpOKZEwm4PBOGy7vDcWGnnvahZjYfiDM7I1GaZAebZf+G&#10;i+V8mTGrvayYqJnBxYYmabwAPu7miNEr+Jwpk0MjiLLpYna3n4cVvAkZUSKknRlmexGNfn0OTaKE&#10;9lCIQ0MFOMSgv39DBg6PlqAhR4UkZuxi1dGO2jSckOU+qjG2MgP7aRpHJkqxuTMW29emYGtPHDPw&#10;LBweK8DcaAGDaAHNJR+TPZkYaYvHSEcMpvpSCJwcGks5zm+vxP00kfsJkPPbSvHgnno8tK+OBlKL&#10;S7uqcJ6Amd2Yi+1rsnB+dyOObSnh/28jTk7Vcf8VODZZL5tcRDCbG6si0MSosXL+f5eivzkJ3bSU&#10;vIQABClozA5L4Wi1AFZMhCyW3w1b03nwcViGSKU1ihJ90E0zK08LQJzGFslhrsiM9kVWtBdqs9XY&#10;2ptHeAkra8flw6txdn+37FDet7mW37sIx7e04PT2NpwSa24QEscYaE9P1eLiTCPB38HvVYfH99bg&#10;4nae/646PHJyA1JD+f9oeTcaSkNRwcCeEOqElGh3ZCf7IJ8ASWQynE3bSUvwR4ifPUL4e+ZEuiJe&#10;6wBv8X/IJMGWCYHxsnkwXHIPlhveJ29FqSXxe2VGuaGOJhMR5AAXq4UID7KlJWnQVhmJfEKhnMdo&#10;LYthIhKK9Eh3JOpdkB7hivJ0JaqzCcckbzTTcPITvFCVHYjBFVnYIZpARXPo+mIMdqTjDrXSGzpm&#10;0lFhgYiJDIRW40HrWI4wMYQ32BNhWi8GfA3qaCp7JzswQl1qr0rlSXnD3HgRli25V9K8tYyaVhlH&#10;Wkbwy5qTqI4Qi1XNMTDXFochkNlQHvWwJCsCqVEBGFtbg70TdVjflUICVlJFU+HvaIJVjTlUOC3i&#10;wr0RFqogvEjM0ji8+sRBPHtpgjYxiDcfn8H1J3fhszdO4vLRYTQURWOsNx9PnlmNl+/vw/PnVuPZ&#10;s91ynfUXL67H249uwftP78CDx1Yxc+vBtYMbsb2/GsUpatgZ3ccL64j2+iQ0037EhEZ/hS2CCdKc&#10;ZC26m/JlNiImKcZEqHltLGFusgzmBIi1tWjKcSQUxEqFCnh4uMDJ1Q6WNmY0AWtYMIDbuSl430Y2&#10;BzpaLcfyZYtkP4iYVLhw8QJY29vCPygI9q7u8FaFwDdAzecX0iKWExIWsLQmCByN4eBsRmNYhiWG&#10;C2kaNnD3cCWAGPBFlV97Oyw3N4Y5YeDu4ST7VCxoNgIObrQlZzdnAsMMDgSIrYMTlhNUpuamct0S&#10;G1sz2IjJoO6u8A/Qw1cVDC8/NxqKoazhJVaqE3XB4glWN2ex9KlYg9uYiYZY/McYj56hRXzfj9/f&#10;byI8mpm5t+K/79XixufN+OLFPPz1eR0tpBo3xDoZoh/kLxqJXD2wBT+8nYvPn8jAn2L01Wfcviyn&#10;DZRzX8X4+vkcfPZUBn6+zsD9hZgDUoQfrqdion4BLWMpNteYYk3xcvQUmfAfNBkfP12Mz58qwK+v&#10;FOPvd0poDCX46bUcfPxEEh7f441XzwcTFjz+DULqNxrFz9m4+UsWgZGKG9+m0IAEPG5v+C4b+Drn&#10;9rrpn2Th5oeZuCEmIb6Rhr9eTcMfL6Xh5xfT8F+a0jdP5uK9B3L595aFjlIbRPnfi2StoWy6Sgtd&#10;igzah4BHvm4BZtf54PX7k/Dy6Wi8cCoMzx4Lx5NzOt6nwZy5bSBvXIoiQJJ4m4oLU2ocWO+BXSud&#10;sXu1u/z8jj4lJro8MbNRiTX1QehlNruyIgxrGhL5z93AzDieAUSMLHSFxt8eydEBDEDBcnBMbppW&#10;jkQqStPDy24xylP9sL4pGlNrUmk12TjM7SAD+2x/FqbXZjAoljJIF2NtQyyGVlcgJ0nLwOqEA1tr&#10;MNiZhg0tPMe9HTi7qxkbmiIw0BaBaX5219psTK9jgjecjWPbaCfDRZjqzcHBkQqcmKrG5q5Y7OTr&#10;h8ZKcVSUNd9ejXPcTm4tJ7CKaDGFuLqnCZena3BhBzNeQmwfLWRydQZ2E3QCKEcnxHv5+bEyfpYw&#10;oSkdpP0c31qN89PNuDjbhrPTrTwek911lTQsPaoyAtDMWNRYpEdreZjsPzhD+Dww04Rnj3fhhdOr&#10;8PihTh6bn93ZQBg04Cht6ZFDHXj2ZDeePt6OR4+04ckTK3nbxa2TZtiGRw8KQDTjgT00tD2tEhqX&#10;pmtxZXcNHj3QhEf21eLZw0149XQHE4Z2Jgk9+M/Z1YRdGe0ploFciRoa4MrGZLkOfHyYC5NiN/5+&#10;TvAnKJQC+E7m0HiaobFYjzCVLRbd80+YLFuMRfPuxLx7/4H59/0T8+b/C/MX/hsLeGu05C5C05Jg&#10;8EZ1XjjiwrzhYLmYsdoCCWFeSIv2lgl6crgHNF5MJi3my6ohNkbz4G6zhAmJLQpSA5AV70bTogUV&#10;h6I0MwCrGpKwpiUNPQ0JKEvzxR0JUYHITo2Ekw2DA4NJsFKB1PjbQ3brajKQEO0nJ/IVZ+ll8FfJ&#10;4av+iI8NQij/KGN0Luhtz8VIXwnOz63DoelVGFlXg1X1OWgri0Z/ezJ2jdRR2dRY0ZCGaI0r9L4W&#10;OLG7W/bki+n3j55aizWNCegsj8f9h9ahj3+YIf6WCFTaSCXX0Vw6apKwqSOTitiCc7O9ePj0BI7t&#10;XoONK4pRlRmG2gx/XNnfwB+6Ha9f6ecP24jnThMoFzfi+kNb8OKlUbxwZQKPkvxiwsyuwVr48UcR&#10;Zer1Gk94uDEo+tjC3sqAmZstfBVOcLYzIyDETHVb+HhYw83BhOZhQIAshC2NQMxsV6qYHegjERCs&#10;ZWbvDQsbG1qIWFzKD7rYZMRlFiOQr4u+FH8PG9gzWLt7OEMXqkWgWoOAQA0Unr4I0YVCGRgER9qE&#10;lYUxj2tDyBhg+fIFcHSyZLBfIqFgaW0OM75uamIAUeHXyV0Bd08fKDzcZb0vJ0drGo4RjcKI5+FI&#10;M1qKpUsX8lY0SVkSDASghQlMaEGGhJGtvSgdbwZLW2O54qG3ypf2Y03QmMOe+7K1M4ePFzMeTxu5&#10;zoQDNwtmsmJOjEZpjJceJAx+XINf3mvBH5+JjvMm/PeDaoKjEb99VIMf3iy+bSFiYSlReuRPBnBR&#10;CBGNfFyPL55NxdfPZOGv9wiQT8UILL5PrPL3aRV+f6sYP76UgT/eoS2ICXvflODTZ2Lx7rVwfPtK&#10;Bh7c7YnVWfdhY7kl/yEz8Ms79fjzAzHvQ0CN+/mZ5/ar2HhfwON3msefPB+x/UGz+Zlm8306oSFA&#10;koMbX2fgxlfcvswiAAkOUXjxUxqK2D4WZUrycPPdXPx9PRu/vZSJb59MxccP0BQuZOGxY+nMVE0Q&#10;6X8f4tVLkBQi+j6WITvcCDnahRist8Vr9yfj+RNhhIYeTx8JxRMHeXtYTCLUM7BE4HUayesXY3ib&#10;gEMbFNhca47RWgveWskBA1MrPDHS7o5NTY7YstoHg13RmN5Uyew4V5Yn2T/GpIw2LWZd9zQlY1VT&#10;OspyYlGQHom0WF8mgG1yFvmWtSWEnR4TDMhi1vnMxmzsFn0UhMW21SnYSKjMDJXI5opz+7pwYLKV&#10;SV4T1rXkYGRVCg7SOAbbEzG9sQhnZ5pxekcd/y/LCKJk7FiTganVmRjtjGeAzKchVMihwNsJlRPb&#10;a3FqZw2DcjWOjPNcB4uwlccTExZnaSnHGPy3cP8bmyJpMKW4OttMONTyfgUmutMws6EMO/oLCZ8c&#10;7OX7xXvObK/B2R01zP6r+PkKHBgplP0yJ6YqZUmWE5N13GgoW2p5ng149DCTyANdeOxwNx491I7H&#10;CYTHGdyfPt6Gh/Y34spMHQ2hBvdPV8nXnuT2xFwjnmQ8efqweE8zHp/rJPxX4rG5Fvn6o4eauT9x&#10;24GTE8V4mPt5+kgrbbOOcKnn++v5mO/hPv5zvJWgascTfP3JEz14/cEpXJ7biMOTnXIJcDG5sKUk&#10;Cio3E3jYG8HHxVSuNulgaQhvl+VIivaA2t+B8FhE81iMxQvuwiICY8mCf2PJ/LuweP7dWMT7C+f9&#10;G4vuvZNJqyG0AY4I8rODGU1lKV8zNZwHJ+tlCAv2QEaCGqlxSuiC7Gk0y+HhaAo3WxMYLbqLPDDg&#10;844I9LFEgJc5/N2NEBXshMx4PyQScvnJfrgj2N8VcRE0D5WCmmsML2drZi/eKMiKR1JsIG9jUJgd&#10;C02ACyI0fghVe6O+KkuWFOmuzaZ5JCI/VYvsFB2SonxRnhNJcgVjZrQN9Xk6Zi8ZODYlJsH04PGz&#10;I7xIBTi7rw9vi4Xbn9qFt7i9/thWfPCfvfjkhUN47aFRPHVmLR6YE+WH25lB+SBc5waVpzHWtufh&#10;8rEhnNy7Dr1thchLofrlRWBdZyZOMNu4wmzg2bNr8M5j/FH2tuHpM314/aFhPHx8tSwq184fpjpD&#10;jdnReuwYqoUvFdCCATo4wElOOrQwXQxPV3t4uTvDlSah1fnDiLCwIZkbKhOxtjsfmTFK5CYoofY2&#10;oIU5yYKNPoFKRKakITg6CrZunlD4BUIfFYHw+Dj4h4TBS6mGu8IFCnc73jrB09udsPCFg4s9bYW2&#10;wIDu5MzXeFwxvNfL01HOAxHGYWK2GJaWyyUc7GkeYnSUDS1C4eEBOzsHWDu4wMbRia+LGfIiyFvS&#10;XOxgK5bOdXSAkZExTAiTpQZLCR4xt8SO+7aiXYgmLjHii1CxNaKBEHxujrDiYzPr5TCzNIZYptee&#10;jy3MF8GIym9HM3XiNXMnYN3drBDstxyvPiyg0Ydf3m/Drx+1AL804ffPavHbJwIsnfiBEPjjc4JD&#10;dJT/Qkj8WoZbfzGYg4/RgN+/KMEnTybi2+dypYngi1oGbkLgs1Jm/sX472u5+PaFTPz6FiHyBQHw&#10;EwP/L7z9sYCgKcWDuzywOuMeDJRa4tlDqfjjQ+7351ZuDfJ4EJ34v5QQItzErPjfS3HrD37+jzzc&#10;oIXc+G8ODSmfm7CcXNz6ho+/IDg+5+3H2fj7/VT89U4K/nqT2+spuPEqgfMq7eXVPPzwTDq+fDwD&#10;71zNZQCLJSwMEO67ADGBiyVARNNVttYAHZnL8RRt47njesJDi+eORjKQRDMoiaG7tJETkXjlTCxe&#10;OhWFN+5PwYVJNfoKDLC+2AzDlRYYrjHDaL05pld7YLjFAQNNzhhdEYj4YFPZUbq2MRXb11dgdrhW&#10;zmzua0xCEzNVMRS1IjsclTmh2NJfikMMpgfG6rCLgX/fSAkm+9Kwtl6Pjc3R2LE2DyuL1egqCkZv&#10;bSxOzfTiCJPBi0c24dKxYWxZX4ceZsgHaQmTfckY70pkEM/AzNpEjLZH4PROsTBVGfYOER5dMbSM&#10;eEwQBn31YbLOllh+dqIvHdvWZGF8ZRo2NkZLEAiYCJAcIiQOjJRhz4Do3yjCbkJtx7pU7BviuTJT&#10;3zNYiNHuVHSWRuD4jnYCKRPbelMJjwYJjWOT5Ti+rZI21IAT2wgTguvEtmocHhfNXDW4TEu4f08D&#10;wVBLU2jEw/uacZWGIO4/tK+F95u4tTD4C6AwyJ9ZycDfKiHxzLF2PHuUAf9wM4HQhCcPteKZo4TA&#10;XBNfb8aV2Xrcv7sBV/YRNoc78Bzf//RR7utAHYFURRDWEDz1PFY9zk+V8/11ODklRjIRmGsKGBtX&#10;4uWrW/DCpSFc3tfJa1iBDW3pSA1zhTPBsXzhXbj3n3fgnn/dIZuoDJYuwKKF98LA4G54Kvi/6GIJ&#10;0Ve9eMG/sHTR3YTEPTSTe7CAtwvm/5PP/ROGi/8Hl4V3Ywn3t2TBnXzPP2C46E6YGd0Hd0cTWWXE&#10;282SCbSNbLa+7+5/YN49/+L7/o2l/KwhP7uMALIxXQhna7FapDHuMDZYKJtmggJE6Q5zZv2usLc2&#10;lpPwlF5OzLqtZbmO+Bg1tIHuqCtPwaa+SuRRZxuKswkPsVJgGI1BgZhQlTwJpZsp6vIj0Et4vPzg&#10;HE5Pr0NzgR7DKzLxyJkBfPXOKXzw4ixee3QS7z47S3jM8gIO4X1RB+bJ7XKhmg+f24+jO1bSfMJ4&#10;HreVvKIgHm31ySjJ0cp5KvFRSiRE+aO3IxtfXD8p1/p9+YFJmsY4nr1/AB+JSTAPT+Hc/l6Mri1D&#10;dLA94nTOSI50w5bhFgT5O0Kn8YFK6SJLs4tqv56uNlD5Mat3J5E9xex3Bn6aR0KEEklUv8bCUDke&#10;e3a0Bsd2dcg6PGXFSVBr1fBQBss5FqI5yUQM/bVcBmsbKzi7uDLo20pYCAgsM1yKefxxFxrMg6Ud&#10;rcZe9EMYYrHBct4ugxENwlWhgMJbweBuCicXUYzRDI6uzvAM0MJXrKceqIWdowL2Lh4wMDeBIQ3F&#10;0dESVsw4nFys4axwpl04wsHJDdYEjSnNw8HNVXayL1xiwGMSJM60LHdfePj4Y7kZrcXMGOY21rC2&#10;tYAD7cOB5ypm1AsDi48L4Lnzc8xKPAk4Pf8mEvgH/uBRMTGwj/Bow0/vNjHAt+Pv7+rx26cEyHdt&#10;zObr8eN7DNDf18vO8puiKUsE8ps1uAG+5+96fM+M/utnM/HDi3n4491iBm8CR2yfETaf0UTeLsLP&#10;L2Xh9zcyceOzXNz8Ngc3v84EeIvvSvHKJT12tJtgW60DrkzG490Hq/DfN5tx8wtxPgSKWJ/kBo8l&#10;N0LlBvf7ZyHPhZAQFvILwSFA8iM32XxFgHzJY3xB2/hCNGVx+4AwuZ6GP15MwW//ScF3Tybhi8dS&#10;8ckjGXjzSh4OjYYjXbcU0aqliFTOR4IoYaJdgtLo+bi8KwSv0SyePhqBa9NaXJz0x6WpQG7+ePyg&#10;Fk/PhRMiUQxUYv5HLAbrbNCaZoCVOcZYU7AM60uXYUujJaZXumCIt9tWeGFtrRcCXeYjRuWAyvRg&#10;jKwuwcbOAtn2Hcbn9P72yE8MRGtFFHYNiWVb65mZV2FqfQn6W+OwpS8DosiiGLF0alcbZodK0VMZ&#10;TJDkMOFrYwLYhB0E0tHpbpzeuwoz/JsvTfPCUHcC1jXqaBuZeIbJ2o6+RKwsVfJ8QuQyssPdsRjo&#10;jKLBFGN1XSTqC8WIIn+sJjAE2FqLQ7GhJQ4DbZE4OEKD2dkgzeEcA//xbTW0lDpaURkNJ0YCZ2VN&#10;FFpKg7Gb7x3uTkZxoh82r8yRcx6ObKmStbqOExRHJsoII2Ed9QRHHY5PVmNiZSIme9Kxc30Wjm2r&#10;IEDqcZGGcZkgubqvCRf31OGRuQ48dKAV1/a2EPKr8cTRFQRIG148uwpPH+vE6W0luLSnmobRjEu7&#10;SvHciXY8d5KQEBvvP0WwPHWsC4/QZq7MNhEYhNMB7nu6HI/xtYszhNS+Bm6ixItYsbBTLnIlRj9N&#10;8DcYXpEha5g9eGQ1njmzBi+e78cL5zbhFQLlqbODODLViQ3t2ShJ0SCCia4H7cDOdCmMl/wbBoSD&#10;GeP3grv+D/feeQfu/ff/YQkBYrj4PixmsF8oQCEf34uFtJP5hMC8++7CvHl3Eix3Yv69/8R99/wD&#10;d9/9T9z1b9EMRlDws/Pv/Qc//28s4PsW8jPz5xNE87g/bksYtxYLu7nvNljuiI3WM/NeAivzxYgI&#10;9WcwJfWYmTozo40NDZJDY8XCShkpeoRqvJAY4Ye1XaXY0NsAXbA31CpntNRmIlLtBq2PE3VZB53S&#10;DiVpWqyqT8XVY5vxzTtX8eyVnfwjbMKLj87i7Nw6PHhqAJ++ehifvnwQ1x/djvef3oPnLozgAgn8&#10;NoGycVURrEzupb4Zw8/dAtaknlgvIEzjJBd8ykgJQUayGv4eJLCDMf9I4zG4ulIO+z1O29nSX450&#10;6l42A9/tSUUeNKMQjA42E5Z2/J7OUAd5IJzQ8/G2l30U/j6utA8beCkcZAVePz9X1JZlorO5CBpa&#10;mZejPQr5/XrbcuWIidJMHcqzI1BTksx9BhAS3rBx82IQJoSElYQTKI428GYwd3CwgKm5IUQlYA8+&#10;VgX6wdXLExb2TnI+hr2LAio9YanR0ViC4OGngpuPD2yc7ODt6wFfPx/ZXOUXrIdfSDjsFb4wNLeD&#10;pYsP7D394ezN1+VkQnNupoSDC9w8A2DnpODnPOHm6w97dx/YufnQkILhpPCSkw5tnVzh4ukDU1s7&#10;eCoD4M3X7Gg4FuaiNL0olGlGoDoiOVFDgzKjmZlJAwng34mb9TzMDsYyu+/Hn5+048e3GgmKNtz8&#10;QdS5qmM2zwDO+79+VIpfPiyTTVmyL0Rsv1fhJmpwiyby1/dV+I6W8cMLOfjxlVz8cr0Af3/AIP9p&#10;xW2YfFaJW++V4MY7RXz+9kxzOWLqG9Ffwfu/luPPz/PwPDP5U/0puMQM9pEt+XhmTx5eOpqHty7k&#10;48PH8vHFi/k8xxL8JZrJRMFGsbrh3/z8X7Sb32ggBAr+S4D8QGB8m4ebX+VLeEDMaP+Ymyiw+A5v&#10;r+fi5/+k4YvH0/HWpTQGkmxMrAhAsmYeUrSGiFXN57YQKeqFODAUhLeupePBPRocWK/AlhYb7F7p&#10;KJuozo5746E9QXhsbwgeneXtAS1OjKnRlm2IhhRDrMg1QV/+MmwqM8FkgyV2ttliosUK21cosLkz&#10;ACsa4+USz9nxgSjJCEVjSQwKU/0QF+KIOK0nLdkKzZXx2LulFRO9hZgeqKKVZNOgPdBUpGOgT8PQ&#10;inT01EfTYiIx3BqNLSuSMMPrt3+iTlbUHWDQvji3AkenarFHFFbcmCdLo2xemYq5LTWyttTE6lRU&#10;JjsjVWsBvcd8rG2KwmR/HrqrQ9FdE4b26jC5ImKcxgHRSguMrc5g0GfwH8zHKWbiovnp7C4GfYLg&#10;+LZaCZG9w8VYVRWG9FAnpEc6QCxnO9iVgMm1NCdm7StK1Dg6UUMLyZA1ucRKizvX52GwLU6azdzm&#10;cszSekTzmehsPzJRhcN830mC5cJMC85MN+H+2VY8eKhDlmN5+OhKCaALBMAzZ3rx9HFC4WALAz9h&#10;sLsOjx/l+3j/icPduEDYXaPRPMzPPX1yNZ4/24fHj3TRbupwabYRD+xvoZHU48G5TsJRgK2Uxifm&#10;VORhiNd/33g9ZkZ4PpO1OMxreGi8Gpf2tePCdD0eO9SNF8724/pD43jn8a344LEJvPf4ON5+bBRv&#10;87FYKvjRM+tw9UgfjmzroMGUM1FPR3FqMNRetrBaPh/zaQ7/+L87cCeN5a5/c+PtnXf+H+7k8/fc&#10;cyfuvftfuJvAuO/eu3AfgXLPvf+S2920jbsIE3F7Lx/fe++/ca+8/2/MI4AWCKjQXBaI+/zcIgLl&#10;jkWL74GpyWIEB3owSOihVLpB4eqI5UsWIzU6BG0V6QyUoUiJUaGhOhf5WTEMtHbw93NCmN4fLvYm&#10;solLjDvfulFMIixHbb4Oz16dxudvncPHr9A2XjiOT149wT/kNkQFOTBDckZjeRJO7O1ndrNGlhDY&#10;3FeFzOgA5Mb7oyRdDT9XU5gsuxvhake0VSejuSpFjigRJd/rK9JQkBGGlCg14sL8kct/Hh8xKsHe&#10;AME+5kjQucihcWEBVijPCMaWdRXU70zkJofIGe4atTccHcQw3ACEBPrTurzkLHWlj8Nt43C1hb29&#10;ObNtsQ6JqZxprtFoqIt+sLQ0k+VCHGlrDgyuVgzWZqIJisHZLyQaQREpCApPYuBntk+QeHp5wdfH&#10;kxm9BewIYw9PV4SEqBEQFAhNVCLCE/MQpEuEuzcNLyYRafklUOnCCQ8lfNQEkJiBbm0DHz8agLMz&#10;rWURjC0sYONMWDi4wCsoCkpdCvx1cXBXamBiLcyC9sHXBSzsnJx4zhawtLKFi0IUVlTD2UNJ2HjC&#10;lOdtZLEcquAgBGpDaChOciKhwtNTTp4Ua6DYWIm1UGhTpovgaL8czk6m8KJlulNf3Szn8Z86GPh5&#10;A4N6J358sxF/izpYPzURIPW48TkzfmEAPzTj+zcLGeRFvwQ3AuTmzwTE3wQEIYKbjfjt/SL88Hw2&#10;fn6lCL++Vow/rov1yUtw8yNuHxIeHxbjr3dpDYTIzQ8LaCgM5NISaAtfMfj/twi/vJ+HS5tT8PBo&#10;PZ7d0Yb/TLfh+elWPL+7Cc9ur8ATm/NwZW08TrSrcHKFJx4aU+L66Th8+XQ6/vs2zeZrQkWUYBHn&#10;+DPviyVwxb55LNEHcus9wuXtHPz9ei7++2ImrSkD7z+YiedOF6C32h2xyruRpjOgiRgiTrUAacEL&#10;cWizHmen1Ni12h2bW+wwVG+N7V1O2LXSFgfXOeHUsAeubg/Ale2+tBM19m/wwfpae6wutkJX9lKs&#10;LzbBSKUlxmvNMFFritE6c+zt90NlmiOqi2KRzP8Xb1dj+DiaIDbYBRtXFqK7Ph0B7qZyCGqQrw0i&#10;+HyMxg25iT7oa02Fl9NCKBUGqM3TYEV9LJMsZ3RV6jDaEYfxrnhZAXf3xkJs7k7Fll5m71MNeOhI&#10;L07TFnYPiEWjCEwx8bAvE3tHinFka7lcb2Scz0300GrWF6C/KZLvSZeju/aOVBAm4bIG1YHxWmbh&#10;bQz+ZRinzZyaqsH56Qac5SYKMx4cq8BZBvGLNIK19WHY2J6EHYPc/8YCzAwX0qQqMNIRj9VlGgy1&#10;xMoKv2IZ180rk7CmIVwCZHaA7xslLGg0R2k3ohP/3HQLjaWScKrBhT2tuDDbjvOzbdi9qZAAzCZA&#10;E2gCYlgyodifhWsH2vDQwVZCop1W0sX7zbi2vxkHeG02NcViy+pMDLTGEhCiPlgl9g8V4shoKc7P&#10;1OKhw500qkZaUC2NqIHXjfdpRqKQ5FR/EY5ub8Xc1lqc3FGHM7vqcW6nAE8LragNV/e24akTq/H6&#10;1QG8cW1ALiP8xgMb8dyZHrz98Ga8S5hcf2iYcBGA4f0Hh/HuY1vw7hOiHMk4Lh0axK7RLpTnxSE0&#10;yF0O6XayFsOVDeWk6HkCBnffASOD+3DXPwmWf/wDd9FeBGTE43/cIZ6jzdz1LwLmTm7/4Pt5/+5/&#10;01bE4ztx9138DAEkIHRHkEbFgOHMrNheZtwKhVj/wgE2lsbQ+CsQ4u2ElHB/GbS9mdG4e1gjWO0F&#10;bbAns3dfuDqaw83eiuS7F10NCRjrL0V2rDsGVuZj73gbju1cjUtzG3Hl8AC2j9QRNJ7wcbaQI51E&#10;FV190O3Z7M425li+aD40PrborozBeF+RLA2wqjkFHXWJmBhoQVwojcfXER6OlrIEibe7PUQfTndD&#10;AYZWF+LCwV5ZS2bbhgKcO7CKCjiAly9txgMHe7BnrA3xBJQnzcLfxxneXnYIjwxHRHQKAtRauIi6&#10;VSpPuTCVKFooFoxKTIiE0s8dTrSA1IxCJKWXwEOphrWLK7N5B3gHuMnmJQcXBzh5MqDb2dMmHGFp&#10;40DbsCZE3BAcxgBPY/BR6+GlCoZSHQQnZ0fCwAXaqGQk5ZQgPi0LwfoI+AeHw5/vc3L3hp8qhCYS&#10;DJ8grYSTjb07g38AHBXeMLVyhLW9i5wUKGzHyt6NBuFKeDjzNQfYOTrD2MQMy42pu2JuD2FgtHwJ&#10;jIxF5zqBZ24FEzNebwEQs2Vw4bVU8Pd3cjaDLaFoYmYEIyPRR2Il+0lEP4gtYWpvJ5bpJVQsFkLt&#10;bw+drzUa811x85s1wLft+O87DfjjixYG4Tb8+QXvf1IvDUQsEvXXV1X4UZQD+U5MMKzC37+UcCsG&#10;bjFgo16uG/LT9RwG5mz8+XoJfnu9CH++RWC8T4B8UCrhIYob/vE6X3+T4CBEbn1yu86VWJoW3zGw&#10;f1qMhyeZ7Q9X4umpFrww3YnX9/Xgrbk1+ODYOnx0rB/vH+jFa9ta8eSGElzrScd5ZtPH6lU43uSH&#10;c6uUuLQxAE/s1OD6qRh8+WgG/nyb5/xFOSFCWxHg4nn89Xohvn8uB5/RQN55IJX/8JloL7QnQBYg&#10;VbMMmaLjPMIICcp/oyXTBAN1dtjc5IJNdTYSIjtWOGFvjxOObnDHyUEFTg254f4tXri4zR/71imw&#10;s9cHEx0e6MxcjHWFxthIiAyWG2Gg1IDv98bESlqk7X0EhxUidAomUzo0FoWjJNkPNTTiSJUT/FwM&#10;ER3igiidKy3eBMaL70RVrhoTzIJTIlzhaDMPKi9zJmEeqMwKYABOZrDPxikawP7hEkyvz8cObtMD&#10;xXLVu6tzPbjK/ylRFXagJRKTPSm0lXgaVi4hmYcDovruWKl8XWT9oqTJEQbXYwzaRxj0ReA+sZOw&#10;2NPEwF6FI+NlstlK3JfbVDUBUk5bKKPlFOIgjeEYP3Nmbwe2ri/CphVp2D1Ugu3rMtFfr0N7vifa&#10;ct2wZ2MmhtpCMb1BgKQSewk4MShgdlM2j8HvsTEdh8aKJagEtE5uI1AGc3F4vFQeT1QW7iaMuiv0&#10;ODTZjG19uRhpj8MJ7uvw5nyc31FDA6nHJW4XdtUSFhXcVx0BVcpjZ2OsMwqb6kNwkDZ1hDA9xmNe&#10;3dtKAHXKNVXE9zk6QXDx+Kd2EBYE2fHJOkK0VQ7vfeRQJ+HUyeNV8XrUy77b87Sxo6OF0n6epAld&#10;3lOH8zur+f52PHpsBZ49uxYfPL0Nbz+ymdsI3nx4CG88NITXHx6TzffXjoh1zqdw/fE9eOrciJxx&#10;vodgnNxQiY3doo5WHnYOVaO9PJq/vQYr6+LR1xSPVXVxNMUgKN2tYTDv3/gnYSJgMW/evzDvvjsJ&#10;kn9j/j20EmEphMqdd/0Td2Tm5yMxOYUB1RNiiVUx+sfRwUp25HqKsf+2RggLViInPw8xSQkIC6cq&#10;KRVwZ+AMCw1AdWU+VP7usv8kPMQd+ek6VDIzKqAVKGyXoTA9DNs2t2PdijIM99fJir0u9kbwJkDE&#10;muEOtmbQBHhJINhbL6NtJOCj/8zilcuD1FgazWAD0pOU0AY5Iik+hOdEcDBYWzL4ifkXYhauLy2h&#10;rSIWMxPN2DPRgtIMP2Ytddi9uQlddcmoL2GmH+ItS4t4errIMiNeHjbwDVBBF5OJQF0sbBwITVsb&#10;+Pl6wMzEAA521sjKzKR5hMDWjsfxVsIvOBLO3kFw9dEwm/eCi4cDPPw9uZ8AKDxc5Loey8xMsHDh&#10;3XB1sIavlwvcPFwRoIuAKjyNlpBEowiCs8JVzrkQnevegSraghUUPqL5yQ5WoinJxwvuNBcnhQdc&#10;aSAeykAo/FRw9VfDQ6WHizeP76miSXjBmEZkZLqMwBCjrmgdjq4EgRv8/f1oPbYwFGVTrMxk572t&#10;g41s5hKAcSGUHGkits6EIQFoIzrTaRru7i5QBQbJznZXdycCUoBFzF53gFKsr8Lr5uZoyN/LhMps&#10;gawoG3z5ejuh0IVfPqjHLx+JfocO3Pi2CT+J0u7fitLulXy9Fr++V4xf3hJzQ+pw41eC4cdi3PyN&#10;gVn0haCRnymjfWTh91fyCBABjEL8/U4xbr1fCnzE9xEkNxjQ/7ouRkMV4taHBMenNBFu+CoHf37E&#10;f7qxZFwbKMMzDAYv7GzHqzOrcH3fWrx7aA3ePbgK7+xbiQ8IkQ/5+MMja/HR8bV4j8HxzT1deJGZ&#10;9lOby/AAs+lz3RE4vyIUl9fp8chYJF6YicPbxxPw/WO5+PXFYvzwXBG+eaYYHz2ej6fPZKM+ywzR&#10;/vOQEmyIdL0h8qMNsbrUAQ1JS7Gxyh6bqu2wrsIcUytcaB/O2NfjjMNrXHB0rSuObXTGuVEPnB3x&#10;wly/OyHihfE2F3RlLUNPznL05SxFT9bduLZdjScOxKIi2UxWVdAGOctRitFaV7k2xvrWbPTWpcvZ&#10;w52VYTR6BdKj3KFyX0YDcWAWX4gBWkZBohKmBncx+TOBrfFd6CwLlSOfOopVzOATsK4+Es25Sqyu&#10;DpOT8y4e7MPOTWXM0KtxbFu9HAF1kEH44GA2hps0GG4OwcSKaAbxTFnB9wBN4eiWCoKomEE2H/vE&#10;4lUEyzlm4kdFpzbBIuxAjKIS8DjMAC+C+mkG6/387BYagViU6shUIw5ubcDwyhz0NCRiZqgGM5vy&#10;CCcChcc9MJiO/dxmNqYSCOKYxZjuT8X23iSeQx73KRZdSqRRpPH4NKktpThLiAmI7F6fjt2Ejhgp&#10;JlZfPDpZTuARXuvT+Fk+3lLCfRYRFtUSGmdpC/eL/o3DXRIooslKGMlxHvcI4bl7XQomV8RiT38m&#10;jmzm52hlxydKsJcgOzFJ6NAy9m3m45FSHN1WR6Bwf7SOc4SFGG12cboep/g+8fjIRDFObKXN7Kwi&#10;tKpkx/9lHvv8zlr5ve6facAzp3vw1MkuvHp5HZ4RQ4xPriaMVuG1q9vkpMXpjbchKUzq4UMdck2Q&#10;Izzmk+f68cq1EVpYEw7w+p+iKZ3Z3SjhJUzo9K4a7CMEN63KQEKEJ8yXz8O/aCb//vcduG/eP3Ev&#10;DeTeu+/CvHvuxj3//hfu0EZFo6CkRAYcD4UL7JlxilE/rqIzOcgTSWmJqGvuQFlFG4IYQD29POAg&#10;Jq9ZW8igFBkZiri4aITqgpEQq4eOdpIYq0F8lIbZvELWljIxmQ9XF2u5hrla6S7X8PDztIOzvSn/&#10;AcT66QpkJEVDz6w/LtQLh7Z14dCWVtTmhEGvckGYhtbCwOUpKu76OcPHx5HgMYHZsvlIi/ZBc0kU&#10;VjflwsVqGZXNEvER/vwH84Ujv4eDnSWWLJ6He+75F0yMqHJ2FghQesiS7t6+/ggKi0NEQgY8vPzh&#10;4MyA6WoPY3NjOLjRvsJjmOXbyec9fYJg6x4o1+IIj8+FPjIebgSEpb05A7K9LEni7uqEqEg9VnTX&#10;or2pGPExAjSOsHJSICA0DfqYPCRnFiM6IUE2b3n7BSAmIRaRMVoEa1U0AQX8A/xlyRMb7s/Cxpqw&#10;8CZ0xDofDrBytoObnz98g8R8DS2UQSHw9VcR9k5yfXlra1MsMxKz280kOExEP4YwEEsTmJsvI7QM&#10;+Prt4b+ODk78fSPgE6iDIkAjK/Sa8fMu/P7ubs7/m6RoLeeSiNny1jYEnpeAiAusLRcxYTCFv4c5&#10;wpQmeOYSg/uvq/Hn542EBoHxfZtsxvrx/Qr8+RkN46eK2zPSv6nD1y9k4dePCRFRqfe/Ffj7x0Lc&#10;+KsMt2SHei3++Dj/NkTeKMBv1/Px2xu5tIB83HifIBH9H4TQrbf5GVEs8e1sPkeAfHS7Ses3Pn95&#10;OBFXaBdPjtfj+e3NeGknLWR2Fd46uBrvHFiNt/auwtuzK/HuvlUESQ8+Ijw+OtKLj7l9emQdPju6&#10;AV8c24RPDq/HR4fW4e2ZTjw7VoNrzMYvrUnDlY3JOLc+Eif6Q3H/WCyu7Ehi1piPlkJXRBEgicFL&#10;ZGd6fvh83L8zAecnQzHVyeDd4YRdKxTY3afAnl5XHFjjioOrHbk54Ph6V5wdUuDMgAInN3ng+IA3&#10;dnQr0JZmhLbEJWhJuAunaB6P7YmkwXhjS28ycuK84S5A7m6K2Chf2rjoXL0PK+pTcGC0loGwGJXp&#10;SlSk+iAr3J5wiMLKqhhMrS/Axs48mCz4F4yX/gMZsW4yq59lYB7qSEJpkitqM2k5PTnY0pdHgNQx&#10;iHfgsXPbaPFNmFybi53r0rGjJwH7mf2PtYdhuEXP4Cz6GSoZiIRhVGNOrCsiAuZgMU4y4z4yxoBK&#10;cOwdLGDAZqYuiv+NFGA/g7cI9GLbO5CDOTGiamslJlanEXapNCBaAiG2fX0htq0rwCwNY25zoSyd&#10;cnQsD7vWxmH/QCaOM+DP0YSOjfG4Q8yw16Zgx5pkwqmIgCHYCBEBkH083nkC4Bxt4jCz/BMTDNQ7&#10;BCRK5IAAkfnv20DYjBfTFGgphNtpYU/8TsJKLs424P7dlbgyU40H9tbh2r56PLi/AWe2leHQSC4m&#10;uiKxtTsKZ7dXEAo1eOL4ClwgAE5ur6JZ5WLbmozb8NhD+PB8TnA7t70cV/cIy+HzfO95fk508p+a&#10;LMFJnpewjwsE3xy/15mpSpydqsIVMRBgVsCH+ybE9hGGYv7OtX2deOz4GpydJnwJtlkC9TzP5TwB&#10;dXF/Ox6gxZzl9xXVAESz29wo9z/N32x7NY7w+84OZTMRSCdMeV6E1t6RIlRlBjO2LsU9oqmL5nHv&#10;fcJCRLPWnbjD1NFRLokqOl8dnWwZNKyYBVvA2c2RAc4XmcUVSM2roKEwgFrawNTCHE6eCqjUaljb&#10;2TPQuSAyKgm+foHQ6jWICNdAqwmAv58ng7eYvcyA5MrgZmkqM/tgAaVYtZzxrQtSwNbCQHbUpiaH&#10;Qx/sCzd+xotm4edhSxhYEyp+8FXYw8XOhLAxQXlhAspoMcnRfsiK80d7WTQ6y2OREsqM2sIIPsya&#10;3fg9VH7uyMuIRWKUlsHSGs5Odgx+nrK6bnRUOAN9BCoqa7B2wzC6e9YhNj4JprQHC1qIUheF4Nhs&#10;eAbHwsHdm4E6GBGxOUjMrUdSfhXC4tKh8PWFLc/Ty1cBURDRwGAhLBloYyP0yM9LhpXdMpjYmMGL&#10;2Xx2SQ0iE3Pg5q1GbFIa0nNyoI8Ig1qjhrunK4JCVDQOVzlvw4zX19XVhXYliiI6ITAkFIGaUO7P&#10;EY58XhWso/l4wp5Q8/HzIfBtEPa/lR2NjBfxN6TJ2fN8li3GUsNFBIg5bCxFjaslmH/v/8HCdJFc&#10;6Mvb2RxVZWnwpo05u7nDk5CytbeALa3RzGQRTIwXM1GwlLPRBZg8aFt+hJQjbc/B3oQGagEPVyME&#10;+yzHsR1i7fI1spTJT+/WEBTNEFV2//iiFj+/Vy7nZNwSFkLz+OvzSnz2fDL+/kJYSQ1u/lyKP37K&#10;x60bFbdN5I9q/EmI/PnW7cq6N98tkrd/v1OAG7SOG7x/S4zUEo/fysJfb2bh77dFH4UAjwBIMq4y&#10;6DzOIPoss9eXdnbQQrrw1n5C42Av3tnfg3e5vb+/lwDpw4cH1uDjufX45BC3g9zm+nl/HT6c68P7&#10;BM57B1bhTQLntT2r8fL0Sjy7vQ0Pba3FucFS7F+RiQ0lQSiJMkdGmDHig5ciQbOYAFmCPN087F3r&#10;jVcvJOGhfXqcGvPHsQEfHNnkiePD3jgz6o9Tw7442OeIw30CIg44ucEJZza54eywF3Z0uaNQczdq&#10;wudhbYExdvd4YaxDxQCUjklmub1NccikmQf6WSJC54ZQjQe8nE2REeWJrasLGECL0V6sQ36MA1ZU&#10;6rCiKgq1ecHIjlGgvTwGeQRQabovs9IaZuVV2L4mBesaI2kx0RjvScNIdyIGaCODnekY6MzBpUMj&#10;GO0txOGtddi6Ig67RXAezmeAE8Nkq2Wn9+6BAhoKM9ghWgeNYh9hceh/4JjsicemZg3GV8ZgbS2t&#10;pS1SljoRQU5U4t21LhXjnZEMksycx3IIqRRs7csg3LJxiJm8CGgzBIxsllqbip29idi7MY12k85M&#10;v1g2pc1uZBClBe0fKsC6WjW2Ewh7B7IJnSyeUw5BVo6dPO+9tJE5mschbmcmy3B5dy1Oi3Is3J+4&#10;Pcx9neC5HR6l7WzOxZmdlRIe4nxPTpXh1LZiBnpCZE8Ng38p7YCmsLMCDx5oxqU9Akx5BFwZoVkg&#10;IXSG1/esgADtYntPEkZbwzG9Og5HhzJxfquoUiwmcfL+jgoCQYzYEkODG6SBCLgJsIi5KaI57eps&#10;owTTSQLz3FQFTk4U4ALP4eqeOj6mPRNq5/i5Y7xmF3jMszz+BQLq3PZKnOHnT/AzwqjEYAIxaOHk&#10;znocF817k1VyYINoSjwlmxUFLGknPO6jh7vlyLjaXC2WL7oL//q/O/DPfwgr+SfuUKjD4egVAHfv&#10;ALh5+jBQMQB7qxDCzFwVGAw/ZSBf85cVX31VgcxgjWFsZgl33wDYOvvKphRLB2dYc/P0U8MnQA+l&#10;OgoB6lCIZV69vBQSIOYmi+HiZAp7G0OEBNIo3B1gZrSEJiGq3LpD4UzDcDCHm40l7UBBMBEYbvbw&#10;oSkEBnhBTfCE6XxRXpSM9vo8BCttkJEQyH8YX2xoL0QETSVAZMieDnBl4AsKEB3uOsSEElQhQQgO&#10;ViMoSAUnnmcAv0d0fDz0YREESTwDuQ4WNCoHBlBHdwb02DSoE8sQRGPwD9ZCHRLIgB+PuLRiZv9a&#10;mJiZYZnhYpgSGF40NzeamDUzdsNlC7DcxJCZvC28A5S8Ht7w8glAcEgYLK2tYc/r4e7lidDoWBRV&#10;VMr+EBtHZzniShQ7FGt6LFiySM4St7OzI8wdGNR5ncytCBY7+GuikZBVBn1cIhy93Wk/NrCxt4JS&#10;qUAQ7c2N19TXT9TsMqWBEB6EsRWDv4HBfEJkOY3PjLbnjBBaRFSQM4pSA1CcEYysBC0U4to70l6W&#10;3QMrk4WwtxbNeEa8Jma0RxteQ194KWxoIoayv0SMVnOwXYjwQDOc30MD+LaH0GgnQAiAz0S/hzCR&#10;Zvx4nfbxlVjwqVpaiGjK+v2Dcnz9fIYc1ovf+PpPxbjxE2FxqxI3UYebNJObNIu/r+fgL243CJOb&#10;bxfwcR7+FEbC2xu0klvvFvD526/dejcb/30xF1c2p+LacBWeGKvHc5NNeGlHF15n8H+T5vEuofGe&#10;gAfNQzRjfXxwLaEhNprHYYJjbi0+m1uDT0Xz1sEewoPWQlN5Y083XpnuJIza8OxUEx7d0ojLm2tw&#10;rL8I443xKAy3QYJ6CRJ0BkgMMUAqb3NDF2GqS4FnT4TKOSAP7dPhwRkNHpwOxrXdwXh4rw5XdwXj&#10;woQfTm50xlyvOY70WeD0Ons8MOmPrS2OyA+6B20Jy9BXYIXuEi+UZPigrTICdbkq5CcqkRTlA1c7&#10;/h6O5tAHKhDsx6TCYTmai2PQ3yQgkEPbSEVbdQz/rxYhUuMMd96GeC7HxvZkDLYnYU1VCAabI9Df&#10;GCFrSA3QQlaWB6MuwwUjndFyuO2WnnRM0EZWVkfI+R37GagPMQjv38DgvrlYjs7aPVyKqY15mGHw&#10;Fhn/4bFCHCBgZtan0xJSsarMH4Mt4eitVGG8KwK716dgWjYX5UmAHBRNTuJztAgxGW+GxiBKo8xx&#10;PwIMotbWPmbH56erZaa/pSsKU6tjMbs+Vb5+Yls5zaVUWsZRWoUAx0Hua+uqaAy1htBscnBwMEtu&#10;u/oSsIOfPTqaiwME0N4NKTL4nt5aTCMpZHDmRpAIszm9o4RZexONhb83g/YVBuhTUyU4Ol5Aw6yQ&#10;n7vIcxLbjr44BmEaC58/xYAtgrA4FzHKTDR/HaKVHRouxEBtMNYUiwoDEdjbG429a+KwrTMUZ3n+&#10;D+xtls1VognsIoFzZYZA2UMb2SJAR4vYVc3nCJKZOlqPqDuWjT39ydjaFY2RZj2NIwXnd1Xgyn7R&#10;LFWDC4TjCVH+hcb1wP42PHpsFZ47uwHPnx+kqfTh8sEuPHF6g5x1f4LnK2qPnRYGOUqw8bxPEUJz&#10;m4X5Zcpy+yPd6YjXOMHBfAmWzP837ghiMPPVRiE0NleOBnIlTMTcAm9/FXKysuDr6cmgYQ1PBk5H&#10;pQamzITFEqm+uhgE6pOYsStgbusK3+BIhMRkIEAfDxcfjewQ9mSWrlT6IjkxBkpfsRaHuazkmpoU&#10;zseuDFhWCNcFwIrZsZi84uFkwQC2SJZGNzRcAG+xbGwYg6yNDZYbGzJbdkao1hsZqSHQMWBG87XW&#10;mhzEaxXwcjQhVNzksrt+CmtE6kV1XgtmZkEICQqAVqsmDBkEvdwQGxuGqGg9A6EzXN2c4ebB7+vn&#10;j7AwHVwV4rvo4KePg5WbP4LDtYhPiSFQtXCiITiJBbUYUO2tTSQ0RJmSALF/WoS3jwv8/T1oJLbw&#10;8vaU5U5MCVtfvwBm8G6ygq8LX3NzdZNw1oVHQUW78A3QwMZZASOCZ5m1JWzd+H14/cU6ILZ8zs3F&#10;jZm/E2ycFAScL9wJHDs3F1jw+90uCW8nhwW7EbjmtDAXnqcbv1cAv6+frxcszJbD0Z77tTKBjZkR&#10;YWGJvGQ9Nq8uRV1eOBSWhijNCUd1GWGq9ICNhaksoCjWoxfryzsQQt40QrFYlrODMTzdhNGZEuy2&#10;BIg1BtpD8dtHqwmMLvz6US03gkF0nv/UiJ/eqcTP79MuaB+yaKIc4dSIbwmCb17LvD3q6dcqQqNU&#10;dqoLgOAW3/t9Ef58Pwu/vZ6Cv2kZAhh/ihngL6fj5+dT8MNzSfj1FWEg4vkcQiQXvzyfjasjyXhg&#10;qAyPjdfhP5NteHVHB16fXoE3Z1bi7dkeAkGAQQCkh/bRR1isw6cCHATJpwImh9bSSARAemkptBUC&#10;5O09K7gPAoT28fTWZjw6ToAMVeHwmgJsqIhErt4SyRpDpOmNkaJfjlRuuaFLMdXpjqcPh+LxAyF4&#10;/JAOjx3QQUwefPJQBJ46pMcTBzS4NhOM+7f448KwK06tt8Rj273x9H4tNtdZo1C3CA1pTuiu0CFR&#10;zwTCdRGSw12g9zWTQ3QjxVBd/r07WCyDlfECONsKszRBhNodCXofhKnsUZIdwv8TT1gsXyjnM0Wp&#10;HdFaGoq6bB90lYVgY0sCVlWFoqNci6GVmXKI7OZu0aGegfEV0ZghKPYwGO/sz8AO2s9QcziOjBTI&#10;dv/Z/nRm/FnMXqtxbHs9ZkdKMLUuC+Pd8QzcCdhPCzkyWoCJ7jh0FanQkR+ASbGyHQP1wRFRyqRA&#10;9jNs7oyS/RESFBsZ0AmS/cM5shTK9rVJ2MXjCEM6Tls4NF5IuKRic7MW+wmhbd3M5vsT+XoijxuF&#10;IxNFDNolNBJaWF8SbSkUq0pcsY0gOc5jHSBARlpCMNwYhG0rIjDYFEyzC5fNcWK/BwmnkwTEIcJF&#10;AOTagSZCRFTXjb0NsJ3luEzLEB3bh2knJ7cUSyM4R2gcokkc3UIrmyIIaCNi4uJZBnzxPU/QfoR9&#10;CIA8MNuM0wTdGX72JI9zgsZ1kCAT+xGd6o9yu0xwXJyuxSGa02HC9cp0Hc5yv8J4xNoqYkLiCdrH&#10;vk1pBGE+pmlWm1tDCRGREOgIsjJ5fHkOwmQIgmsHWmk3LXhQTJY8soLG1M7zq5VDmE9tr+EmFgVr&#10;lMATw6svElxiRNkR0Tw4WkjIF8iZ/7s35KI00RUFcZ64w8TCAstMmH27eMPBmcHPyREWlgwSns6I&#10;iNLAksHExIyve4VAFZMLZVgiNNHp8NYkwFMVCyc+HxSZhoDQJCj14YhPzYTCO1COJLJ1cJSZui+z&#10;ZdFBLxZWEs1InrQEUULei5msyHLFYkzivhgeam6+mBnzApiZGsCTASwyIgDmDHqWzKrFcFK1yhWF&#10;+bEESQAqSrMQFxkIRxsTWosrAvjPFKX3hYPlMrg4MrAzgMZGRyA6PATFhekor8iGv9KZQBJDUxkk&#10;XUSntRUcXN1pTiHwpzUpCQ87Vw9m+Cp4qcOgDFEjPIq3KgZjH1eUFaYhJUFHeCyhybjJ9TEKissQ&#10;l5IGXVQMvPyUsHd0gAutS6zn4UZ7U4fGwMzKHo5OzjymE9IyM1BVV08wpSIiJhbKIDUh7Agze3e4&#10;+mmh5LVU0QADdHqE6HU0pwCEhoYgNzeXAPSClZUdbGko9gzytraiKKK4juaIilATVm78DW35W9rB&#10;yY0b74vlccV67suXzcOypfNgymAiLCMq2B0Z8TRMwsXbg/bC3yZYHw2l6Bdh4uDh5cjrZMRrK4Y2&#10;W8shzSIB8Pd14zUJQWSUErEMTlnRjrj+pFjXox1/0T5+fr9W2oco0X7jqwZ8/iIt4Zt6GoiwkCpC&#10;hIChoXz2Qgr+K0Zm8fGtX8tx4+dS3Pj9f53qAiI/leHGxznSLm59QOP4kBbyJq3kjWz8KkuJJP1v&#10;S8R//5OJH58pkAC5uL4Aj43V4dktLXh1Zyte39WB69PdBMFqQmQVLWQ14dErN9Fc9Snt4/9t4vH/&#10;g8gHAiA0l3f2rsT13V14cUcbniJAHua+7x8sx8HeQvQW6ZGhMUFS8FKk6YyQEWmCzAgT5IUtxkyv&#10;B148EY2n50Lw5JwGj+0PwcOzIXjqcBSeOxqBJwmWh/dqCRBfPLzND8/t8cXH53V46aAe7RmEkdYM&#10;8SEuhLQTVB4WULmbIj3aD1o/a+gD7BCudkV+hh7+HmZMmqzg7WYGbxdTxOlVfL8j7E3mM7GiRVou&#10;RSCTG1dbQ6jcDLCyJhxjq9MwM1yGzooQ9NRFYLw3G2M9GbSNDEysTsYBBv6hjjD0N4TQRGKwhUDY&#10;syETE12xGGzUY2t3DDN3AmdFArYSCgfHq7BjQz7WN0ais4gGtTqJ0EnFfhEAx8uwskyNnFBz9FRq&#10;uK94jHUxaNMKjjHQjTB7FvMkptdnYqo3iUBIx/TaZNk0NbEiFtsIj84SH34mRga8Qzy36b5EjDJY&#10;9pV5YMvKMJoMIdebiCM0ltOi05oZ/NTKGMIiEGurPDHeGUYTSub+otCW44j+Kn+MMeCuLPFGXZod&#10;YRmFPZsyuP8qnncis+4czHGfp5nln9hWgrMM7idoG+enK3B2exlhl8bMnoF8ewUuMcsXTVqXZ2tw&#10;Zkc54ZeFK/saZV/GqakKGZDP7azFWdFktKWc51aBMzzHi/wuFxnYT08W8XVm/7wvOtNFE5aY7Cjm&#10;nxwZE/06+dJ2Dg9n4MxUIY9ZTksrIlDKCIFWXN3bJD8j1lO5wP0cIWTnJJwLJcAucV+iz+SRuXa+&#10;v4XHEkCpks1k53ZU8byb5Ez6I2PF0lpO76jk+bfg1DaeI99zjDYmKg2cFqY4JErIlNHqomnFKtzh&#10;aGvLYGgJFYPUwqUMMmamMDYVM6OXwcyWQdbNFY6uPvBWJ0KXXAFnVQRsPZnN65PhERgDGy8tfCIy&#10;EBSTBXcvX2bX7rBmMFQwcFra2MPKhgGMwcjC2oYZvydcXZ2h0wYhWO0n19nQ6pRIz4hGfIIGmhBf&#10;KDxoALQBd3dX2NmbyjZ5NW1DjCQSmbQYbhwRqaUt0EK0tzv+AxmAPX2YjWmYnTuZw8SA2RaDd3qm&#10;gEYpnJ2t5URJTwY/Xx8nQoR2QHvw8vFGYHAIFF5K+Kv0cia5PwESHB6NwLAIBIVGwUXhzuBrDMMl&#10;8+UKhGJxLRcHUwRrPBlEgwgRX2lHxoRuSm46EgmHYF0EfLkv0TEfoNETKoEIi4pFZFwi9FHxSMgs&#10;RACtT5hEQmoqfPx94aNUQhsZxwAeifDYBCgCAhGdkk7A0A71GgYHF6QnhiEmIpAWYAkXAsLDnb+d&#10;+TIYGy6EHS1CrXKHTh8IOycHGFlZwcbFhfdtYWltDCOTBVhGgJjyO4gVFq1teJ1MlxKmi+HKrNXd&#10;1YHX0Af+QcHwpBH5q8Nhbe8IQ6Ol8PPzRBjPISpGTWhokJ6VgczcHIRHa/i8NzQ+lji2O4/AWAl8&#10;3YLvXqNRfNVCiNBCfmjCly8XShMRa5bjp/L/NWVV48Z3Vfj0uTT8/gmhIWtlERg/F+LGH6XSRG7d&#10;Ilh+LMFfH9M0aCO3Ps4HPsrH3+9k4e+3xBK0mfju8Th8+VA0Pn0wBp9cSyVAUnC6JwcPj1ThOQb7&#10;V3cQIKIjfWc33ppZjXf+B5CPDvZJSPw/gHxxbCM+P7oBnx7pl81Znx1ch49pKO+JDviZbmkgz29v&#10;xRNbGvHQaC3ObSzDnhU56MoOQkrQcgmQ5JBlyIo0RVG8FUpjl+LQgB/evpyKF46H4ulDGjxBs3h4&#10;j7AOHR7Zo8eT+8Px2L4InB/1woPj7njzsBI/PhGPM5tp2Zr7kBpmS2gYw87oTlgb3Mngb4qoQEdo&#10;vEyRFqWAt/18BHkaIzLYEREaV7l+hdrfDhbL7pLzQHJj/ZAS4YfkaDXsLBYRJktRm6fDKcLw6FQD&#10;5rbUyuG7otTI7GCx7G+YGyvBYQbuHetSGFRjIWpUrScwuop9GDRCaRAJsg19sCWM8Ihn0E5n4C0i&#10;kNK5rzRZX2tDYwSNIA27N2ViLzN+0ZQz0hkry6bs3iDqXhVinNDY2Z+COR5rjkH1xM5Gmk8C+vme&#10;dbXBDPpKbKFRrG/QYJJQWVOrlsc+ub1SdoSLvpNp0U+yMoq2kclgW8PAXsWgX8CAW4rdhMVgYyDW&#10;13hjtCMEh5npzzFT39YbTxNyx0hrBKoT7dCU5YpjW5itz9Tjwkw1902I9cUxCOcz46YJDabh4cNt&#10;uHaoHVcPtuASISGCurAP2XFOKzk9WcytkHZQJkdmzW5Ix0kximpHDa1HvFbrhnnvAACM2ElEQVQu&#10;R1pdnWVQ3lqJhw92ySapkxOlBEMN98FrRCBc2CE6y2txcpKWQds6tY2wER3ghMLRkWzs25AqZ8aL&#10;CYtiJJiAxiUGftHkJTYxE16A55wwIm4XRekUQklA5vZnavEQv4PY33mCUgDnPAFyltf04YPtcgDB&#10;rnXJOLg5XxqH6OS/NFMrISgM6hzP9Rghc2Qzt9ESaaR3ODvyD87SFI4MUIaWtrD3UEGhZNBT6eDi&#10;5SdnMyt8NHBVhsn1s3308fAMiYJ/eDIcCJKA8CSEJBfBPzQN5laOMLWwhIWdI7N4Lyy3sIeFjQtc&#10;3JUMqCEMuhp4ebshwF8Bd2cbqFReCCcMUtIiUV2Ti7BwLWzsHOS6Fc4eHvAKUME3UImohGgG0nio&#10;teHQRURBGxGP3JJSpGSkEgL+ElCi09/G1pqwcIA3j6FnIBXH8vZVMPMX2TNfs7OEOpABLzhAGo0Y&#10;8SSWjLV3coKff4CsqCuq6CoJU4WPAq7u7jwfa9iLVQAtzfgZM9jaWBBmJvycWABKjFYyxpKlC2lL&#10;CrR1tCO7sACu3qJ8uoIBWSH7R8TkQW9vDwSHaAgLf3j5KxGkj4CGgPLw9IW1CPbWVgQqQa1wQFgo&#10;gRYYgCBNKIyMDKCkHcQSjqsas9FUmSyLWfasbENbaw0a68sRGc6gnhqDwABPubZIdHwy9x8ND79g&#10;mqD4DlaIj48kiIJgx/N3dnYiWJxh5WBL+C2EjRUDka9YhXE5rMwWQFT7VemieO01sppviDYYUZHh&#10;8PN15jVzR3xSEvQR4fwu7tCoPeHnZovSDC/89N5amkU3frpehd8+oJF8JyykCb+8V433H8/EjS9E&#10;5zoN5L+l3Cpk09UfX1Tgg8fj8eenfPxLBU2kFH//Woy//uZ75CTDatz8mRD5Oh9/fZp9e9jux9n4&#10;6710/PFWOv58Kwu/X8/Ab6+m4dunUnBtLAln+wrw0DABMtmEVxj0hYG8sWsF3ty9Em/OrMC7+1bL&#10;+SAfz4kmK8KC0Ph/APno4Bp8uL8XH+27vX0wuxrvEiICIP/Z1ozHCZAHNjPT3FCKnZ0ZaE7zQ5LK&#10;AElqAiRYNGMZoSTeAj3ltnj8UByui+q7ZyLxn2OheGYuFI/SOC7vDMb9k0E4N6bE5e0huDDqgwtr&#10;LfHOkQC8eyUedSkLkRR4D/IirVCd6Yua3CCsbkhBc3Ek6vO1GFiRjcHuDKysjeLjUPQ1Z2F6tAPD&#10;a6rR256P9HhftFfH4drpzagvjUUYTcXB8l4UpSnRVRGBTe1i0lwxdg8WMTinY1tfmuzwntmYgx1r&#10;0yVExHDaMQb0nf0MqGtTsbUvgYBJxO6NGbSLBAbZRL4eh209qdjHfe0bLcM+ZqZzo+U4v7tFDrWd&#10;ITyObi2WQfAgzWBmgJazIo6Bn6bDW9Gkc3iiDBf2teHKXDez3HoG5xLs25SN3nJfrK9ToavEEz3V&#10;AbIu1m4GZjEsd59oPhvKk30kItidYSA8xuPMDuZg66oUzBBSJxmADzLo7h/MxIER0YmeJbNyMZy3&#10;o9ALXUVKlMXaoTFTwYy69H9NTTncXxYmVkXxe8Ux+OcxexdNPw38TtW0kGpm6jW0MAJydawcPXWR&#10;mfm5KVoKgXOcm1gsa896XhPazNW9jbIJ7yi/+37Rmb8hTY6mOrq5EA/tb5OVhkXT2c7eWBzYmI7T&#10;YuQTr9UcDUY0TV3Z24Cj40U4OJCB4wSW6OAXQJAd6wSe6FwXNiGM7ALvP3jwto2Ici1iO0eTEJAR&#10;ADlN2InHAghXaUdXZ+sltM4QUgIgYvTXKV6zE2Lk11S57Pc4z3MVlnOeVnKGxxT9S2KtFwGaA/w+&#10;YsDDHSbGxlhuZIJlplZQaWOg8NPKGczODGze/kEwIxRsXf3hotQiJCkXzv5hcA2MRkB0LtxV0bDz&#10;Ykas1MFXGw8rJwZyT2bOaUXwUEfByi2AIAqFjZOPbLs3s7KAsckSqIMUUCkZmEICkJmdLm1AzKMQ&#10;S6kaWVjD1N4d3iGRSC6qQVRaPm0gGvmVLahu7UNF8yqkF9Yhr6wa+sgoqEP0DG5a6Bhgbays4ePn&#10;Rxh4INCfwdSNMGKAt7QwIjT85ZDeAGbT5iaGMFq2WM75ENVmXQkfUR7d28dDfl4MFnD2cIfC1w+2&#10;Lh5wJFRdvdWwdhRLxnKf1pZyPQ9PT3ukpIbBztkKbr4qaGlhoh9IpY/i+xVw8nSg0RnKznALKzt4&#10;+QYw6AbQrGxkoNfw3K2t7GFnZcvgbQMzwsLB1vz2Ik4KL15/tRxBlpsejqL0UIQr7VGQForGmlLs&#10;2rELwyMjKC4ppmWVE5gaueCUHYHnQPOwdXSCsZkJFhFuBoaL0dXZjPHN/bQNC1jzfWKYrqjqa2Vh&#10;SpibIVSjoNksg52tAXwDvGggtDoxzFkTJJvP7G0sCZel/M52CKX9BRLsPj7O0AZ7IciHIPGxxtSG&#10;RFrHBvz5fgN+uF4rR2OJ9c5BG/nhjWp8/RIhISYS/iAWiiqT/R74tRo/v1uIT55IwY2vawmRcppI&#10;KW78Vowbf/J1iImGhM7fFfhbrFD4ZTZufpYLWVjxa5rLt9y+LiJYCvDHK5l4ZGscLqwroYFU45mJ&#10;BgmQ13a1Ex4rcH2a2+5u2TEuRmDdBsj/byBfHKOBHF6HT+bWSXi8v2cV3uXn3uRnXiOEnp9qxWPc&#10;5+WhapxYV4wtzSmoilEgUWmAZAIklQBJDTFEfgTtYzgEr1/MxKvnEm4vX3s6Ck8f1NNA1Li8S4Pz&#10;WwNxesQfhzd64fSABx7a7Ip3j+mwp80Wmd7/hxzNUhREmeHo9hYc39XJDL0dJ3d148CWJhznd9q3&#10;uRoHRutwerob+8cY4A704+LhYTxwahuucOtrz5WlweNCFdAG2CE3yRfDKzPR3xCJ0ZWiyKEeoysS&#10;mPXHY4q2MLk6GRMrE2TtqOn1edjRn42tvWly1Nd2ZvoHx/Jlk9PsYDaG2sMlDES/yOauBGxqjcb0&#10;YD6m+tMxtjKGBkIoMiM+yyxZ9G3M0ESm1iTJW7HtH85l9poq1waZXp/D58Qa7WLEE4Mtg5pYAld0&#10;gIsgPtQeijV1atqLGqPd0ego9sVgexTmxksxvTFLzuM4SLM4wPdv6UmQzWebmqPkKK+d/WkScrMD&#10;ObIvQFQL3rU+nYBIRE2qM+pSFahPc0NHgTcBmo3DBMCJbcU89xrsXJuInWviGfSTcXZnGS7va5BN&#10;WLv4/JpKf6yvDcKxcQZuBnAxekv0Q5wiAARAjvJanSFURLAWkxHFdkTYz6po2Ym/Z20SThEMZ2Un&#10;eA6m1xCmq2Kwe00irS6C+yNYN2fixJZ87iuXhpIqt8MEodj36W1FDO4M/KIJi0YhRoYJiF7aI4YB&#10;E3j7RS0uAZlaOY/k6t56+bxs4uJjUZdLjPgSnfCiGe6ysK//dbhf2dckR4xdo5E8cEBMaiRECNfT&#10;hJ0oz3KGNineK0aYCeDcIYbiLjU0gbGpLRzEWtkMPiZm1GYHOyw2WIwlxiZwJTS8dElQaBMZ2FOg&#10;jEiX/SEBMYVwCYyBS0AYYRIOR2a8HqoI+KgT4KlJhGdwPHw0MbBTKKHw18ghsY6uDnB3t4K5WCTJ&#10;xlRmwrY0AFsne5jTXMREOf/QFPhHZCA0rQwxWdVIyqtCYm4lMstbEJ1ZjNi0PERER0nTCAzyRYjG&#10;Dyo/F0LDHTptIPfvBL02iMHSHksW3gullzN8mcXbWhvD08MZbmItczsGUovlBJfIxu1oYK4ICAlG&#10;TGo2/EOiCYRAWbQwJDaTlpUOF79Q2lkgIekOAxMjZunmtAtLREUHwszaCCb2NB9tFIKjEhASHkob&#10;E0OCzeUkPxMGaRsXN7j4KAlSLzjxO/t4edKY7OWoNmsGZ3He0VE6KFVKKNUhtC8N7U0A0AK+3i5w&#10;tjeBl4stkuLDkZWVjdT0AoRFxiI2IR6x8XFynfWlBgukDVnaWGG56XLaxWL+lobcvwVE/S0PNxt4&#10;e1oz6HsiSMyi53cw53dxdjZHULCwNXtCnPZHODryGik8PQhVHzlM2cRIjMxaBn+xhGe4GgkxWm4h&#10;CNf6wJ/XNljpjMQwRzx4RAT2PgmQG1824tYX9dx4+2U7PnoyF9+9SiiI/pDvxIRCguQn3v5cjW9f&#10;z8bHTyYTOGLElrATAubXEkJEzBGplBDBjXLcIlhufl+Im9/wVix7+3UxYUIr+TALt97MxhM7YnBu&#10;jTCQGjw1Vo/ntzbhtZ2thEeXtBABkXf2rsYHBMSH+/skMD47sgFfHh+Q8z8+O7L+to3wVozKen9P&#10;D94iRF7e3kYDaZH9H5fFhLq1RdhcH4/iMCfE+S6hMSxBevBypBMgOdr7cHZSizcupuDVs8l48WwC&#10;XjoXj5dOx+KZw2G4QoCcHvPHyREljg0qcajPGQ+NuOO1vUG4MuCEuVX2qI1egGzdYgx0irXPizE3&#10;UU2AtGLv6O2lRc/zO1yY7cGhiRrMbanGHL/nmb3rcXLvEGoKYxCltpeLBImacqtoL6IW1u6NRbLD&#10;e3a4AOOERX+jHrs35WD/ZtF8lUEbqMTxbQ2ESiKhEIk9QwXM/tUY7ohgFp+LU8xCxRK1/Q06WVBx&#10;A98jmr/E6na5MfZYVavFcFckBlp12Mn3bWbwXlMXQtjkYX1zOLYQSEOdcdjA+yvKAzG+OgUjfNxT&#10;pZaBXUziO8gAPNknFqZKZsBPwcZmPdbyWAMd0eit16KV5tBZqsKRLRUSEGIS4AFmxaKz/ziz9229&#10;SdxSaFJZsqlMVOM9OlkpodNTqZLvE7Bay3OtTHJCf60eq8qU2LIqjtDKkaOXHjnazv0XYMvqGGxu&#10;CyFc0mg4RdxnIqb4nBjttL4mCMMtOgmRfYMZPFaGbDISoBDbTH+KBIrI8OcIzBOiw5xw3EUori31&#10;wliLFmOtWoy0BKOv3AvrCKWeEm+sKnbHYKMKu3pjsIfGt3d9Eo1HS3NK4W8Whe0E8TGa0YGBVEzz&#10;fAS8zu4ol3B47HCHBIQoRS8gcUbYw85KGgatkKA7NVmKkzQ18dxJsXY9P3eWViLO+wRhcIaQOEeI&#10;iLk5+4du1ykTNiI2MRz5srCb6XoCqpXH42v8fnfYuonJcI4wMbdiMFsmJwmK1eyWLl6CxUvmw87d&#10;A36hmfANz4Y6Lg/q6Ey4Mrj5hiYiIL4cvtFF8I/Mgn9YGt+XAgeFioE4Gkp9Mq0lCgFhqfAIjEBQ&#10;RCpcvESTijczZDsGJwfaQxDiU7MQFBbL9+ihIIh8+NnQlCyo41MRl1uH1KJ2FNasQNOqfpS3dCE4&#10;Ih4anQ5+hIJG5Qq9zk+uKR6uV6G5MROlhUkoKcpHeGSoDJxatZIK7wtrk6VYtng+3N2c5HKz+bnp&#10;yMtOhb+/NxTePohNyaQ5hEIVGk2I5MOP8DA0d0Agv6eAoqmdC8ITkxGfkUUjURA4tAqCw8x8CW3E&#10;ltm6J+wJCXcPDxqWvxwEYM0MfxkDu4OzG/QxqTQ7f9qY6FMxxfJlS2VTkW8wjYT7Ums1yBRgyMyF&#10;NjwBzhI0DOS2orCltRyZptWGwF/lL5evjYpPg6e/H2Hji+jYMCxZsgALFtwr963VE/i0B1dXNwZ/&#10;R1qVP3Q6mqWNCVT+zgz6vggibN1cHKBRa+Rk0MiIEDg7MomwMYcLwRuip2VoNPDw8pPnYW21FHbW&#10;BrerNrtaQknQBPkRxg4mPL/lCFY5ISzIjlliJP54rwe/vNOIvz9vws3P6/H3p7SOb1rx45tlsrDg&#10;n6J561tC4fsSAqSUJkKL+G8VPnsuCZ8+nUYA0URoKPi1Ejd/J0jEWuo3BUTEMN8K2kg5bv5CuHxX&#10;iBuf5+DGR+m49QE/91EeXj6UjNM92bg2VCXngjw31oiXp5plM9ZrOzoJkW7ZlCWapd5jEBZ9Hl8c&#10;3YSvjw3K7asTQ9wG5ITCj0RH+t4+vD2zCq/u7MBz25pl/8clGsjRNYUYrI5GrsYGsT6LkRiwGGnB&#10;y5ARbICuXAs8cywe1y8m4bljsXj2ZBxevpCMl87G83G47Di/sotZ+mQwTo4G4dSgLx4YccUbh3zw&#10;4RU1fno9E+8/lIzNTVYMbr44Rfs4v6cLDx5fi2PTTTgsOl/nVvH5DgbREswMluMw7ejA1m5U5YXB&#10;03E+yrKDMLO5Bvu2iqrRjXIo7taeVAbtZEyuFVaRJSe1iUDeyyC/tjEM61uiCIVoDIog3xqGDS1h&#10;/FwyLSASQ8zoj26pkqOo+hvCsKktGlO0h+7KEMQEWKAoyQfNRSr0t+hpB4XYN5InAbWKAGotUWKw&#10;KwW1OX7IibJFTSYDZlMkn4vHhrYogi0XMxtyMNgWjonVCWihETTletImfNBZ4ofVNSGERyjqcjyR&#10;rjdFdbor9hBKh8dv99UM8tzEHAYxQuuwMJixYqyt0aO/PpxBPxOTvakY6ojl82VyNNf+kXzeL8XG&#10;hnCM8nscHhEju9LlKKvTollqtk7O/RCPh1pCZH/HVE8sNneE4sCmDH4mHPmhBhhtD8MpZvF7+dx+&#10;AlaM/tpP29nVl0y4hGJyVTyDtiiJUoS1lQFyTfhjowXYyedHaGkdOY5YV+WHzlxX9Jb6ESC+GOLz&#10;Q03BGGxQS6i0ZjihM8+NAbyS4I3kbyjWmE+itSTI4cyHCasrs424srdRAkIEdmEIlwmF+6dr+B5a&#10;44ZU7KJNHRzKJNxyMd4ZKoc/C7Cc3FYmbU/AQ/RznJyqwNnpOvRWB2OqN1l2sM8R6mJUnDAR0VQm&#10;mrbEMYVZ3WFmaQU3L294KZnx2rkxa3ZmBmsHSysrGBoth1ITjrKWHiTSAsSMbTGqyNjKDvr4TNpB&#10;LeIKmqFLL0FQTDoCdcmwd/aCq4cngsMSEByZAYVSjSCdnpm3HxYsNoafOhbewZHwDgxEaEwsdDFp&#10;0CbkoLCuHXEZRQiMSIZbYAjcgzRIyKlAXHYlYtLzUFxVgbrmRkTFJSM5IxtpmSmors5HUnI0SktL&#10;UFqcibW9tSjLT4VWo0NkTApysvOQkRKHuPAglPB5daASHgzwqgB/xMVGwNfPCwGBKjS1diIuKZ22&#10;ZQ5fZv/p+aUIiUiEhb2HrDFlZOGE5QSsX5Af9JHhcHJTwMPHg5m7jRwEEB4eDFdvLxjbu8jJf2LC&#10;pOhbsjI3h6W1A9z8NIRjBHTRtBtNLOyc3WkXllBp1PBU+tHO/JCUmYWMvHxkFRYjITUN/kp/mocH&#10;lDxHMXjAkjDSh4XSDG2waOkiWQPLy9+f8HOlcdlg6aL7YLB0GTQhodDo9bQjN8TFJcDJ2QXmFqLp&#10;cDnm3fdPue6JqfEimJoYws3VBZ787T29fODlQxAzWXB1dyN8vJGUkUkTi6RNxUHD8zQ3Xkhro7G5&#10;WsCNxuLM+9bG98F86T8Q4L4cMRp7tJfpsKMvAa9dLsEvbzfLfpCbX4maWATCN+20hRZ8+HQOPngs&#10;F398VAd8V3m7KUtUxiUQbv1cgQ+eTMSXz2YCn9fg1vdiiC8tQ6whIvpHCJKbhMgNARHwud+LcPOH&#10;fNz6Khc3PksnlArw1qUMnGFm+8BgNR4brcbz4w0EyO1mrNsQaccbDLxvz6zAB/t7ZfOVsI4vaR/f&#10;nhiW2zfHh2ggt/tDxHvenl2NV3Z1ESC3DeT+TQwKYt2N4jCkqiwQ47MI8colsoxJdshC3L9Nh48f&#10;zaB9xOJFwuPF0wl4/lQCXr+Yitcu0UpEv8i5JDx5KArX9oTi6i4dnjkYjt9FwcnP8nhdyvHTyyl4&#10;+0oKDo/FMtgmobeBmfWGUuwZZZa7uwl7NlfREjKwc1MFjaQR+yYaUZOnQ6jSCv0rcjHaX4SumnC0&#10;lAVhakMhhrpTMDNUJEuId5ap0ZTnh9Y8JeoyPZEbZYVUnQmaCwKY6cdjbFUSxmgoYysSGKgL0Jjj&#10;gYoUF7QTEJu74pgkJGJ2qBgHxsuwpjECFameBFAMwcTguoK3PQkYaNYyeOXRPrJQn+OFwgQ3VGcr&#10;UZ2hkKO2xFoeW7htXUOjaQxFV6EPymMt0Vnsi4ZsBWozXLC6SiUnHYqO9bpMNwmWTYTaXmbHuzdk&#10;ytIluxgIRTPV6Z21cuiqWAekJd+L9pBGwFRhVDSxNUehr1qLPRvzIAofzm7KxbraEGxqCsO2lXFy&#10;Gd9ZGtD0Wl6j/lRag+iHEMN4RTt/nixTIpqftnZHYEOt6JgPQle+B3bRMvZsSuN3iSNscrB1ZTwO&#10;jYryJ5WETQTaCjzRVazEurpQrOd32MrrMtoZJYcXi2NOcn9bu0KxptwPzWmOODhAIAznY9+GNB4r&#10;HCuL3LCqyAN9TCLEcOmxTloJDWqGx9yxLh77hrNkv5CYdyOan46M5eOsMAZahjCjA4OZ/E4JPFYu&#10;ARKDqVXh2L4ynHBiciGa0SaLcHwin1sRYVIh+0nErPnHjq+Q81jEssSi4130q+wTzZBi8iPPexfh&#10;JZrHThOed/iFxMBPGwfPoGi4+UfCxS8MAcy6gyOSGBRVCIlMkRl5Ylo+QqOSCIVE6BOzkVvdhLyq&#10;WugTUqAUQ05D46AOjUV4RIzMlL2VgbIZSCyzKuaAKBicRMd6SHQGoVCKjJIKxGcVIzgqE+qIdGQV&#10;VSKAgc9PG0XLyYKOgAqLT2eWLRZesmG2bgU1DSE1twjpDLKlNXXo6GhFTk4ckuI1coRSBDNrMfu8&#10;tDAHRfn5GNm0Eft2b8PszlFsXNeFrq5W1Nc1IiYqHg72TszOXRAZl4II2o5vkI7fV0nwxdJEomGv&#10;CICzt0Z+97D4LGh5PZxcPWBkKjrRHWBuZglHe2s4OJrBxMII3hoCSda7ipJrnJtbWcDB3RP+2hgE&#10;x2RDQ8BGp+QQGHp4B2gJYl+C1hvG5hbM9EPQt2ETv1M9NOERUKsDEB8bjiCtHqGJmYhLSeH1Ex35&#10;y7kZwch4OaysRdUAe5iaLoG56WJYWzKwu/oSaPw9A1QEghvB4ISgIB9pWSbGy+AuFstS2NEwRMn3&#10;5bRBV9g48jleYy8/H5qPBuFRWsTGhSKR4BVlbvTcfHxoK/yMm7MpvN0ILidTKF0NkRXthk0d6Qwa&#10;InBkYrgrHZsag/DWoxX44e1afP8WAfBtK377qBo3CRBR4uS3D+rxydMF+Obl4tum8T3t4gfC40dR&#10;3kR0lpfgrQei8PNr+cBnJfwcXxN9Jb+U4gZfv/lnOW7drKGNEDASJHz8N1/7tQD4qwSfvpiLkz1x&#10;uMbA+hiD7HMTdXhxW6scjfXazjZu7bg+3Ym3dnffNpD/AeTzYxvx/enN+OnMmASIaM4SzVtiroiY&#10;P/LydBeeoYE8Ml6PC9z3/lXMvnODkag0QazfbYCkaQxRHrUUTxyMpkEk4q0ryXjhRAyeOhyJZ0/E&#10;4gWC5MVTiXjj/jRcv5RGiCTzcTKeOhiDM5sUeONYEG59lI+/3snC988k4qsns/gPHYlI2k2QjxkN&#10;zxq58X7obcxAa2UiMhKVaCqJwMraBESprBCvY3LkYYnK/DCsakpGsMcClGUoCRYNbwPQVKRBXa5S&#10;zvnYvCpNgqAuy4OAikF7abBcH2R9SyQ20kLmxmk1WypoEsWyj6Mg1ha9taGysu0RBmHx2hEG2hGC&#10;pqdGi+lNeQyY3tjAoDxL6Gxs0mOkPRzD7TGyWGFNhietRTRXabChLgyDzWGyX0SMzMoJM0Z9uiPa&#10;ct1RwuN0lQTyeR1WlPmjnUFYrLfeSKi0MmgPtOnk7Oh9wwWyGUvYxFHRVMTn9g7mEXi52Mlgu5vn&#10;MzcmSroXEDTVDLT5zNwzaTqiVleBnNS4lecugvfO1YnYvioBwzSmo5uL5fyW8c4ICRexSuOBwRzM&#10;ECI7emMxuTKaABBNWfHYT0MRTXuieUfMpN9OMIjyLGISo6gLtm+YwVYs8cttluc11B5BsOqwqV6D&#10;s8z25zalY39/IjbW+mOQ/zf7NqUSujSmlWEMzmJCYx6PE44t3VoG/FjZpLWb2+HRLMIxD7ODWTSF&#10;QFpoOi7M1NOeKgkR2t9AGm+zsH8wBYc2Z+HcrgoMtQZjXQ0tp9QLIy1a2kgWjYnXbiJPWtQhWpao&#10;K3ZKjCibKpN9IWKklmgGuzRTR3MpkCARdrOlO5LXIEH2q9yRWdqCuMxK2kUB1GGpzJbD4OobChdf&#10;HYOoCi7ewfDw08LWUYH41FzE5pQjNK2UQT4FQRFhyCwuRHF1MxLTi5BXUgltKG3D2REObt7wVofL&#10;ZVLFkF0/pTd8QzTQRMchIiUDyUXViMqsRXB0MfRxxUgiTCITo5FbXIrMwgZ5TmKElzY2kfvOhEr0&#10;C/j4cj/+sLe1RbhWi7ioMGiDPBGj80ViqBJlOVGYnlyDQ3u3YOe2IWwZG8DOqS3Yvm0C4+MjWLN2&#10;LepbulDT0I5AdRjUDLbq8AT4MviHJaRCFaKHShcGTUQ8VAKIhEZoQjrclUEMtr6wtnOGuaUN7J08&#10;YO/iDVtm97aEiKOzLWHDf97wGF4vlRz+KtYpd/D2gxuBodTGI4DHUGm0DNLR8A0IggcB4u7LWxUh&#10;EZ+Bxs6ViE9OgocnA7+Y4OjqADsXN9gqfBEenwRrW0ssNZgHFzdHuDHwm5qa0CKWw8/XhVZlAzHB&#10;0dnZFUHBelkcMysnA/pQNfQ6GmBgANzdXOTgAlFx2crGCHZONvBR8fg+PtKGnF3sEapXIToiEOoA&#10;F35ONI2FQqsPho21MWytDQiq++T8F73GFT3tVPWROqxvS8am9jQMdmQz0KQxcAQRHl2ERzm+ICRE&#10;M9avH1Th5rdtEDPVxfDevz5owmfP5uLH60W48Wm57Ai/9W0xjYMw+W8lfv0oFx8/Hos/Xy/EjQ/4&#10;HlEJ90fC6Ge+55ciOWfk5h+Ex00BELE8rmjeosVw++GzQpzqj8XV9cV4dHMlnt5SJ/suXppqwitT&#10;/xvWKzrVZ7rwzp4V0jIERL48vgnfESDfnx7FNydHZJ+IGJ310cG1eEsAZFenBMjDY7USIHu6MtGU&#10;6ouEgOWIJTwSAw2QHrwUK7PN8e6VHLz3YApeO5+AZwiPpw9H4ZmjsXhyLgLPHY2SVvI8t2ePxeHh&#10;3Xqc2OCO/c1GeHXaGz8+Ho1v+d1/eT5NznF543IWcqJN5drYfoS2h/08BPtaIjLYAWGB1siIdENj&#10;cTiSwhWwNroHTlZL4GJxD3JiFWgq1iFB64zoYEdofS1oJ5ZypcIBgn59SzyDfj7aS1SozfYlQDQ4&#10;v7dTjs4a7IjDqko1g3UUTUSMvCqgLWTK1QXHGWg3MviKfoXZ4RwcGCuR/SKiYOHm7lh+LhhdpUGy&#10;b0RAoKdSi5pUV6wqC8SGBgbPplCsKlWhm6bRU6XEah6nLN6W73FAeYIN8sItUE/YiOPXpjmhOsUe&#10;g62R8nN7NmVjsC0U2xi89sr5JaUMomJobiohEycLQg61xeD8TDODN4FBIxoTJVlaomkECXJ01viK&#10;eNmBLzrZx7qisbFOrL9CuyKgtq1IxLHREgbrVOxZz7/l+mDs6c/AYUJhpFWH9bUBhF+gfG1TYzAf&#10;qzG9Lh2iRIiYcS46/8Vs9cGWUNnkt6s/k1BJ5nEzZNOQKKVyckupnK+yb2MGptckYo4Q2E4w7RtK&#10;x8WZSsyNZGB3P81vYxpOMrAfG8/BcIuK56bDccJluicWoy0hMoDv35wn+4Cm1iZDTFY8v7sGJwiz&#10;OZqfsCYx+1506h/bUkRzDMPaOhV6KpRYUeRFMBZIuMxxOyPsY0pMvkzjrQCmGIZcSNugsYmZ+QS0&#10;GPUl1j8Ro8CEWZ7h9xGWdkdUcgHiM4pRWN6EnMJqxCbnoLKxC1G8Fc1Q3oERsh9AHZ7ITDwDERkl&#10;iMkR9pCPwPBweKrV0EQSCrFJzMYdsHDxPJhZmMHZ0x/RaYXMYuPh5qmgPYRAL5qs+DhINIvQMALj&#10;CuGlZ4adQ5Phvj2YCfsFqeVxw1OKEZNXj9isavgEhTFrD0FYTBLcGajFUFR3Rzd4M0AHBaoQGhJI&#10;A9EjOy0Ua9eswMDgEDZuGkBLRzeKyqowMDKKkfFxdKxejYKaVrgGhGG5lRv8gnk+sVlw9GSQZPZu&#10;Ym0PG2d3bl4EaQhcfNQwd3SFo49SGoa9Qglze2fYEyaig10THYXIBEKDAd9WdMrbmMFYTLy0IlA8&#10;aBievjQnF7jSRERTkq+fH5SB3Ie1OQHE5/0J55A4BNLKVPpYBnI7moElYeUBa0cX3reGEyEiBh/Y&#10;unvB3cNTTjy0sreFKa1HjDAzNTWEsYkBzKyMYGVnDoW3u2zeKyopQGZ6OtRBIfAPUPMcvODt6yMX&#10;pxJL6apoPYGhUQjQ6uDi4SZLuov12i3NFiHA2x6+HtYICBCl7K1gYW4IaysDiDXR3RUW8PG2RHSY&#10;B2L0bnCzuQ86lS1Kc/RYURPPjCwVv7zZgp/fKMYnz2Thz89b8fvH9YREB/BdC258UYff36vAf6+X&#10;4qMnU/HJYwyUz+fSRm73iYAgEVby45uZ+OqpFPz+aj6+fDwFXz+XBXxJSAiI/FqIm7+IjTD5nQby&#10;F+Eiy8JX4K/fa3BhcwIurinAI8NVeHK8Gs9M1uPFqUZuTbSR//WJTLfjndkVcjKhMA0BkG9Pj+Ab&#10;QuSbU5vx9cmh/wFkDd7e14uXCJCnJ1vwkADIQAV2d2SgJs4d8QEGhMdSpKgNkKlehIEyG7x/JR3X&#10;L8bhP8cEPCLw9KFwbhGEiZhAGI/H90fg/slAWVBxW5M5JsoMsbfGAJ+d1OH64QAChN/7lQx8/Uws&#10;PnokGyUJ5ggiQAqTVMhK8oGL7XyE+JkTEh5YVZ+AlQ1JCA+ygYvdYgR6W0HltgwNBVr0NaXAx24J&#10;fFyMoPaxhYedgYRNe2UEuqtEp3QsylMVWEsDmejNoRHk0yKT0FerZ6AWE/gy5bahKQKVyW6I9V9M&#10;y/CSYJlam4axFTHYwex6oCVCQkR0Yu9lBr+6Ro+qDB+UJLojP9oOVanuBIMValM90JjphbwIQiJT&#10;wc0VDdwqEh1QTPMojrFDjt4MBZF8PctN9n+sqdFgRakSo53R2Masf1tPEvYP58mCf4fGyxioY5n9&#10;5xIGyRjvTmOA1GCqj0BbnyWbynatI+SGS/m5NIx3JTBLr+f9ZAIkAusbaF0rY9GaS5NuDGWAr8Ee&#10;2osYwirmmEyujJHFFsWEyYFGDYMyAzWDp2j7H+uIQEeuQs7MF1A6RPAI+xjvjsGq8gC05fugv0Fc&#10;xzACJF12VoumJdGsdIDgHW4PkwMHRD/Trg2ptKhCnlsJTjGAH91SIPtfDo0VySajLd2h2NwSiFNj&#10;2di3NgEjDUGYXZ+MYwzuYoj0noF02lg+Hj/ewefEuROW65Pk8ODtPVF8Lh9H+F5RE2wHYdtO0xPN&#10;dcf53sOjPA5BIEAh7l+YrsDB4QwJEgGYE1sKCYtygqzw9kAAwkRM8Lw9TLgKd2jj8pBWVI+i2g6k&#10;FVSipnUVimvbkJRdCgWDqJcqApFpJQiMTIGbvw5O/qHw0jBwJoo+jxjYMZia2DpgseEyLFm0CDZW&#10;ZrCyNGW2bg03BiwxbNXLyxeRcfFy0p7oRHcnDMJTixAcz/0SIvqkPAbrQCh1EQgIS4QfgRWSmIOI&#10;tHJ461Lho4sljAqQlFOF4EhhB3p4KgPh5efPYJmMABWzaHNjBkBbaPTRCI/LRERiGnw0OpqBChGE&#10;VVRCDk0jBvrUYmiTihiwUwiqDH6HNAIwCwG6RCiUOtqXhpuecImHnzoaQbpoJOcU0baS4KeJlvNk&#10;HH1C4M3AHxSVBBelCkY2tBLC09bWhuCkdai0cCRAzCyseU52SEyKh6ODHYyMjGTTlpmdHa8BbSwq&#10;WX4va1c/2Lr5wck7kN8/Dv78DmIynxsBJDZ3ZQgcvdVypJwAqb1CIYcHi/ktVjbWctlaRwLKys4S&#10;Hr5uNCslNFoV1GoV3DwUhC4BSBMK5u/l6OwGU3GtnOwl4JwVHjC3MIGZ6VJYmC2BneUyKL0c5NBe&#10;c5Mlsry/KKZoZ2sMDzfu380czg7L4Wi9GK4OBgSNCcK0DlArTaHzWcZ/pDjceq8Rv76chR9fpmW8&#10;XYGvXinG7+/X4dZXzbj5ZT3+kKsN1uL7lwvx0cPpeP1sJN65Fou/PyE8vikiTAoJm1K8/1g0vno8&#10;We7ro6t6ZvQh+OENwkZU9yVI8PPt4cA3uP0lZrH/SQD93YRHppNxenUOHhqoxuOj1XhqSy2e21aH&#10;5wmP5wmRl7e34LVdbXhzd5fs4xBDeUWT1XdnRvHDuXF8f3YMX50YlKOxPqGdvL2vjwbSjScnmvDQ&#10;aB3OD5Rje3MyyqOckBy0BKnqpcgKMUSBzgCjNbb44tEMvHEhAk8cDMFj+3V4/FAYHqd9XJvW48gm&#10;X0w222F9oQnW5ZpgINcAOyqX4rWZQPxwLQnXNrviq8cy8OurKfjljXS8fSkeo63OyAo1QrCXEVTe&#10;ZnCyvBd6fyteb0tkRnlB42kMP5flcCUgrI3vhcrdHEl6dxQkByA53Af25gtgYzoP9qbzkRmnREaM&#10;BzKjPZGic0BneThGVqZjZqiCwToKvVWhWFmuwcSqVEKBga4jHhubI5nBJtMWQtBR5EtgRNEKorCX&#10;Wb4AzNbVzKY35tNeuG0uRHWmB+GhQF2OGpW0tIJoF8T5m0LrsgQRHssRpzRBvGo5CqNs0JyjQH6E&#10;mWwGzIuy5f79sK5eL0eBDXfGYFNLJNbUarFlpZg3Es/sPBVzzJ7FEOD6DC+sqxN9LmlyjZL19VGY&#10;WHl7BNb+kRLZbLWd5jRLg9q7qQCb2+Owi69N0wwuzTbJZi+xjokouyLKth+h0ewdyKXt6Gk0EYST&#10;jt8tDqJAoyjVPixGTnWEyyatEQb+5gwXtBJ0K3hNNndEMeAXyyHJjVkeGCWINxG06xq12L5WDI1O&#10;l6O8xHwUUZ5lYnUsBtsj0U/4ThFMe5j1n9lVjvv31GBujNBjMD9OoBzgZ7b3RmG8XY0dK2lha8To&#10;rFgcGEjBbD/thp8Vs+z3bErBiW1FePBQqxw9JSZHCgsRs+Yv7RaTBW/P99hPixNNaHtpRWK0mCgM&#10;KYYGy/kf3C7yvXu5rwM0ohOTBQRHvhzhJQEj5qL8b+jvHCF4amsJ7lDHFECbWAx9YhHcA2Ng7R4o&#10;y2m4+Gih8BfDWHMRlVaGAH2ibIrxDU2hFVQiM7eCGXUIHOxdYWjIDNic0LC0YCYuRnMthVgT3Eos&#10;SMRg6evNQOXmjCXGy+QcD0dCyD8sBRGpFdAklCIgMhNOXkE0kwRoYnMY4AsRHJcDfUIxgiLz4R8e&#10;Dw8xLyEwlEFWBXtPH1g6uDEYM9NXOMCOgdTUlOCyFXNWPGHDYOyh0sFblCVh5q0gFPQx2VCFZ0HD&#10;/WaU1CMsluCg6WgIBnHcgDCCKSIZQdHp8NUlEWbJNI0AOBJ4zjQIIzNLGJhYyL4RlwA9vLTR8NPF&#10;8X3RcPFTwdNPCVtakUdgJDyDo2FkbgsTCzsJFD+1BrbOTjCztoajwov2EgFvdQwyi2vlglKir0fA&#10;00ejh4uvEibCRGzt4OrhBUMTc/gEipnhIVi0xACLjS1h4eAKI1MGfTNjOLsoCIZYmlsY3H39EZMc&#10;j8jYcFqHJ8LCA6EN1xKQ0QjURkIfEQdbQnbJ4ntgTgCZm5nIKsWaIC/ERwejtb4Efp6OsDRdDC93&#10;WyhoJUp/Lx7DFrY0HFEh2c3eCApnE5guvxNOdgtRV5WMCJ0TvFyXwtvuLswMBOLWh1X45eVk/PlW&#10;Nn56LR+fP5svh/D+LkZffdNKk6gFPqvBn+9W4qtncvHLawX48ME4vMwM/Oc3c25D5Nt8/P5JHt64&#10;qMMfrxMaH+Tgy6ei8NJxFd6/FoFbX5bdNpbvCwCxrsgPJfjrO4Lnxyo8fzQRRxhIrm2qxpNiOO9E&#10;PSFSh2cm6vCfrcJEWvDqjjbZF/LOzErZz/H50U00jxEJj/8HEGElHx1ai+uzq/Hyzm48Pt7IAF+D&#10;sxtLMdmQiJIwO8JjIXK0BigOW46S0OWYYrD/8rF0PHckGA+Lool7InB5R/j/19NbR7d1bevbHeN+&#10;957TNmhm2SJbki3LlpmZmZmZKXFih8lhZmrDTdOkacrMlLZJQ02DpRTCzPB+71o55/fHHqKtvbck&#10;ez7rWTAnNkzwxoxqF/Rkj0J3+giMF3VCymzw0oAGZ3bHAAeLcGRrKN6aa8KJt5Px8GwJ7h0vw/5t&#10;QfiTRnLxYB0G6jzg6fQ/MLg8h1CTIyLMTmipjEdZNhsMfs4IMDnwN3KCu+tweKktZaqTiECNLAft&#10;ZPMcVE7D4WD5v7LaZ3FGIBoLQ9FXF4v+hjiZvn3xuBysnFJMEymRFQmntETTMtjqXtLEwMdW/OR8&#10;LJvI1u2Q6ArK5G/Nlv+AGAwXFf0SMZ2mMo4GMLY2ClM7MiScesojUZfpjZbCIGTSkmIJkJwIDZrz&#10;g1CT7o7WPD06irz4uifG1ATI7hgxBXjl1FwMiJZ8pR+BFsognykHdbeKmVJrG/Hi3FK+zxdtBb6Y&#10;NyaJ11cGUZ1w28JaOeYhpu++MLucwV+sKK8mgDIJj2Ieo4FWUsAWfz22EURb55XjZTGba0oWX6uU&#10;90UX1Hyaw5zeKMxoC8eKiVm0kVQ56+olGohIcvjCjHxMbwrG1IYALO1PpLkIQJRjVmccbdQG09oS&#10;sHJ6Ie0uBtM64tFG41oxNQeLCcJlNKkdPNfCcUmERit2r2mW61pEzRRRT0Wks1/H462dRRjO4Llp&#10;EcIkFnRH8Hz+cpxxIeG2pC8e0xuDsZTW8yptQHRniUWgE5tjMXdsthyDeWtjKz7Z0SU3kYZemMWW&#10;uUW0jUo5frNpXqGcCCDW0cwhIJcNJklAvEOQvba6Fm+ta5ZTmHcspqXweQGQzbPzaUA52EmgPBMY&#10;W4SA2HwGz2KEJZcgmMHcJzKDQTKRwbQE8dm1DECF0HgymHqHwS+uEL5RefAmPBwYVEePGA43F0e5&#10;zkAUHnJga9bGwQ5uDFSWdvawtnOCnYMTAyFbSOYACOMJTye00orgF5RES4mCKSwRgQSUiUHfh5AI&#10;YOte5IXyCYpGGC1BLEJUsHVvMAVCy/ve/iEwmsNkdUCD2RdaT71cSe+gYoD2ZYvLOwBOKp2snaEk&#10;UMQ4hABTdEYlwhLz4EtD8A3wZ2AORACtKCAmAUkFZYjLrUC4MJWEHEIuhqaTjvL6ViRlFkCtM9HG&#10;RHddJjz4OdwMenjxVqM3ISgiDuEx8YSEl+zq0vpGwuAbhejkAviExdI2QmGgqQTFJiK7rA45ZY3w&#10;DkqQn9mb1+JPcDytWW6Q4HXi92njZAelhxKOrgrYuygJFC0/kwoKd54jOAahkbHw9jERoqIAVRgK&#10;SmtRVd+I6roGVFXVorG5HhOn9mPm3Omob23ntYkcWRoEBHhBTRjY2Q6HhcVzGD78X3CgaUREmlFR&#10;kYO4uBDakjPNQ2T5NSMqOhx+hIhaRdhoHGRZWzenEVArR0OjtYCnwQqe7lbwchuO3nINfv22BvdO&#10;VuL2sSw8PF2Ah79U4cL+apz/rhYnPs7EFbEORGTrPdeEhwTNpYNluPxDnsywe+nrfBzeG45Lh3IJ&#10;EO53pRJXjhXi+FvRMjsv/iqX6dtPvB6K0+9E89gExnkCRG7CXPie60048zFbV2xVvj/UiC/mNuOb&#10;pR34Zhm3xa34dkkbvuP9Q6vFoPoY/LyeFkKA/LlziMCYi0tiHIQAETZyYe9c/P7SdPy8aRIOru0n&#10;hJ6mMRGr0Je2p6MuXoWyaBuCxAF13OpjLbBurB6/vJeDT9ZGYOf0IKzsMmBcvgWa4v+F1qQRmFBs&#10;j6UdKuyZ7YOD2+Pw93sZePBdDu59m4vXZ7njk9Xh+On1ZH6eJjkT69tN3vxe+PhcGa79UIJPtyRj&#10;eouRgXgUfLUj4W+0RmyoGyKDHBET7oqkOE+E+KsQ6keL9HCEu9Iars4jYTnyf2Q6E0+tI5z524f7&#10;KVGRG4b2qni0lkYwYDUQCrlYNaWEredsWkA8W9XZWDw+FxvYel8lp/0WyjUdIm/VpnmVNIRUGdz7&#10;qoLQVuyLRhpBSZI7ZnTlYEITr7MzHb2V4bzNwAAhVZNhQkmCESE6K0IrlRDxo3140FB0mNAWjUWT&#10;MzC+NhAdhV6Y3MLAPYVAIxQWjM2gHdSxhV3PVvXT/Fpv0yDEQP5LS5vwxoY+Xk8FbSQCW+aL9Ro0&#10;BrFCfq5IrNjAINrL20ZZi0QMpK9jYBdjFGum58sEggJGSwbSCIgEGkacnJYrss+uYet+RluoDNBi&#10;3EOkRP9sh1hr0SpXYs/risCURn8sIVxE4F7Yn07ryER3Bc0r34xJtKPWwgB0lgViPMEq1sK8s6UP&#10;b2/qkmMiIlfVKyvqGeyz+N0YUZdGoyn1o/WlYMG4VMwhGMXCSzE1frlYoElzqExyJNjDIRJMriTM&#10;B6vNBEoUj9coZ7xNbg3HqplFeHEhQbGoGnsIFpFoUgBOTO19Yx33GxLpZwokjIUVrZtJixlM5nnj&#10;sI9wFulSthMsYmxm76pa2f0lzGkRTUessBdrTcQssdUTk/GM6C5y94uByhSFuOwapJW1ITClDD4E&#10;hTdb4dEZVQiKypFV8MSiwODkMgQmVMAclQWVDNR6OClUGD5yBOydRQ4tsSjRAaIIk+jTd3U3wODj&#10;y2BrgimUwSgiAz4xuQzURQzugRhlr4baFEJwJEJFSGk8CQC25NUaDbx8zFDRANwNbNnTYnzYyvag&#10;TWh5XtE15RMSTYCEw8Mo7kfyevzg4slA7BMBpd4MM8+nZ5APThTdYHnwEd1SvPUmHGxsreGm18JZ&#10;485WfyjhmYFAGomJ8DTH5SKUxhKWVIC4rFKEJuQzyGcgJq0Y0SkEbkQiTcRbpvoQmYs9vc1wU/Pz&#10;qg0w0z4EgP3j8mlAafxsQTS7MHiGhEPjG4LwRJqNpy9iE1MQl5bD6/ThMYxwVLjSYDQSHqL2h8LD&#10;kxDVwsBr8wlJIoQEiKJ5/GjZvaU1+hE6gfD2C4d/cAISaFQV1bUoKixATU0D2ju70Dd+PGbMmYnC&#10;sgqoeLyRo56Hve0IwkEUmbKGRi3SszjDRBC5uDnC1mEUtHxNrMz3NnnJHGNiRldgSAAiIoLh72eU&#10;U4ZFvjEPtR00GkuYve1hVI9iANHi1hmC4VIz7h4Vaddz8ej3cjz5qxqXDpTh/PdVePB7J85+nouf&#10;30nDg9O0kL/bcf9sA+GSR+DQMs7W4u6xMhx+LQzn9xMi/xAIF2tx6UgWfvkkCY9/o3Wcq8Cjk0X4&#10;48NE/PpeEu7/XEG4iMqEhMk/NJLLtbh8uAKvTEnBezPr8PmCVny5qIUQoYEQIP+FyA80kf9ayGkC&#10;4rftYibWHGkhAiKXX6OFvDoXvwoD2TQRB9eNwTfLO/AxDWTvrDosbk1FQ7wS1TFPzaMxwRpdaZZY&#10;22vEnrkhmF2jQFeSBdoThmFqqRU2TzLQSGJxcFcGjr+Rg9/ez8LFz3Jw66tM4EghDmz0x56Zehx4&#10;ORHH9ybhxpEiXDuRj1Ovh+Hmdxk0kkLcOcn9j3D/MzX4+T3awIARCT7/RqDeApHBSmSl+SKMxiFM&#10;UaeykUkUvQ0KNvBGyccC/GYfpSzoZkWg+Hu70mKUKEj0RXWmH3oqImgg5ZjZkYyJDVEY6kjD5Ea2&#10;pNlyn9ufhSntqXhhbjVEPqvFAzkYVxPGVnQWA08GZvWk0CBCMak1iUEsGbO60rlPHgYa41GV7o1+&#10;USWxOgbJAW7Q2j2PKLMbSlNNKEvVozxdj6ZiP0xqj+b7YhnMsjHUFU/ryGJQT8M8HluMa4gxgZWT&#10;MhngS2TAXsbXd9AoxILBmR20KL5PdFutmFRAW2IAnFqEtYTJqsm52LWMFkWAiMJZExtC+bkisFwU&#10;rRqTjI4SP/SVi+eiGRSzaSGiUmIzRKr55RNTZV0RMf6yYkIalg8kYzGNY3Y7AccgP646mND0QGdp&#10;FIO7F2oyTejjZ23ID0B9TgDGVsWiq9QfSydk83pyZWbjXYSGGD/qKvXCUE8COkp5jAR3fu5CvLel&#10;ny3+WgJEdN8l8X1p/IxP06mLNC4zO6MxltBYOikDr61vwbubu2W6ks9fHo+dy6ppj5kEfgHhnkR7&#10;M6MmTUWbLJfAXDs5myAhOGhRW+YWS4N4b1M7bawGvRXeNLJKfLi9B7uWlmLPikrspnm8urpegk4k&#10;m5xYa8aCnhhsmJaLGc3BGKzyEfVAkqHwYguZNuAXnclAlwhzbDaC2WL3IiTMMQVyIaF3WDpCkgrl&#10;Y21ABnwTREu9gDaSxYAeDAeFEjqjWdbrtndmi5ktYweRpoMAsGFwtGGgMoqB55QCBCYXwZRYDF1E&#10;OrwiMxGaWsTjJxMAodCb/KHV6KBkQA5hQPePikBAiA+c3dxoKkmITK+Eie/zCRczqDJpK6kITyhC&#10;aFIuAuOz5PWI6zeGJkBFO/ANCEdYbC5UxhiofeNhCM2Gg9KLwXQ4rJxcaS06qBnQvblfcHwGotJp&#10;YLwWU1iKTBiZWFCLMMLEFJ6ByLQKgqYUgbE5iM0oRESSKFEbABeVBrZOKmlo5nCaVESmhIiGJhIU&#10;n4cQWo+Bwd8rOAJG/wjkFxZj3frViElOgzEwlsHdV46XKFxcaHBOhJNZppP3j0mHkfBwMwTDwzdc&#10;Ht/DJ5Cv+8FIoIguPQMB4kuw+ofSejw9YGk9DJa2VoRbiEyFojF48xwBNCgPmV5e4WQDF2cbqFRO&#10;UBEgKrVKpm/x9vEiBJ3kjDJvXyOMhIrWw10mv/TyckdosCgJ7AIfTw3fYw0foxuiQ/SIDlCiON4B&#10;5480A3eb8eRaGw2kgkZRiAe/VeHRH2V49Gs5jr2Tgo82xeP3r+tx6sNCmaX26o91ePJbK24cq8C1&#10;wyK/FUHwezUenqnC8X1hOPseW95/NclFhn//mItjb8bh8YlqgqYCT7jvP59n4veP0nCdr937uZgg&#10;IUT+4PtP1ePNeYl4Y1olPpvfgq8WCwvhtrgFXxMmYvtSJFukmRylWZzeNBm/bZuOc7QQCRDax8W9&#10;i/D3K7P/H0C+J2z+m0hRAGRRSzLq4xW0EBu0Z9qhv8iedqHAYJ4zGqL/hZqI/8G0cht8uiEKf35S&#10;jEtfluGfz/Lw8+tJOPlmKv76OBtXv8jAk2M5uEGI7JmiwoHtCfhxdzxOvRGPy19l4O+v0vH7Jwk0&#10;LbFupgh3zubh5vE0PDyZ9TSVy98N+OOTQiwZ44so42io7J9FoI8LAaGCRmEFPX8nXyMtxM0Wame+&#10;rhhJcxSz6UbCweZ5KGkmej72cB6OjEgDBlqzaRH+mNWXh7ljchlUQmgJJiydXIQZPbkMjHHSRGZ3&#10;p6Ixy4evR2BGd5Y0iP6aKD4OZeu/ErO607FqRilWzihCbZYvipMMcuurTkRTQQQivZ3g4fQsKnKC&#10;0F4ZiRlj0jGLre01M2gHMwtkxtdNM4sxqzkG3bneaExWY3JdONZOeQqDLbSftdMLpGWI3Fti2zxP&#10;ZO7Nld1wyycUMGCmYyNhIsY8Ns2uwu5lrXIsZO10MfW2jsE6h7ASs7ZSMbkpjlZSTWAmYSUhtH1h&#10;DV4YEhUSS2ktJQz6wspS5dTjBV1x6CowoC3LA31FYhaeM4LdbRDp5Yi6LLP8TsZURWEev7+5faI+&#10;SDNb9V3YtqBadpmJrrZFA6kEXgxhkMD9+Nm7k2gZWbQBUYSqlp+Hhkd4bRSZb5fUY8eSarxJe3h7&#10;Uye2LuRnEPYxhfBcWo0Ptvfhq92D+HznuKeFqwgVsZDztXVt2LO6BetnleCzXZPw0dax2M39xeJC&#10;0U0nCnDtpdG9/WK7TFPTV2nChIZAHr9Udl2J8Y13eM6NhJGA0pweMaMukJ/dA61ZKszpiMLYUgLE&#10;M1QEvByE0iy8QlPhxiClD4mHb2wWjNEMyLFFCE6pQmBiGQLiSxgY82Hk/p5sXWv8E/k4Bwb/SFg4&#10;OEOjM0PnHQ13YySDtA8c1Wa4m2Ph6hnCgJ5I4BTBg8YgVqd7RRbByCCbkFUBr4BoWkAkvAP5Plct&#10;A3owzSMEOv9YqBksfYJCoPXyp03EIiS2gOeLR3BMBi3EjJD4FLbMU2GnMdJO/KAX9TjMOhgCGWhp&#10;B6Ll7ajVwVXYkmcEAUKbYtC1trdn4H06GG9kS95eoYWtmzs0pgA4e/jwuqNlivqgaJGZN12CLyG7&#10;EmmFDXLmloEgkIW4AsNgr3QnrMzw9I+BISCetpNJWIXC3WSGl38YXPS+UJuDofUnaDUeyCspQklV&#10;Fc8RCq05Aq46f9g562Bh6wxrJyW0Mr8YrdA3TNYkEbPBBOAUuqfTevW8Nu/ABJqMP7+bUHiKtTLe&#10;RtqEC4aNfA4Kdy3cdFq5qNHE9xkDzLCwHglXGqKPl16Of4gBeK27G1xcnKFUqbi5wlUl1ofY04bs&#10;YWVnIQtRuavtaRz28NY7wJ3BRuloQbhbysJgZr0LwgwW+GR7NnCnh/AQ03Xb8YBB/CYt4eHvNXjy&#10;Jw3htxLcpinsmGXAog4lds4OxL5Fwdi3MBgn38nFneMNuHyoCFeOFOC+SO9+phKPefvjrkB8vzMU&#10;d0820kTacPrDeBx5JQJPTlYBvxI4x4tw9t0E/Pp+CmGSi3OfZOK3d5PxxweZeG9RMvZOqsBHcxvw&#10;1aImfL2wSd5+saARn8ytw8dzagmRFhxY2YufN07A2S3T8MdLs6SF/LN7HuExD3/uGsKZrZNxeP04&#10;fL2imwDpwici/xTNZhENpC1Dg9Z0J7Sk2qElhbaRbIWuZEtMK7XGe0tD8PuHubh1qAQXv8nBrx+m&#10;4rcPMni9KTj3YRouf56DhwcJgpMF+GFzAD5aFoRTb2XhyGvx+IOf5ypfP7o3Eue+yeB3WoeH/9C8&#10;finAw1/zcOtEJq4fSqfp8f2/lBCaTTj6djaDRRj6GoKhdvoXdBor+Jqc5MSHID93BPrSLLU2ULoQ&#10;IPYjoHa1klaiV9lx/1FIjjChPCcSOYleyE00oizDD731sRgan4eJnRmoyQtDTrwOm5Y04KXl3Ww1&#10;x2B8czpK03xQk2vGqlk1aCkMxJjqONRnBaIw3oDm4nCUppjQUhqN1DA9Yn00yIvzwpzBUrRURCLa&#10;7IhQgx0bIDr0VQRibk8qDaISm2eXYh3hMKYoEHmB9pjRlIAl/QzIXRlyxpUYNBfjMWIs5o0NvfJW&#10;LBhcRcDsZEPhxTmixkgGFo/Pxg7+5ptn12Nedwamt4iCVlHSoBaMpVlMzSNQ8tlCFzXQRXZaBt3l&#10;dTKD8IaZ+Vg0Nhli4d7OFQ1YyX13LKzFToKgJV2NobZozO9LQkGMitCNxMJJ1Vg+tRQv8m9rDj+H&#10;OP/qKblyUaHIyCu6oMQKcpHafcmgyM8lUsN0YA+3F+eWye65vauapV2JaxLVF9fNKaPZJWLLQgKB&#10;cHiHAHljfZvc3nqhk+9pgFjMKNK3ixxib4mUJKt4/t4YeTwBmpeX1eGj7WMJgw6IGibvERhidfm2&#10;BZWy9K+4vuWT0zG+PhAt+R58j1g7IhZRFsnZY8smpvH7KaAJpWABzUtkSh6iBa2bnkf4JuAZU0we&#10;/BOKpVnoglPkgHa4aGmnViAuX6z5aEJ4Zj38xWB2oni+hi39Iga+KCi9Y2CO4vsC4hikTdCZ4+DN&#10;Fr4hKA2ewakMgqnwDMuFb0wJApPEYHgRnLUGBlpRnCoLzkYGt6AEjLJ2li14HYOuTMAYlQ0fBmEx&#10;qO/iFQPvyFyet4RWQKvwCoC9mwcS07Oh8WHQNNIyoggxMbDNVrjW2wd2Snu4aBTQ0X60pmC4GAOh&#10;8mOgpmkFReVzvxTCQgcbbt5mMUvJAGuFArY0Jb3ZX04pFvmvfGkxosCUp7ce5pAwxKWKQfckAs5E&#10;c3HH89Y2vF6CykQ74LWLLiYvWoEwGZ+gKHgTILb2DrB1UcEzKI7gTYVfTApc9R78DM48hhq2wtI8&#10;/QhWXju/U0/faL43gWBK5PfB4/mFQemuR3hMLPwj+b35hBNKsfDw8oGDqJMiZkjpeX3B0QgOi4bJ&#10;jzYRGAQPoxccaTWi0qQjz2VrNxpWFqPhaG8LO3tLiHTu1rajYe9AI3FxhKMjPwuPJQBi52jN67aS&#10;qU8CTGp4qq3YslXA39sNSqfR8NCK4GMHV5tn0VulY3AfgydXW/DoShseX2vAo4s0kHO1uHeuCg/P&#10;leLxr2XAb5U4/1Uu9i7wwcpeNyzrdMLydgVWdbjgtfn+OLwvB399W40rh/meM7QMMSOL7/lmkwlv&#10;zDEQHIl4+HMtftobhUMvheLBUR7zbBkufp2Jw7vicGJfCn58KRpfrgnCB4t9sHtKOPZOrsD7s2vw&#10;GSHy5bxmfLmwEZ8vaMCHQ9V4d3o5b2vxzZJ2HKaFiKm6v26fTnDMJUDm4twu2sdLM3Fq80Qc2TiA&#10;bwgaARAxC+u1WfVY0paJqlgXlIQNR2XkaDTE2aA33Rlj0i2xe6Y37nxfjb8+EbBI4G06/vhIACSF&#10;cEvFhc/S+XoOcCIPN77JxDvzDTi+Jxkn3kjhloBLn2XhD4Lw0veExh9i9hoBKvKD3SBI/qLRnSuB&#10;SHF//1Qh7hGid07k075K+X014cjbxRhoNCLYaAVX++EEvRUSEwJg8lRC7WIh85mZDApoXS3gbPcs&#10;9xkGV7vhcOOtXmUFT60t/Lxc4amxRXq8L3LT/BBK+DhZ/B8Swj2wiPAsTvNHcrgRKdFeMGmtUVMU&#10;jp6GRFRmB6I2Lxy58SZZtyQ9xojEYDfkJHhy80MwGxzJIVo0FEWipzYZFRlsAHpYoTTRG4XhapRG&#10;azCtNU7W5942vw6dohsozRtjKsIxoyMNg3VxDG4tmEozWcCWuwCG6L6a1BguZ2GJTMJvvdjDIFiM&#10;ZRNyMYcmNFgbjQV9WZjTmYqOfF9MbYoncKrkLKlXV7Zj1aR8bJlfzSDchJ00gLfWdcrgvmJSFm2g&#10;mgApxHpu09ojsHlOuaznsWVIZMvNZ+AvoJklYmZPNia3phCeQbSofJpCNwN509PxFmFAQwTCjEy2&#10;+sXalUoZtMUMMJGafoeYGksQiDTpr69uxac7JuDNDT14aSnhIEBK2L29uY9w6MJ7m3rw6c7xcgaZ&#10;2ETxJ5Fq/c2NwjYasGZ6Fs9bz89Sg92iJgqPL9LUv7+lW671EAPiX786QVZHFBmIhWWJ467mNS+f&#10;kkeAeGKxmG02Jlau8RBdeCKrwKa5pXhjY5c0MlEjfhchKypFLhyfjGf8aBWBCWUISSpDaEopwhmo&#10;5cwrwqO0eRwiMysQmVWNIALATBCY40p5Wwi/2HwChUYSRZMIy4F/fCFBVA5TdDFMUbkEh4CHGE8o&#10;gZGQ8eb+ouvJSauXYx7uNAHvuAK+pwDD7ZRwdffmMfJgjqXdBCWyFR4GkXfLTMAF0Y5MUWl43soO&#10;dq5KWfrVia1kV3cnqL3dERwXDysnZzl24M5gbOOihqNKC6WnN7zDk+ATk0/oFUvTEelanFSevB9J&#10;6ETAReUG3+BgWocJ1g5iBblKBmetKRAeYtDewwM6HVvoIq27Bw1Fp4GVI1vj3n5wUPM1XqtnaJo0&#10;LFN4olyR7yXSqHv6wlVkMhaD32LxIW3BMzAWWl8xyy2QQd+d16+G1tNIS6IVqDTQGANkOWGRCdkU&#10;RNsKT4GJljXa8nneD0BwVBztKQoutCoXtSM0WupzcCDSM3ORmlmIyIRkGP1NcNO4SrBY2VgTpO6w&#10;dnTkMSwgiocp3T2g1ul4fQZZA97SaiSsbUbCSXRtuTryWgVEXODC71jh4vS0iqGzpdy0YgGim7AP&#10;C3io7BGg+zeOfVQJXKV9XG4hRGrx5F41byvw5EIjHl6pxp0/8nHreD6hUEljKMe9Y+U490UWzSMV&#10;324NxdcvBuHl6Rqs7HbFCxP0eHd1KGGSil8/ycWNIzzO8VocezkMOyY6cv9I/PlJHt5f6oUftkTg&#10;whc5uPZdMY6/liwhcoTboa1x+GiJH/ZMCcCeCXl4d2Y1Pp1Tj8/nEh7z6/HZvHp8MKsKb04u4VYq&#10;14r8QDhIgBAY/+xZgIv7FuHPPXPx286Z+GX7VNmFtX/NWHyxvAsf/hcgrVmoiHJDScRogsQSdXFW&#10;6El3xLhMS7w534wLn2bj74/FosAMXOHnvfw5bz/PJjDycPuHTDw8msHPVoCjOyLw+Sp/giYDp99I&#10;lPZxme/54+N0PPm7B3fPNOLe2UY8Ot+GR7fb+f3W4uH5fDw4k4snv5fhyR/FcrtH47t1jEA5VYNr&#10;x1qxa0Uqwr1HwtnyfwkNKzjZjYSL3ShapL2EiMplFDSuo7lZQqe2g5Pt83BzHgG9hwM8dU78ra3h&#10;yfv+PkqoFCNoLuK9tE6jCzS0GIPWBXYW/5bVEEN9NfDSWEPtOBLuhJS7ywjo3EYj3E+DlEhPxIVo&#10;EOHngkizK6J9VdDSgFLDPNFUHIZoP0eEe9mhMFKPijgduor8ZBfTuull6CsPwkBdNCY0xmFcXRQG&#10;G2IwqyMFvaX+mN2VTGAU0zKyCBKRlbcOm+dV4oW55di2uA4bZldiMmGxdLAMU5oZ5DtSsWleC+b2&#10;5WESjWZCXSzWTCnH/N5MwkaksBdrHRoJiKb/jJk0shXPxwz2u5bXY1F/Coa6YvEK778qBu8XiHGK&#10;TPTXR2DRhELMJdBWT32aVkR0Nb23pZeWk0Z4pcncWSIVyu6lNTQFUd2vSnaL7RXp0te3MijX4dXl&#10;zXh3YzdvW7CT1vTh9omETCetow/vSoB0M6BXEgZjCIAOmbdq35oWPt+J97eNwZd7J8uZWKum5GDZ&#10;YAbh0o0vXhnkdXTJ2VbrpucQymVy8F58ri93T8bnuybgg6392LywBjO7U9CYZSA8kjGzLUwaiKg5&#10;8spykWG4CruW8hoJxZcIJ5E6prfMB4snZIhZWDlyZlRWWSuq2sYjvagO2aVNyClrQXZ5C1IKa1Hd&#10;MZFwKYdvdCGDcRGNopgt6SIGd5HGpAghhEpYcrlcFGiKKmXQLoBPRC4tIl/CQx+ew1s+5uai96c1&#10;hMEzkkGdViPGCxTekWydZ0IXkgw3IwMsA703W/Oi6ygkPp375UEfnMSA7S27uhzcTQziDG5aJ7gb&#10;dXAzeBIqGjjQTNzN4TCE0FRoBGoBAL9wBvl46LmpDH5wVKqh1HoSNL40pzAoPIzwDKAtBCfAn5YQ&#10;GswWvo6gYKtfY/CBhzcDuLUlLCwspE3YuTjIrMFqYxDcvIKh5zV7BCXzWEnQc/MMiMdzoxww0tIW&#10;Sr03FNxXBG8rMbWZwXmk1Sg+Hg07As9N50lQmvmeYPiHRssiTtEJqUjOypQr1hOTMzF69Ei5DkOh&#10;cIa9M01GLHD0D4CX2Qt+/n6yFK+oaxJIQ/IJDachJSIpMQnONArRbeXioYHOxx9OSh2c+Zl0PJfS&#10;6EPIBUJJuIha8AoGFRv70TLtjIeXJzR67kuIqDUqaSouomSqmy08PFzgrrOHp5cKfkYl5o4LBC6P&#10;xeO/CY9LTfhvUShZ7+NaHe5dKMSDC2W49xfh8Vc1bh7Lw8OTpXh0qgwPT5QDZ6rw4KdCaRE/7UvA&#10;yzM1WDfGBRvHKrGe27ZpWny+wR9/f5ohp/n+sCsKP70Wi6OvROO7FyPw5YZwwiMFp95Ow3fbogmR&#10;BPxIyLy/2AOfLAvB7sEkQqISHw3V4dO5NJF5dbIL61NC5O2pbE2OI4xm1mD/sm78tHEQv+yYgT93&#10;z8c/exfg71fnSwv5becMnNw6FQfWj8eXK7rxwcJW7Jleg6XtGaiNc0NRuCVKo6xRG2+BMdkOmFJg&#10;hw+X+eH297SLb7Nwe38BbSMbDw5l4u73Wbh7IBOPfs4Gfs3CddrHFytpXzsicf6TLPz+Xgquf5WD&#10;fz5JwlVhWNd7aBqtuH2yFQ//6MX9X1sh68jfr6flFePOyVw8+rUEOFfErZimV4zbP+fyvSW4drwF&#10;hz+qQ2ORBgrr/w8uDqPg6mxFGNjC0W4EXJxGwiAqTAoboU2GBnvxt7aUAHHX2ECrtpF179WuhA1t&#10;JTbKiNAgHUE0mu+14t+ktZyRp3WxhLvCAoEEg7vSFka9M3yNzlA5D5PP++qc4adzQTzfGx+gRrDB&#10;GQYeL9DLCXkpgQQSgeY0DKlBGhpCKMaWxWJ2RyZWTMyXXU0in9ULs2vlbLDN82qwcGwWg3Im1k4r&#10;ZYtbTDmmbUyiIbQlYnJzHFZMLsRKtvpXzyzDuNooNOWakR6kQEawCr2VSeiriseEJjE4LeqaFGAu&#10;ATJQG4ZZXTSTWWxhE15ivGIrtyWDmWzFt2Lf6jbaQTtb8e3Yy6D9phhfoL30VkYh3mxDQ6GVLGSL&#10;nsawg8H4xVkleJ+BXxjDV69MxqTaYHTn6zC3M5KQIuhoTdNaxVqTDCwZyKYpJctFjG+uFTU6BJzq&#10;8fo6WsPaNny0ox8fbe/Hu5vGEGrNeIHfyZe7J+LbfdNoI4P49OVBAqsX73Ofj3dOgKjFIgbi39wg&#10;aqK3yu64Nze2ynLAYrX86+vbZXr+97f28RhTCYgGLOhPx8zOJNSmu6M5W4t5ndEQddTFmIlILvka&#10;Tead9W14l7aydUGVHDcS05QXD+bjmaT8UlS19qG9fwaScspQWFWPocUrUVrfidiMMhTUdCEhpwYh&#10;CYRGZC78I0VurBo0tI1FY2sPmlq4tY5BXetYpBbUIICt/eA4wiSiCN6RxTBy86WFmGMLEURjEd1f&#10;5rhiGMLyoAvNhS44E9qgdHgSOCq/BNnNE5NVigC25I2hUVD7BvG5DHiFCdCEQusfLwf8HbUG2CoU&#10;BE08W/Yp8CQAnDy8Yac0MEhGwjcqhZDLgG9kNnzD82SXmiFQjFsEQuMVABetNzx8YuS6DjEVV0Wo&#10;qDU6GA0GtrZEl48drO0ckJqWIsvTimSECo0bbNzYgvIOpu14QeVlkLOrXGkXzjQbrd6PpsFjuxt5&#10;XVHwCY+Dk1qHEZbWsLCywvBRowggBmy1GnbOtB0t4eUfBV/ai3dgHDzN0QiLSUNbN3+PnjG0jlgM&#10;Gz4SSqUCNrYWvB4rnof/1J4CgEZodUZpNy5ubrQKcc4YxCTnyLQvDgSIzqCFm7AmL7NMSWPwC4Mx&#10;MERmX1Zr+Q/P4KFyd4CPvzsMPvxcnm48pprPE8p8XSPue3rQvFRQu7vAaNLBy8dAY1IgJsQev33F&#10;YPZ3J+7/KbpXWoHbDHBicd+NJpkA8dHNUjy5U48H1xrw8FItbp5mK/loIW4eLsCtw/l4fKoUd9gK&#10;v3s4Dzhdhivf5+P3DzNx9q1kfLrGFz/SKI6+HouTH8bi5s/FeHC2BkdfC8eBHYH48/0cfLEhAp+s&#10;DcJ3W6N5PxQHdibSQKLw+TItLnyUg7dmxeOlsTl4b0Y1PhFdWQxEX8ytxTeLGvHZXP5jDBTgzUll&#10;hEorDq0Zg1NbpuCPXXPx1+6FOEeQnNtNC9k1hFPbpuLwhgF8vbJPGsie6dVY3ZON1nQ98sQiwmhb&#10;mZ21Odka49NH40fCDKcqcfeHbNyjbdw/kIH7hzLw8KdsPDqdC9DKnpzNw29vxeOLZWac2ZeEC5+l&#10;SqDc3p+Pc5+k4NFf7YREG3ChA/d+IUROd+DBLz24dboVj6+2EyL8fi+VEy4FTyHyh+gmLAZ+oYWc&#10;KMaVQyW4cqwe5w71YEovjdiNxqF0ommOoFkOp2EQEkoHuBIACudRUPOxAIOAjLvGAb4mlaxwKW7N&#10;/NvQqKygcBrNzerpfjQNA01Fr7GHg/W/CSOaC+ETHqKHyeAANc9hIGDE4L3Z4IaUmEBEBugQFWSA&#10;SVgOXxv9/DOwt3kOWsVo5Cf4oD47BAk+rqhOMWMNf7MVU2khVWEEQqWc1TVQG0GwFGLpQI4cDJ/W&#10;Gi0XOK6eUSbXPswbk42JTbFYNFiA6Z0pWD8kki2WycWG7UUhSAxwQajeFjXZflg+KR8v8+9g85w6&#10;rKelbpnfQHsQs42yZaB+dVUHlhJaOwmUPUtq8eaaVrzG58SK8300hy93T8dMXlNqgLVcC/P5rkkQ&#10;GX5ndCTQfKKwZnIBPmeA/3BzDzYPlRCKMZjbnSBnha0VU6L5+pppJQzs7bSFsbQL0ZUlClZ1Y+8q&#10;BusXx/A87di2sIqPOzC7PRnL+nOxnY2ftwgJMY16NQ1sHT/7+lnl+HTXFHz56gy88+JYGlMzNs0p&#10;I6xqsHFmnqzp8Qat5c2NPbLrStSqFxB8cz3tZes47BBpWJYRFvxc68SY0IwCWUFRlDAWqVhEpUeR&#10;fVdUNRTdY9sX1RFCJVgzsxzPRKaVIjarGtGplUghKLrGTUZdex/S86uQkVOJvKIGFFU0o7ymDXVN&#10;XegbNxFTp83E9GnTMWFgEGMY6Lo6e9Hc1oPmrn5kljQgOrMSXuHZ8AjJhnd0EfwTCQTCIyipDKbo&#10;Aj6fA4+wXGkhngzu7kGZ3D+f9lIIL4LEEJ5BwKTCGJ4Gd5qHe1AGLSIDSjFGEJIKn+B0jLR1lRUR&#10;PQOTEMpj6xiA7TUmBvdQGkwsTSYQanMIQZJKOypGUFw+guJ5PeGJ8ApNlnAxEipuOj/CQEO7sGOL&#10;XEyjdYa1jS3sHV1g76SAQU9Q2dhAr9fI2UquHkHwMEdA6a6Fh6cLW/0GBnVHeBo1cHdXwdreUSZR&#10;VKgNGDHaApa29rL178hrU+gDeF3BMIbFQeHlL++LmWdK3rrTrPyjRb15scAxifAgLDVaaNQqRMeG&#10;w9bBWnYr2TvZYdioYRhOM7GwtYKjs6iLLuqj6+BN69J7+fLa7eDsTIDoVfI6VbQsnUl0jQXwupR8&#10;3ZqvE4hKO8LBFS4qR34uZyjcnfgd8HsldES6E72XFiZfb3h562gezvDQKRAQQOh5OGJmfwiD2wTc&#10;PdGI+/80Eh4dwM1GwqNaDqY/uVHPICeSH/J1AZDLbDWfr8bDc1W4frwQ146w9fxLOe6fLcWtH/Pw&#10;+EQRbh8rwlUxpZeB987BfNw5XI6rBwpx5XAu31cr82Jd/bEQh3YH4ey7hMWeeNkNdmh7DD5b4U3z&#10;MOCrVT44vjUAN/bn4asXkvFiTzxen1CE96aV4UNax6ezKvEtA8f3S9vw4Ywq7BssxsezG/Ddsi5p&#10;IWe300JeWYA/9yzEH7vn4PdXZj8FyLpx+IYA+XhxB14fqseL4wsxJt+M3JDRKIiwQlHkKNTHW2Ja&#10;ni3O7ksBTpQQGlm4f4TQOC4AWSiDO34v4G02bn6fhlN742hKRtpHJm4RNE+OFuD8p0m4fJBGcbEb&#10;jy8QFFdEPZV23DjeiIe/9UiQXD/ZiEeXCZe7hMmFctw5LWawleIxASLrovxaKhciXjtail+/rsTB&#10;j+oxa0Is3NnyF12Sbq6jpGlo+bsrnKzhaD8cTtwEIFwcR8FNYQk/UReGUFC6WnI/2rSbDexsR8Bq&#10;9POwHv0c7Kyfl5mdPWmlHgSOeI+D3TC52Vj+C9YW/8fXHXk8AR0LCSoBHVvLf8OR0PAmfFQuVnCw&#10;GQZvnqcoNQgpwRqE6BxQkmxGB1v3bRURfF6P6mwT8mLdUJmuQ1dpICY0RrP1m4vZPamYPy4HCwmM&#10;IVrJUG8W+uujMb4xHj2VEVgwPh+vMPiKBXWLJ2ZjencmChM80VsdyZZ3M7bOLsdywmjNlDLCohAL&#10;xmTReipoGZ1yTGTXshasn5qPlf1J+HLneOxb04bdKxoJF5HWvBezOpIwpzcd720dwGe7JuKD7WMJ&#10;rVIM1IUwEBfTPiYxULfIJISiCqN4bvfKVlrFIL4ggERXnTAZAYiXFjXgZZ5TjMu8taEPr6/twqcv&#10;TcKuxS2YLrrwSoOxkLa0dmopprcnYlJjLM8tap+UySnL72wai2/2zpCfS6x92UtremOdsCZCaWMX&#10;r7dbroP5aAevldbyLq3l420DhNwkfLFrEJ+/Iq5pghwv+WDrGLy9sQ/vbx4g3Pq49dBm2mX3m+jS&#10;2kf47OR5Xphfg2dEwDaG5cM/pgQxqeVIyS5DRl4Zaho6aBZdGDt2PMaNG0BPVy/G9I3BzFnTMWXK&#10;JEycOAldPX3c+tHcPgZNbf2oqu9Gkki0mF4mxzZ84wpoILkEQz4BkQNdSCbhQCOggehDs+ARlCZn&#10;gPlG58uuMVN0IcGRAy+CxYfWYootgjY0E+qALIKFz8Vmw4dGoTXFQmkIgbtvIlx0IbB394PKJ4Jw&#10;SYG7fyKcPSNhqw2AJiCKx0rk54uH3j8C4fEpCE8VkwaKeL5sAioVvmFJcpDays5aduu4MRCLKcgG&#10;BluVMBp7AsXKBo4ONnD38KQlJEBjDsYIG0tYWY2EwcsFnl5u8PJ0ldUWLa1HM0DbyK4nZwb7nPx8&#10;iDQtYlaXPjCRVpIMM8/pRcjpeM2uOl8odN5QG0Vad14vLcFZ9TTXldKNrX4vd4SEmKFQOMFFTMN1&#10;daaVPIeRo0VXGK3E1lbWHHFTOMKexmRhIbrbhsPGZgSNyhnOCtqUIz+Dg6MshGXH4zo4W8NBtCRd&#10;7bg5QUGrclIq4cjzuor1LC40Gr7XxcWWEHNFaXEWdB72DD6W8NY7IcbPDkc+aAL+6cWtky0MZgIe&#10;3QQHoSEKRInZWNdrGeAIkDuEx3UC5pbYj48v1+LhxRrc+b2MwbAENw5n49p3OXh8sgz3T5bg0rc5&#10;uP5dBqGSieuEyOX9ubi0P4sgycFlPn//ZCVb2KW4d6YCVw8X4dwXabj4TRb+/jQR579IwfFXQnBy&#10;XzAe/FSAX97MwvouX2zrTMWbgyV4f0opPptVhe8WN+Lgig7sX8xW2MRSfDCjFvuXduKoWBOydSrO&#10;iRlYexb8ByBDOL19Gg1kPA2kG5+IbLxzGrCT/7hz6mNREe2A8hg7NCTbY0yuKxZUuOD3d1OBPyvx&#10;6FQ+jYO2IeDB7ckZ3v8tD09OZuLSx0n4SaQ4WWPEg6MExs+FuH8wB79/Go/Hf9PkzotMxfxeCYon&#10;/4j1Mk24JWB9tgvXf2rHtePtePgPX7/WjCcXKnD7TAHu0eLA7/Xx7zzX78V4eIYWcqgM+/el4q2t&#10;OehvC4PKQSTEZDB3s4RSIRYZ2kBNqLgQHkoVn1eMYtAfRksZCSeHYYSII61cCX+zTibutLZ4loB4&#10;Ds6OI+RaIJ3GjoCxp93wb8lpFP/mR/Fv73ka/AjajhUbY6LI2XM06OGwtR3Gv9FhBMlo2QgxqPn3&#10;bD8CnqJMgHo0fLgF8O8sPdYb8eEaBPvYI9TXEXFBSmTGuKMkzQtFiXo05PkTAlFoKQ5Ee2kopnRm&#10;YEpXBuaNL8IcgqCpKAhlqV6oyfLF5LZUzOhOxDKCYOFAPjpLgrFiSgleW9uJ7QtqsG1+Leb2pBEG&#10;aRisjcLGWdV8jS112XVWIscuNotFeBva5UymfTSRXUubsIFms35mFa0nk5ZTDlHlcN3MQlmWd15f&#10;EtbPKMLelU14hUFXGMDmueVs2Zfg29dmyu6xhWPTsY4Gsm9NlwTILlEwjDayfUE99+/Bl3umssXf&#10;g13zW/DSbJoSGzs7FzZhsC4C4+piMFifgHGE7JLxBdgyrxYfbhuHr/ZMISi68MlLE+XiyXc2jaGR&#10;9OG9zf2E0QTeirru/Tz2dAmcd7jvvhUN+IBG89GmAXn+97nv+9xv3dQiWhHtbHoZlhHWYpq0gMgr&#10;K+sJ5WYspUFt4OvPBCaVIjytGiFsxYuiT4XldRicNBkTJ01C//ixGD8wBpMnDGDW1MmYN3sWBgb6&#10;MW58PzoJj+KKGmQWVCA5pwLx6aWITChEWDyDc3imXGgYklgIYTjxWTVy+m14UhENpQVhvPWNypaJ&#10;Egtre3n+cnhG5UIXliW7sowEjjehog1Oo6nQTiILuBFANAdDWBr0tBCPoCQaRjxtQnR1pcEvmuCh&#10;uaj9U6ChrRgILHEsU0wBQpNFavhMpGYlsoUvZprlwSc6AwpTCDQ+0QzifrByciGYxGpwPygJDn9a&#10;gofRD2q1FiEB3myxKWkTLnBU+xII4bCwccDzzz+P0RbPy0JOdrajMIpmYG1jJccNrKws4UaD8BFj&#10;DjojNxNctZ5wVChh6/w0HYmS8HBQ0nBcNHLg31nlQZjpoNapuQkDMPAf3YnHfZatRCvYOVpi+Kjh&#10;sviXWuPJczlgxMin57W1Gc1/UhsJEAGvUYSIJZ+zc3SCMwGhdHeX4xtqDw9CxU12yfma3REeHgAl&#10;4WEwmmH0DYIPAaYR1RVN7jD7aOGudkJ5URr8fZxh9GCQsHuO/5hqBrJ+3D3ZhCs/szV8sYfBrpMA&#10;qXlaYVAENZGC/R4f36vHw5sEC+3kkahAeLuOttKA++cr8eBcNR6wpXz+2zRc+j4Dj86W4xqN4+K3&#10;mbhzjK30wzSV7wtw5essOS5w4YtkXNufTWCk4eaRQtw9VYX7fzTixoli3DrNlv3FarbeU3HjNFv8&#10;f5bixMtB+GZzFF4aH413JpXh06EafDmnDj8sacXh1V2ESBc+nFmL96bX4GuaxY+re3Fqy2T8unMW&#10;wTFHAuS3XbNxZsd0/LR5Ivav6sFnoqTt/Ca8xn/otT3ZaEvzQFmkNeoTbdGWYoOhYhtc+C5fzph6&#10;xED+8FQ24cHHDPAgQB7/koe7B5Nw+7NsHi8AP+8O4/MlwPF8nPsgBrfENOZLnTQLGsalDjy5RID8&#10;3UYoNOP60TrcOt6G+2d6cP1YBz93Gx7+SUuh3T3h93n3dDnuEcQCIviNUKKN3DtZivP7SxhA0rBv&#10;UyFqi71oG8/x75oGwsAtZmeJtT1urjbwpFG7OA+HgRYQGS5S+NMw9GI/ayicRxI8o6GS4OGt60jo&#10;tdaEi5jebQ1PWoRea0sbseZ+owifEbAnNARQnBxHEh7PEx7D2RATWQxsaCUjeRzCipBydXwOHiqC&#10;RDsKfl720KmtZG1+vZaA4jVqCZwAT3skhasRH+iC1DAlilNNKEoxoYS3mVEqFKd5ojzThIJEHaqy&#10;/fm8D61Fj+IkL5Sl0GKyfNCQG4DusgjM7EzHxMYYrJhUyIDYhpkdiZjfl4dewmhsVZgcHxHJJMV0&#10;2m3zi/EC7WH5AE1jSy+DexdenF0lx2Tm8Pef0BCHwaYowimTVpQpQSKmCC8el05IpGDZBJEFuBii&#10;dvzKibkQK+VfXdXGxwV8nC/Tq+xdRThtHIMPtw4yeI+T3UpfvDKZAGrGXoLljWWdeG1JB9ZOKMa0&#10;pjgCLxMz20V9kjys4Wd4Y30X4dArzeErwuHzXdPx2SvTaEVTec3j8OnLk/DRdnHMifjoJT6m2Xyz&#10;ZwbP2YVXl9Zjx+warB5fjAW9eVgyNh97aOeviOcXVvF7IVzbErBxeikNqR6vre/EYsKjtTwEswjs&#10;Z4IJjgAG98D4AuRWtKG7fyrGDU7G5ElTMHvmDCycNwsrFs3B6qXzsXTBEObMmoTJk8ejv19ApBf1&#10;rZ2orGtDaXUbKmq7kJZbg5jkYpTXdaOmZQyqmkTX1iCaugbQ0TcZzZ2D3KcKeeVtKGsYK9O2mwkL&#10;MStLH57HgF9COyiGj5i5RXsxixXxtA9vwkAMwpuicuDH6zXTIEKSchDK647LqEZyfoNcPW7mY11Y&#10;ulwEqQtJl1OHfQkdo38YPH282coPkKlFxKpwB30A9ISUe0AiFJ6EhTGIINFitJ2bzMgrZkcFh/hj&#10;7oxxCA8Jhp2bEa56MwN7CAM797MZCWtawbDRlhg24nnaijXtxYmtexs4ODrIGV1iHMXKxg4W1rZw&#10;UT5N9fJ/I57FKGcnKL38oTNHwt0njMf1hbO7FwFmgr2LsywaZW1tCReRcZfnGM1jWDu6wtrJDS4E&#10;jZvG4+k4ja0oZTuSG/e3syXYaCQODnDTamkbPIe7hgZiByeCyEUluqtU0BmMUKlFXRA3BgkVrHgu&#10;AREPwkXL/QUsla5WhIeYdWWH0EA9vDxEkLCBkgFmXIMf7aMf14/X4p8fGdTOitZyu+y+ghhAF8Yh&#10;CkHd4+OH9Xh0izC5KcZFGvFYAOR+HR5fq8aTiwx8V2ppJvW4cqoAN47n4p8vM/DXxyk0iCLc+amU&#10;dpKHq19ly1lMl79Mw5Vvs7mJgWbe/yYbtw+X4q8vk2VX2N2faTL/VOH230V4cKkcj/5mIL1YiV/e&#10;zcZbM9Lw/rRyfDGnHvsXNOOISO++uhtfzGvG+zPq8NVCMQ7SR4BMwlkax28iD9auIbmdfWkGjm2a&#10;IBcTiproIh/Wm7NqsJ1WM7EsBCURVqhNtEF7ugPmVzni2qFi4Gol8FcRHp/JoXnkEY60jz+K8eBU&#10;Hm59m4qbH2Xjk/lq3DtIOzmRj4ufxuLiAYLvcg+h0cXvhnYhurBoH49+b8HDX+rlepk7AiCnxcB6&#10;C64cacaVnwjjXzu5H3+Dv6px+zjt7GdCSGQBIEAe/1oq19b89rmoGZGCF5fkIjzIEXphFp5OvBUG&#10;YQsH2xHSSMSAuQCMVkVL0FnTOAkWDyuahgWMejvet4GBj/1MDvD15GtaC3hprWDSiwSbw+VjT3dL&#10;mAz821Hwsbs13FUWEhTOjsPh5kxoiOnFbqKOzbNQOP4bKsXzvA5LeOktoXJ+FkqXYVDz/G6KEbye&#10;UdDw1sdgg3B/R2QnGpGTZEQMQRLGa4gNckNapBY5CXokhrkiiVsGbSUx2BW5MQaUpfkiOViBhEAF&#10;4vycUJXpg87yMHSUBWNWXzrmjs1AQ5YX+srDMa1VLCpMwNjqMAw2RGF2TzLmj0nCxLpQTG2JhljZ&#10;vnFmBeb2pqO7JBANBFZ9ljeGeJwFg9mY0h4r09PP7IjHnN40eSvSyYtB5+mtMVgkyhNPE7mnKmgh&#10;9YRHKVv4T21Ijl0sa5ZGIozhjfUdhEkv3lzbhnfX92HnnEYs68vGZp7/1WUteJvQ+Ipg+GzHgATB&#10;h9vG4tOdkxj0G7Bmain2rOrE6+u7sY/Ae3fLWHywfVBun+ycgNfXdODrl6fgYz6/d0WLHFvpKwrD&#10;nI4cvCBmLW6fiDfXtOO9F7oJtT68zevbNJ0gpUGJ7rJOwqM43URT1OEZ0XIPSSySObAS8+qRXdxE&#10;C2lEQ3MX+nv7sXjBPCxfMg8L5k6XMFmyaDYWzB/CjBlTMWnyRAzNmY1pM4fQ2jkWdS29yCqqRVld&#10;F0ExASXV7UjNq5BbdGoBiqo7kZRdhSgG+pzyDkSmlDG4Z8iB98D4Upgi8+VMrwDeD0mugH9cEQIS&#10;i3lbCN/wbPhFZsv0Iim5lahq7EJLVz/q2/rQ1DEOjQRUdmkjotKK0dQ3EZ0Dk1HZ2IH0/DJEJ2bR&#10;KBJlfipzSCwDthfU3gEy35U+JA1aP9pGYBQ0NBKFhw8cVZ5w9w6UiQ9Fmnaj3k12X+nYOndx10NB&#10;a7ChsdgxuGvYanemwdgrGJyVLlBonGkajnA3aGRlRyt7J5nuRQDJntCxcXKU+4la8Bq9DwO6Efau&#10;HlDRUMQYhcEcCEdXJUaOtICNFWFgaw0Le3u4Gfzg7vu0RoudglAgJEQadw8PZ5nLysJyOJxcHWku&#10;7rQiazjRMuwIKQsCZthoGgyDg52TJd9nRQPhdbu7wpWws7YcAVtrMY3Xlubk+LT7wfo52dWgYDAx&#10;GNzgqrBgy9KKgcMRWrcRWD4tmoF5HO6casTVoy24IIpDXW0hJAiEG40ESDMBQlDcIzgeNfw/gIhB&#10;9kfieVGiVtjJ1Vo8vl6HJw/4HsLl3m8luPhDJq4dLMA13t7+qRjXf8ingWTKqa23GWCFjdw9VISr&#10;32Tixv4M/PNxkhw3uPVDFkETj0enS3DhAFv45xiYef6bZ1PYEi/FV+szsHdcLj6eWYNv5jfi0Mp2&#10;HBVdBQTHh7MaCJA2HF0/lgCZgLM7puFXUdL2vwDZORMntk3GgXX9+GJpp1xM+O5QPfZMrsKS9nTU&#10;xjlKgHRkumBRnQuu/UjbIMBwoZRAK8GDPxjI/ynFk79KcOtAOh4fLMLRTWaceiWYdlKOi7zufw7k&#10;8D3dNAkBD1Hyl/AQBbf+bKVF1HIjiH9pwZ0TDbj5cz3unWnBtWONuHC4nibSyccdePRbA578Vkdg&#10;VOHe8Qo8OVuGJ78XEV7FhEoJTn5cgL3rMmgh3mzh/x90DPxurmJW1XAahpiqOxoeSj7n9DyD/zAY&#10;CRC5sp2bTjUKBrWAhSUig7UINbvAjwDx4T4G9Wh4EQBBJkf4e9kg0NsOsWEa2oTIEDwSOuUomL0c&#10;eQwL/v2MhNrleZk/TUPgBJmc4WcUA/BWCPZ3RUSAEt4elvyfs4KXjjDy4N+gZiRC/ByQEKkkPLyQ&#10;m+KN6GA3ePF6QnwJh1AtwnwdEWi0RlyoK8FC2HjbIDFIgawoLZJDFciM1iEpWIVoszXy4rQo4NZS&#10;5I+qdC90lUagrzIaMzozMLs3C7N60jHQEIPe8mBMaYnH9PYEPp9Bc0kjPHjbkcx9MtFNELUW+mFG&#10;VzKmdvynJHB3ooTHvLGirnwKRDJKseJ9dk8Kn0/FUHeSXKG+aHwOFvZnY8VEUUulWHYRiTQsLwxV&#10;yLGX3auaIdZoiEH1V5e1YstQFV4nFN5Y3UZgdOLLVwbx5csD+Gz7AF4jBLYvrMW7L/bLVfdiarNI&#10;0/LhtgG5zepKwbz+QszoycMWNp4+f3kq3l5Hk+a2l+faTuj0lgZhiJ9PdJ+JmWNv8bX3eP4vXx7H&#10;2w7sXFiJxWNSMLtTfMZMTGzPQlVuEJ4xR2chqaAOUZnliM6qREhCAbccVDR0oq2zD81tHejo7UZt&#10;YyMh0YeuvkE5+6p33ARMnDaTr41FWXUDUnNLGcDrkJRTzgBfJbuzwnks//BMBMYUIDKtEhGpFfAK&#10;SYU5KhM+tITA2HwGfFFhsBt17RORTngFxGYjp7ITOTU9iMyqQmhaCcJSi5CUV4PKhm70jZ+EOfPn&#10;Ytu2bZg0aQY2bdmMrS9tw4KlK1BYVo+MvHJMHZqDNevWYmj2XGTnEkChMXINSKgYlwlJhIWzs8xR&#10;pQ8UXWAp0PqGQ+8fCn1AGEJiU3jNCTAGRRMkOoy0GAVLi+Hw0LvDHBrKFr03dN4hGE0bsHJygtr8&#10;dJqwSNoosu0qVGreKmQxKBsnxdP1JIFxNJ1EuHkGESZiirAoTOUmS80OGzlcThN2dFHIhX8Wtg40&#10;BgWcnN1pA6J+vAkO3NfDm/d9RUqTMIIwVJbKVakVSE0OhzuBNdpyGByc7Wg/DoSAHeHiyHMQaG4q&#10;2NBUxKJDJ0d7OR3Y1s4SltYj4Mjn3Gkbbm72BIboFyfcnK3h4mJFeFjBlcFEpXGAkwv/kT35D2tQ&#10;IS7YAfvfLsOD33tx+1STHAM5/2MVTUIUfGIAEwPo1xj4bjUAdwmKR014SIA8vtGMJzdb8ZCG8vgu&#10;96edPL4hurzEYDv3475PaAsP/yrH/T9rcPWnHBpJIS4dyMUlwuIS7ePuj/m4f6gUtw7m4+YPubj2&#10;ZQr+eDeWliIgQ4B8nYY732Tg2lfJuHU8m1ZSgCsHk/HkZDE+XR6NNyYV4dPZdfhucQsO8Z/xyFoa&#10;yIIWfDy7Cd/KMZCxOL11Mn4RlQhfnonfXh6SIPmF24ltU/DjunHYv4oWsrgTH8xuxL6pVXhhXDF6&#10;svSoiBiJlgQ7zKtwwNUDBIjowhNGdqcOj8S6mIv8XDSRe98RfJ9m4NAmIx4eKsDl/Ym4frKEBteN&#10;x5doHec7CBHaHOHx5M8mPDpTh7vHq2gu/F5/bcLtExW4eqQWd0+14uqxOvxzsIYAr5NrP24cb8GD&#10;sw0yZ5goj3v3uEgjQwsjQJ+cKcadn0tx4pNizJsQyaD+v1C5iESobOm7joDO3QJ6CQgbaNniF1Zh&#10;9nRAiNkNoX5KBHi7MLDTPpSEhbARzWgEefN1byc+T1MhSPyNdoSHLYJ97ZEUoUWUvwImnSVftyI0&#10;nuP2LPwJl2BfBwLFBgFGR9k1ZaRteIhrUI6En86WxxXHtKJ1WMsMw0GEQ4A4ro8tzcMJ4YSJL1/z&#10;VBE0Wmv4Gezhy/OLqo2J4SrkEjJ5yV6ID3BEYZIBRSlG3ndFpI8j0iPVhIo7arKC0VwYhrqcADTk&#10;BaG5IBBtxYGYIqYDtyYQCMkyq/CYqkhM60iSBbhmdGViUjOBwiA6pf3p631V4ZjQEitrvE/vTMCC&#10;cVkEjKjCGInxwmLGpGMa9x9sisHM7lQMNEZiFkEyh9YiILN8coFcELl8Yj7tRKyQz6KpZMu09Gun&#10;FWMV/2bn8n1i/GMfrWDvahozbeO1NW14dXkT3t3Qh9dWdmDZQA5eWtQou8HEoP5eWsbbL/TKAfuV&#10;U0pQxu8jKdCN9hCJl5a24aX51dg8owireZ4dC2poKmKQvIHAGY/Pd03EnhV1chrv66ub8PGOPrz5&#10;QhvNJk+umVk2pRzjGpNQnGYiQKKyEZFSiqj0cgQzwIaliKy1FYinKSQRKFnFNShraONtNYGQg6jk&#10;IiRmViMsPg8ZxbWITi9i0M3l603IKqxGeX0zyms7kFvSJGdyifEREbj9IkUywkI0dPZj7ORZ3K8b&#10;gVE5iEiupFWUc786msNUFNa18dwigWEeQuILEJSQj9jMSqQXNqC2uRNbt2/Fxg1rsGrVCmzZvAkv&#10;7dyOXXtewZoN69E/OAFjByZgcPIkCb3sojLEpdNoYsSq9mSE0rIC4zKh8YuEyszWvH8szDFpEHVO&#10;RCZgD5G80eALJzVhoPaFSOfuyEBtZWcPK5qAGITWevvDwy8GGrNINRLOY8TD1SsMjhpPmocOrv+p&#10;jWLFoG1J+/Cktbh5mmFP8LgZw7mFQu0TQVhFwc1D1Fq34+aE0QSHmLElaqs40lhEbXobJyVthPYi&#10;pt1qXGHv5Aq1MZAwFEkcvXguJcLCg6DTucLLKKYa29NYeDxbG0KPgUHpCpOvkaCwhYOjNcEiurss&#10;YW1jI81G4WwPa+tRGD7yWQkQMTPLWWEDlZiNpXWGipu7l4qbGj4mE1uervh6XzHu/96OC0cacO1k&#10;M26dbsalw7V4cqlF1jQX2XBl9cBbBAaDJx6x5XyH2/U2PsfgKFKv36qgiVRxX7HokOC4RXO5xfvX&#10;2Wq/UoEHfzPY/s1W9N/VuH6qBJcOFeMKW/WX96fgJi3k6v4c3GWQvvlFOi5/noybfE2sJblOI7l/&#10;KIetfILkaBbu8f7NH4WBlOPgplS8ObEQn82px4FltI01fTi0uhtfLWrB5/Nb5CysI+vH4fSWKTSQ&#10;GfiF1vFfCznD+z9tnYbDGwfw/epeWRfko3nNeGN6FTZPLMWs2mg0x9uhN9UBS2occP2wGAMhQEQZ&#10;3jsVBCY/161yPD5fhrtH8nFqlz8uvJuAy1+n487vlbL7Dxf4/Z0nJP7h9/dXI22jjtCowcOTVbhP&#10;aIhUMI/O8rnTdXJg/M7PdbJo16WDlfx+agmRelw69vS3EIbykLZy46dKXD9agsdnCWzayL0TRXx/&#10;Bb7Zl4Nw0wiCYhTc3UZB7ToMSrdh0g483EZDRQMR035NOhtE0TYEPPw8HWkKjhIoJoLES2PJgO7C&#10;TcHnuPk6EwyOiAlVIpkBWhS4ChIWQJBkJvnQEJ5WVPTTW8OoHkEIOCEpyoPvc4ReORyRgUqYaB06&#10;Jc2H1uFFoHnSdkTXlYBHiMkWsQFOSCEgIv14LpMTYUV7IeSE+UQFuiIuyBW5iQaMb0tDf3MSyjO9&#10;UZZpQlGqDxKC3JASokJxsgn58QY5jlKa5o3mohC0loSivSyUQPFDf30kpnYSIu1xMkX9JBrIBEJj&#10;XH0M4UGwtCexJZ+GOf05GBqbi86KMLSXh2BMXTT6aS0dpQEEUKIESzcNZiJh1F5GWJUEokfkC6sK&#10;I4hSsHJ6KRYxGA/1phMs6Vg0WCRnkQ00xmKQ2/Q2Wk1rEsbxuCK/1pTmZAx1ZXBLowGk0GBysXww&#10;j1sO1s8oxZZ5Ddi2sBkvzKmWr28YqsFWgmHv2ma8vbkbr2/sxVBPLsoZ9KfTNMQU5RXjCYRxOdg6&#10;p1wuGhSD/mL6rxjkF2M5MqvxxBxaSwXWDRUTsGbU5QXwO/aUv6c3LfKZ0MQC2bqPyShDeGqhXP0t&#10;Am1wfD4iU4rltNzciibCog6h8bkwh6fJ7LyR3C86TZhFPuKzylFQ0Ya6trEYWrAAda1tKKluocX0&#10;oaSmE4Mz5mD8tGkYR2OYzPu1zR1yXCQ5px4+EXkwBGfDNyKfwCjiOQuRVlCBtr4B9A1ORXJuBVLz&#10;62g4Vahv7cIWAmTr1s3YtHkz1m1Yi+Url2Hl2hVYv2kdtw1Yt3E9Nm56AR19vcgppQkl58JIyxAz&#10;tMT6EQNBog1IhHtQMjxoIxr/CPhEJcLV0xcuOl8oxfiGPpTmIOqzZ0Bv/m9lQi+aiwoqbwZsgsfd&#10;L1aCQ+krYBIlV6VbstVvYWXDgDwKIiPxCEsLCQKlwYfHDSB44qAyRdNaYgmRKD5vhqc5hEAI5zmN&#10;cNV5wBQSCQMBJ9aI2CkJJA9fWoIXRg5/FqNGW8quNQc+L8ZEHGgtI2hINjYjERTsQ0jYYtSo4XLm&#10;lJdBDSvL4QTEMMJiGMEhBvxHQElDclVq4EQ7saKFWPK9Vja8Xntah8KBVuMKN60L3I0e8PT2ht5b&#10;By8/d/h4KbBhXixEtt0bP5Ww5VuHqz8300JacfmI6I4SgGAAvEp4iC4sMeYhAPKwDo/vN+HBZQbG&#10;6wyUYozkTpWsJogbwlz4mOB5fFsYSRkfs9V8sQIPL7L1frkWD2gkN06U4PbpSlz8MRPXjhfh4g/Z&#10;hEU2bnyRgVvfZuL+sVIJlctfpeLhz4UMurkMltm480Mabv2UIQfUj7+ahdcHc/HFXDEDqx0/rR0r&#10;x0C+XiKSK4qKhb00kAG5Il0ARHRb/b57Nv7YMwe/7JqNn7dPx9EXJ+D7VT34ZnkXPl/Uhrdn1WPn&#10;pCq5qHBMlgoTsuywZ5Iej/9gsL9C0F4pwsO7NIAnhMQTfl5C8/5fVfhpnz/+/CwRD//g9yOqLJ7j&#10;7Z8EKc3rybkaGkQ1DYKwoUE8JDzuHhfrZQjVk9UERxWhUYjbx7nPiTpcJkAuC4D8WIOLR+px5WgD&#10;LkuINMhZW1cP1+DyjwJAPPfZSl6bmDpdzyBpgovjv2DQi2m6/LtwHkFDGAmlE63EaRhfexauzs8/&#10;HYNwE5kHrOAhDIWGIMZCjLwV6z0CCJAwf5UM9N46K2kcMaFqpMV7I8zPhZDQIzPZB+FmZySGaVGW&#10;FSLHLsy60QQRLcZkDx++L8LfDTEhWgLJmUAZCR8PW8LBHmYeNzvBE7WFIShO8aRJ2CHCZIOkMDVi&#10;g9iA8rFHpNkeJem+qC8MRVmGEZVZJjQU0ijKo+RAexohFuHjgGhCKz/RhPQoLZJCXTHQmo5BBunp&#10;PZmY1Udz6KVhtCSgvyaC1pFMq0jDxOZEDNTHo782BlPbUuSq+PocE/rFTKimJLQWBWCcKMLVnoDB&#10;tjjejyJIotFVGYa+mki5VaTz+nN8eT+aUBLdY7FykeOklkQ05ZsJnSACK5lQysWUzlR0VYQQJHEE&#10;URLPn0yARMrB/zGVhFR1DCY0JWLumGy5aFJk2l0+qQBTCC2x/6C4lqan7x2iuYi8YUsHs7CwP5N2&#10;VEhIBmFsdTjmj8nAigmFWDOllPaTg1W0i6UTcjC9I46QTEBvZTC6yoLQxWvrr4/jdxkh6+7HB6n4&#10;29nK0slq2uszqQVViM0oIgRKEJdRjIDoTCTm1j6djptcLFepx2RWIJxmImZPpRbUobJ5LGrbx6Gp&#10;exzGTZ2N8oYOpOdVoLSmBROmzcTytasxff5CxPI9eTSRLbSE3ftewqo1q9HVMwZVNc3IL65HMg0n&#10;Jp2WkM3bjBIkZlcgu6QO5bSQSQRNb/8ASqsbUd3UjcqGdkyeOYRV61Zj+46tWPfCeqxYtRw7dm7D&#10;2hfWYmj+EOYsnIM161dznzWEVKusShhFwIWnFSMoqRC+0VkwRebAQwycS4AkQx+aCAedDywU7hIE&#10;Agz6gHjZveUXlSnXZgTQ0jxMsdAao6HSh8BN7w97pQGOah8Y/OOg9AzCKDtnOKtFzQ6tTHPi7mWW&#10;Kdqdle5w0XrChSBQmyKgpbmINSs6GojWFAKdOUIOpDvrTHD0MHCfADmo7uErFj0Gw4vwsnNwJhie&#10;IwBGw9pJIWt7OLkqGeRpSq4KONJi7Bys5FoRRycahNIOPkYVRo/6F+xtRReFPewICAENd08jRtna&#10;YrSdLQ3HGa4aDTQEl5tSQQDZ0ERGwUXhSLDxOrxMMBi1MPh6ICLEiC93N+PRyTpcY1A6f6gVN0+2&#10;497pNlw+VovHV2gXN9p420JQsDV9Q0CBQfE+W+JPWnDnAlvPfzfKbi7cIRxuMaiKkrQCIGL6r9iX&#10;jx9dKcXjq7SQfxh4L3O/awx6/1Tg+vECXP2pEDd/qcCdv9gKP1aIc5/E48Jn8bh/pAh3DxbjKlv0&#10;938qwJPf2er+tQC3v01hsCySLf/Tb2XgjcFsfDmnCT8sbcdhguDgyi7sX9aO/UtEkak+HH9hAs4S&#10;FL/umoVfXxnCr7uH5GD6L6/MxcmXZuLY5kk4QHPZT4B8sbgd7/NYuydWYd2YQkwoMGAwdRT2TlIB&#10;YvD+VgGBWMjvoAQPbxTjwcUi3DuVRQjQoI6IGWeia4mgPFmMh6dLaQjleMTbx2dK5ELAO8eKcetw&#10;Ie4THjcPF9FqinDjcDFuHinBDW7Xj/D5Y4THgTJcPFBOuFbh7+/Lcf5gFc7/UI0LBypx9SihQrCc&#10;21/B36sat8404OHvhPmZOhx4p5zBezicHf4FncpWpjVRKcUU3+FwITicxeb4PBzth8lpvyJ5pkZl&#10;ycfP0lwJGcVI+bqTmBbsMlzCRU9jcFeNImxGyvETvcYC3npbaGkY7q7PESwahPu7IIqBP5YwEV1T&#10;QT7/6QLj5i+6tLxp7TyWQWUBo9aCcLGUg7WtDJ7tlVGoyDIjP8kL+Sk+SIv2QCZfa6+MRVm6D7Ji&#10;3ZEb74FYPztE+tjQVtSI8VcgkeYh9o8JdEMo4RXu64CsGA/Uiq4rmkcbg31zSRANIRqDLQzY1dFo&#10;IoDqcv3QXhqO9uJQ1GebZVGsbtpAPZ9vKQpFTZYPJnD/OeNpEmzRT+tNw6SuZIxl8B9oTcaU7gwC&#10;JR6dVZFoEqBpIFzqIjB7LE2iL13eH99IEDXHYlJbAqZ3p2FaVyrvExwEQlM+oUgY9lZGYkxVNO/7&#10;ojHHjzAJl1N5J7fFY0Z3suximyoARCOaRHPprQkjhAglHmN6ByHYmIheAqCD1yzAN7U9EUsnFmDe&#10;WAEM0a1Gy6kKRW2WqCIZRKuKQnW2H6oy/ZEXpydw3SX0A73saY4q/i420LCx4eFmiWdKatsRk5qP&#10;9MJqlNZ3MaCLSoAVcoBb5LsKSixGcFKpXEEenPB0LCItvxrJ2aXoHpiEKUNzMDh1OjrHjEd1Qyt6&#10;+idg9oJlSMspQzyNZubceViyfCHWEB6r163FjKHZGDt+AvoHJmPy9CGMnTAVA8JOpk3CwpWr0Nrb&#10;j2QG/obWTtQ0NMsxmP6BCZgxh3CgcWzctBYr1yzHhs0b0NHdiXETBrHt5ZcwdWgm+gbGY/rs2Vi4&#10;fCXScotlpb/QxBz4x2XDmzAwhIrFiVnwFLO0wtNhisqCB21E5R0BhSGQAIkgNFIQHJcGU2g0/CMS&#10;4Bsez6AezGAfSjOIgik4VhasslMb+J4gKDzDYasiHGgmWpMfHMXiPwZ2UclQpfOGk1IvU6iIJJB6&#10;/3B4BcfAMygKjjQaR7H6XUwVNpr5fpFQMQQavwjuFwOFuwEmszd8fL3w3LBhsLC2hI29NUbbisFw&#10;ByhUKlnLxEVNo1C5QqF2k4sE1SLDrsKawPk/GsZwAoVmoXSUM7JcaTJOak9YOLrRfnwJxRAYfUPg&#10;aSIQnZ1gaT0SFqP/LcdKPExBMmeX3ostDj9f+PqaUVkQgsPvteGvH+vxx8FG3DrVhfsSILSHSwIe&#10;rXh8uVVaiACIhIIYSH/cjAfXmnHrVwJBDLLfFvDgdpct7it1eHRBLD4UA+1sfV9lYL3KYHq+lM9X&#10;SiMBgfLorxo8/KUO989U4v75Otz7px53fq3En9/G4+ZxBlq+dv7bVFz8Jomt9zw8+bUEV78gXE4W&#10;4cnlKvz2TgoBko7PZjXK9R8/ruzGgRVdsriU6L46tGYsTmwSM7CeAuQXAuSMuOV2+uXZ+GnrDByh&#10;gRxaNwYHCJ8vCZ4P5zfi9anV2DSuGLNrgjGr0Bl7BtQyhT1uFvOas/n9pOLuyXRu2bLA1pMzAnAE&#10;xIlc3D2azY22ROg9+KkYdw/lyVX5944W4taPBbh5sAC3DhXi+oFcXP8xDzf43O1jJRIiVw4UECRl&#10;uHaoAhe+KyYwyvDn/iJuZfhrfyX+/q4Cf+8vJTzK8PeBapzj49+/KcOFgw2EcTP+OliPhYNhDLB2&#10;UDv+GwrCwFVB6xCby/NwcXqWfwfP8T6tRCxApIX8d7Dd2fHpjCpHO+5j/zzUSr5G4Li6DOP7BZR4&#10;DCcCyF5MxnhWwkZDqLirR0Lh9C9azTDChjajt4bJi40dLwcJHjfn56BTj4YvHxv4ul4t6pg8nd4b&#10;TptJCNcgL8UXOdxC/Zzh72WLtDhPVOaFIJHWIywnNdoTRRlByIg1IoRw8uRxfbWjERfkJrtd/Dyt&#10;aTvOiGdrOpwmE+xtJ9eaxAS5IiVCg0yCpSo3GOVZ/kgNd0NamBvyCaW8eHdkRamRHuGK5BBnZMdq&#10;UZJmRGmGl+wmK83wRkGyHjncN87fUb43PZLvD1egMtMXPTSYGWz1zxa126cWY9VQBeZPyMM0AmAO&#10;7WAxLULczuXriycWYQk3YRNjaTDTGOSHenNoGYRLSwr6CKSeinBaUZTs7lo4IOp/5MiusXkE2SD3&#10;Gd+UgnZaS1tJON+TSjhlEHbxmEjr6akKI6CSpFmUpnmiuzYWHVVxcuqzAGtKmIoAdqLZKRAdoOJ3&#10;5Mjv0kVOeAgyuciuQ1H5MprG+ExEUj5i0oqQW9aEvPIWJGRVIVBMk43Kh0iaKKbBimmzYgqtOSqH&#10;r+UiMqmA0ClA17hJGFqwEPOXLMKSVatQ1diKospmRCfmooS3M2bPx5TpkzF7ziwsXbYc615cj2Wr&#10;V2EpA/zWbduweu1KLFm2CBteXEcIbMXqDWvkseYvW4K1G9fjhS0v4OVdL2EN99u87QVs3roRa9ev&#10;5LYCW3du5u1qCZHW7i50jx9ADaGTnl+KzKJKJGWX0KzECvQcGIKT4R6YBHVAEnRBqdySCMV8+EZm&#10;wd0sIJFJYKTALGqLJGbCNySSgVkLR6USrnrd0+JObjq4670QGByMkPAImINDYQoKp7HFy5TvBsJB&#10;6xNImxAr1YPhpDXBWWuW9TqMgZGym0oUtzIFi9tQmdPKmzBxM3jDVuFMo3GFlYsb3EyBcNEHyuzE&#10;IgeWRmUvExw6uCkIAUcajhvsnez5uiNc3Hltag0cCQcxgO8k8ny5u/OxPTdbvuZCK1LwOjQ0IC9+&#10;Fn9ovUNoLgG0KV+akZ7HcuO+KgJJy/vONBVbKHkcld5HpqNXaV3hHxAIn8AgmPx90F6dhG/ebcXZ&#10;78UAejvunGzCpSM1T5P9nSc4LrYy4Lc9BcUtAuQOwfBQDJS34+5fjQQMwXKTYLhV8RQgBM2D81UE&#10;EOFyvY6vl/P9ZQz6hMgFPi+mw14rxxNC5sGZajkm8OQCj0dIPfqbz51ja1wsorvYiJvnynDlYBqu&#10;fM+AfSwH1w6m4OaPaXKh3d+f5+KNScn4YHodvl7Uhh8Ij/3LOvHt0g7e78HR9eNxgoYh1nyI7quz&#10;L3P7D0h+3jEDhzdNxuEXBnB04zgcXNOLr5a14cN5DXhrZg22DZRgURPVv8ANy6vscOFrWs+fVTSO&#10;HMIkD7hYClzhZ7jGzyxuLxTjCQF572whbh8mSA4RFgcIiO9z5P17NI/bB8REgQJc25+DG+K1gzSX&#10;77Pl4sprfO0KX7vyfREucfvnm3ycJ0T+/IZW9k0xtxLeL8Nvn5UQJlX44+sSnPu6GL98XoTTn5bg&#10;9FdVOP5xOb59tRhvbS3F/GnxiAsXiTOfh4ZBXql4Xk6lFWs9lGIqrXKU3IRxPIXHU/MQ031dCRSR&#10;GkXxn6m3rq7D4WD/bzgQHAI4Yg2Is/NIAmg03AkFZ6d/c3uOx+Ox3YTtPCtvFS7P/ee1f3PfYfDQ&#10;jKJFO/DWgtB5Dhq3UTC4s+XrKmaLDeNzAky0I0JHyWNoCCUvnR28PGzho3eA2dMJJp09N1sEEEjh&#10;DIZiUD+KBhTm44AQMeBvELPI7Gg+BAv3EQP3RsJGbIGEk6hBnxCsQEaUhoFVS2jQeGLckRqhloP0&#10;uUkGBlg7ObCfEOJGKLkhys+JmwI5Cd60Iz2SQt0Q6+8k35Mbr0MNracyx4wqbj210ehvjMd8AmAh&#10;jWDZ1FKsnV1DgBQS7nlyLGMBwSC2+ePyCIh0wiRFzgCb2p5CC4nDmOooiMqPc8Zk02xy0EGjEuti&#10;0iOVBJ0LUkJcUU/A1heIEsb+6KmOQRvBUl8QjIIkTyRHKJERo6NhOCKY30FMgBvMNMlgfidBXk4I&#10;8HSEmd+nj4c9Ao0K+BlojFpbWqI1jO52+P8B67anVRAYfccAAAAASUVORK5CYII="/>
  <p:tag name="ISPRING_PRESENTERDATA_3" val="xJDhurduZyBNYWkgQW5o|R2nDoW8gdmnDqm4=|MDk3Mjg3MTk4Nw==||ezRFMDY5RjY3LUM4Q0EtNDNCRS05MjA3LTMxNzJDMUVBOUZCOX0=||SVNQUklOR19QUkVTRU5URVJfUEhPVE9fMw==|MA==|||"/>
  <p:tag name="ISPRING_PRESENTER_PHOTO_4" val="png|iVBORw0KGgoAAAANSUhEUgAAAUAAAAFACAYAAADNkKWqAAAAAXNSR0IArs4c6QAAAARnQU1BAACx&#10;jwv8YQUAAAAJcEhZcwAAFiUAABYlAUlSJPAAAP+lSURBVHhe7P31nxRH27+N3//B830+9yW5JAkE&#10;l2UXdrHFHRIIEAIhCUmIkhCIYMGC++IOiy7u7u6w7u4urCG55L4/z/t7nt1TMzU1NbMzu4skV344&#10;Xt3TXVVd0111zFlt819l5cVwRXlFEVFowTZfUV5ElFgpL6O0EtblFc8HuS61SgV9l0r6rg7w8lIL&#10;Dx3rQ8tk1HWVj0p/FTx6XGaHvE79jvK66uZTkct4/MgZ5XhUKdKV4NGTYnMq8fjJwxrjqkx13a8b&#10;3n+MZf/z/pWOA6M/DjbMvFSWdCwqH5nzPOU+5Pl+s6+DCrcX0Z5063X8LsCq+F2Adsjr1O8or6tu&#10;PhW5DF1HEzyi42Cmo47yuwBriCJADbpjIKMToID7T1l5gTEvpOgejvWQ4fYi2pNunW757wKsCkN0&#10;kvge0XevhgBlxMH4NaA2GHmdq+9V3Xwqchm6jiZ4ZE1LHeV3AdaQ5yNAlt/zECB/Fn1SXs7UWICV&#10;FdSIafq7AJX6WDq3QHToXxtqg5HXVfUddXkYV3lU5G3rOpqgtgToKq2rMtV1v26erQAZ7kOe7zfH&#10;esjIbUose/yk3PjMLlPXMVUIkE1dSBRYMOfLmTKWoCQKJ6hieFbotu0uLHFnVFRSGlmAVuwFWBWi&#10;Q7+MyA2iKnT53aG6Zcj5dB1NUN0hsJpOTasuf/K01EBOo6aT0+twN52Kq3zquprx7AVYPRzr4Q7c&#10;jtgRYl5uV9UQoAkLUI70nKGK6lmh27a76MQn0AuQ5cfLfxdgVYjv7nkZnI7T8wl4E11HM+GLILwN&#10;551OloWKu2mrWudOGYwnaWU4baUm3yPLukdPqkDK6xpnArQcC9rfvM+dw2nFsSgypwri+3iGXBf3&#10;qaD2xI6Q25dY50SAJRZkAeYbn8vLeBlB03Ka6oTCqIJ61ujq4C468VVSmYy9AMXwl5ex2H4XoLt4&#10;XoZOgDoqjKkpQMdOJc4xCVmoqOnVtK7WybibjvEkrcyjp9SOSGQC/iwjr9Ohbtc5QoBcV/nY2QTo&#10;+pgw9MNE+R9TOY+pzMePeJ6mCvrtO8PWhgSVFnTLxXw59b8y6svGckv7EuuqECDPW4RniLAIpRJl&#10;FXyOUC8kHfI2dOtrgk5s7lK1ABmO+gT8mcX26xegaAjuoivDHTwpgztdJXUYxuyEZke0RnxUhnXe&#10;0tlcCZAxBKKsE1gF4+SzutzZehk1rYwnae2wpJcvHIh1xryEWF89hAB5nssWx47nGfMYGcdEhiVn&#10;II4LL7Nhy18Van0EtjZk5YkpO7PdyO2C1gmobVQa7cPMI9IyblwEEZIpRil1fBVZQs5wXa4jsjh0&#10;63XoxKbiLJ9OgDbxUR0s2MRnIndaebkOOe3LgGgAnqIryx10ZQkc0zKOHcDWwWRE59LncQc7yXiA&#10;riyBLn2N4XIlntAyZ2jzW9DV1zWch/azpiyBmt4mQTNCN4RkHCN3cFZHXVqG+xdvk9uCvQR1sBTF&#10;vAcCJJE5QU5TG8ji0K3XocpOh7N8rgQo5FeuifTkTquuU5HTvgzoROQOurLcQVeWwDEt49gBHj+y&#10;dH4xVdDlcQddh3YHXVkCXfoaw+VK6MQn0Oa3oKuvu+jKY+zT0TI6jo4CdBf98XeJJMAnkuDkeR1V&#10;C7CcOr8Fnfyc4SAaiwR4qq5TkcWhW69DlZ0OZ/mcC5DFx/B5hDJUVFD9BbRc7rRynXXIaV8m9A3Q&#10;Oboy3EFXlsAxrRMBGueTVGxC0OVxB10nlju3M+T0Krr0OjzJI6etKr0rKarluIQvKAnos1qGszKN&#10;Y0LHUsiP58X5Ohlde/BIgKJu/KNI23hC/ZRRRecMjyJAT9GJQOBuel06FVlylWUmQmzyOm1eRXwq&#10;Zj0chfdbga+QqegaqqDCXTRl2hq45UQ6I5ZZ5513UL0Ai/FEQrdeoCtTj6VTEaKD69DnNdGld4a7&#10;ed1JI3AlQBW53JpgK1M/FLUec/m4S9jSeibAxy+jAGWJ1QRd2Tpk0TEOIlMEKMpX0znAJ1C5A/9G&#10;UUUlZFVTdGXqGr35a8+dosLSMfiz+53SGgEqw2Jd2uogi0LFk7Qu4bwSOnkx2ry1gPo9PEFfbxag&#10;I/rjb8MmJg8EKHBjCKzb5m9GgEyVAhRwWkv5ajoHaKf+lilnSDoyFU9IYDVEV6ZjAxSdQhagWK5p&#10;5IYY7TFvtXBEl9Z5mbw9HVSWJAoVtSxdGrfgvBKy9GS0eWsB9Xt4gr7eun0pkI+/I6asOJ1+e46Y&#10;x9adiyC67VUpQBlZMAJVQs6QpeYuunJU1HOOol6qyOQ6V2rWO8Uiit8yumitpqhlGg3OIjjeptkZ&#10;dPLhdJyG973ZuG3p7BuvgG+LMa7siXmn6DqQ/b6wpTXrYxXFU+rkYp7QlSWvd4WcnqfGbS2W23XM&#10;5aZQGOOzscxxm7oydeucpakp8u04jKiz+QPE+9Oc2uDPYhnvY24P4kfPJioTqrOCLb8E/bAabc5y&#10;7OzLoHLlect2ZDwSoO7JD1lGrtAJrjpwWUZdLOU6u+iilZmEcd+YG8id47eI7jvLDaim8BBEYC9A&#10;bsBSh+LzOI9ZAnR8jLpxOm6kopOUU0PXI693nU7ZpoFlP1jqJRBtjdcbAiEBOua1RxWOM+S04gZm&#10;Zzcyyzc6q9uzK0dZruY1PitpagWproKqnzox97c4bkJG9m2HL57YY0tvQ/zgijIE6nLxWeW/5BcY&#10;qMIzRCOtZ0T09CIEqCvXGZy+klHEJxCdXW70/4nI4hPYN0QXUAMUUZeIwgS2NBLGMmq4vF2jE8gR&#10;hDnvSoByA3cLa6fhz7w9uRMKzG2JPGZbo2E7tRFuR8YJfUMypmw4jxr5CISMnMNlmdsx5zmPJb8q&#10;Df5sQNu05LdbT8hly5/NPPSZ5Sc+a9LLOPtOVWKtp4QuHWP8yPG2xbGx7Xdjnxjtw9ZOVOzbgsC+&#10;DE/xWIBy9PeyC5DRyY8RnV0Vwn8asvgE9g3RAzivG1fgDEk6CJChY6PWT9No3UfuJI6dnmHhcjsx&#10;2jq1G94mf+Y8LCsTkoaT/DKyYPRwWWadzHnOoy9LIOf3dJ3x4gaLwPkqqZrmuSMLUIOurcjo8tQU&#10;mwAVgQhU4ano8ugQQnpeWDuR0rlVrOn+QxH7QdfgqkLej4z8w6JLLzAjLkqnEaCukVafqgXI9WD5&#10;lZbxM97m9u32j9PI0RFZSHpYRmbdrGIldGUJ5PxVrVM/q7haL6+TUdN5mtaOKgTI6NqLQJe+phgC&#10;dCUyVXgqujw6VEE9a+wasdRJVeR0/4nwPtA1Nnew249SZK1LK/MyCZBFxPuBBcgitO4Xaxk875hP&#10;h04KjnB5HAEyLETX4pDzVrVO/ewqrbN1KtVJp8NI46YAn/D+kdqLQJfeFWa0rV8nsArQmcxk2enQ&#10;5dGhk9SzRO7grhDp/lPhfaBrbFXhsB89EKCrIbCukVafqgVoDoG5LmVGO5WHwmY+njrm06FKwQHj&#10;SjKXJwRI+4OW68oSyPmrWqd+dpXW2ToVd9Oq6bS8tENgFpnlwKvopCejy6NDJ6maYlzkkLBbJ3Vw&#10;V4h0NYbLklDr8bLC+0DX2ATmRQ1Kx7ch0Pex33+0zjIvjoHx2ZpHxlImNzz+7FSAYp0OeT2VY6D+&#10;ysvp5WWcV96WbZvy7Rr80g9+6xE/Cmkud5bPEZ0Y7LAKkPaDIb/aigDN72eWpy/Tltb5Ov0yGXO5&#10;Pp1tmQ7jIoshQPW42DDv46N5akfyvBUlvT2iTBv8w2a0ceOzmt5EexuMTmDuIAvoWSCiDDnaqCmq&#10;ENzFoRypXvx4nbxPdPmfF2o9BaronGFGa7SvjRdbil9wS/mV5TS1P2cmcDh2tIwbojks4XkuR99Z&#10;nFH5uIjKMW+VsTV0U4Bm+ZYyjY5mn1d0VBV1vZzHU+Ry3aM6eXSY+8LdqFJFlGO/nD+Lfczw/pXX&#10;u193+3yiLTiWVy2sx1quqwk/s89X811t63cBWjqspziUI9XrtydAysMNTSdBJzgcO1rGjbImArQ1&#10;dtGobY3dlKKazoauY+pQ83mCrrzng7kPaipA+3zyPtYfLzlfVdjyibbA2JdXLZwI0GyHNKW2zu3P&#10;WXv7XYCWDuspIr8hCS5HqpcqQKPumjKeF6KuMqrodJjyYyiPEKD1Feeuv5N83MT357JEJ3XWID2D&#10;y+ByuXzdehu6TqlDl9dddOV5SvXKMY9T7QqQse1f++Umcj5X2OcTbYGRl1cTJwI02xzNPyo35p19&#10;h/+SBSZQZcgFiOmLREhPiEbt1NVB7rSe4FCOpU6MODdqV3dNGc8DtZ4CnfB02EeAorFxY+Ly9cNf&#10;Rv7u8j4wGyhP9Q3SXVx3MkfU9K4Q6dUy5OVy+pqgll+9ss1O74kARV553rqMjrM5POfjJI5VMSoJ&#10;axpNPhl5W/ZpzTZQHVFrcSJAo63xzdPURivk0YGCgwB18nPWoJ83svSMzil16OoiOqyn6MpiKsup&#10;rnyBSK27poznga6OjCo6Z9gJ0Gg03JjoMzcyD84BirZkbZzVEKDoQGbnNF+DZFxY4MfUrPXTY+uA&#10;7lNb5biidrZhdvraEqC4QdsmQMpj2b+OafWI7Qhs68y2I+op0lb/SRS9AI16GwJkuE0q+SxoI0AZ&#10;tSG/SGor6pNRO66nOJT3kglQRq6nTnYyRiMyHj+yNCY+9/ekkOAhMDda/TYE6vfntmQ2Qs4rsDRE&#10;oxFz+RaM84y2Ripj60j26NLK6PLIOEvjaTnVQbsNnqoo+WTUuqllqshpRXp1mVjuaR5Gzqemkz+r&#10;6TyFL4xVkKzNdmoRntF2uY2Lt1FT+3VXgGrDfZmQO3Btoeu8nmAtRxkCq3XX5X3eyN9bJz0blMaQ&#10;HmORoSEsISbLckrL6Lalfn9zH9gwyqB0RrncgFWUhiqQO5KMLq0aVTjLp1sukPNXlba6qNswtqPB&#10;ts4+n5ivqkwZOZ2cT0WXT553hpxHTSt/lteLeU8w7gww2ovZ7jgK5gsfZhtn+VUhQLmBvkwCFDKR&#10;O21NUTtpbcAi4KlD/ZV0Lxs2sfG8CjcOlgfN8y8qv6vPuN2E11nyGcsrjeW68qvaH2bZlqk1IpRx&#10;bKyM6Dgq6jo1n4qc9kWjq58WTmvByKf8UKjlPks82Z6aVq5zVeWoaR2wDIGfkPgYDj7YG+YPuUWA&#10;3P/dEeDLxK9FgAKH+mvSvEzYC5Abmgw3Kp0ARR6Tx094uXsRoLpeRI9ajDrpG6yuk+jQ5ZXR5XlR&#10;6OqnRXq9le4VV7qyX0bkOldVbzWtAyRAfulDQUE2EuJjlMfoRARI89Su5Vd2CX4XYC3hUH9NmpcJ&#10;m8hcNTI5nTxvwsMNnurK1+6PSkrLx4GPh5CdIVgFo3xdff5zBKjrrIwsP+OzlMdZ2brlzxu5HnKd&#10;q6qfmtYBEuA//lGO1OR4nDl9Av98Wmn+L4idCH/FAlRRpfa4wkRexp1N/iwvf1Y41F+TpjrIwuEX&#10;OKpvWtbl0SGXI2OcT6KGZI84d8YN0HleGd02XWGfXxYfr9M3fK6b/Ip4RtdpGIe8vJzKNt9NWEod&#10;hDsJ8YRfGWVfprNytWVWA2flqMsNeLnA+Kyup2NluXDkzjaeFVVtz1jOdbeIx+F7ucgrUNMxRlkU&#10;AZaVFaMgPxtPWX7U1+3kZ8DtyjH/b06A1g4mpVHXPQsc6q9JUx1kUTw/AcqNxJLXKig9um26wqEM&#10;OwHK27fB9dLJSof6fXRpZJ7Kn2mfyOsEDvWhZdXBWTnqcnmds/UyrtLK654FrrYnlsmRl3UoX0Ve&#10;GTUdY5bH68roGFaY0R+1L0cBcttyzP/CBaiTnCt0YhPoOtrzwuF7adJUB1kS/HeTDn82pMmjQy7H&#10;Hl7HDUgHr3OV14Zum65wKMMNATJqp9CJitEJ0HZ/mw2R/il9XzHvjKrq4i5VleNsnbzcBi8317lK&#10;K697FlS1PVfrXa2TUdMxhky5zVhFx/IT7VbFMf8zFSA39KqW6STnDJ30BHLn8gRdWYwurQ7utDyV&#10;v5PxvZR01UWWhBH10YHkKf+bW21EgPqGIqPL44hum65wKMNNATK6zuEAp5PysMDMG4VVeBhsD9+s&#10;q8qPkevAaLfrBq7Kcb1Oh+1Y2dKKUxjOy6ptXG3P03WMWK8i1otbnMQtVdZ2RfCoRt4vNhy347EA&#10;5UasWy+Q06nYpfNQdCoOZbtATcvoymR0aV80xq8cSYKvbFlfRSWvl4Qi51PXych/ECMw17GQhJSq&#10;Rt1eVTiU4YYA5SFUlVD6isfF1s883DKfPnAHqoMYokkYr5gndB3TE9Tvpa5TP9tQ9pkdvN8s6Z0I&#10;0Bny9moL3TbMV/Tb/6jIecS+VfM5w0hjCFDeD/SZ1vGwWEUuV/DSCVAVUVU4lO0CNS2jK5PRpX3R&#10;cL2Mf1izXOFS68kNgKMa0RjUdTp0AjT+QY2FZEjJVp4r5G25g0MZngiQP3ODdoE1rQUWmG4IbMjO&#10;wuOnpvycCVDXCauD+r10aRxFS3USx0TFut8sZXsQATpbXlN021blpwrQWT55nfrZ+EN0uR3xfqB1&#10;6vE32oBUrqBGAmR0aRg1nR2K9FRkEXmCdltVoCtHRpfnRcH1sTupq9TV1ggchSSvexao26sKhzLs&#10;OrK+sdYEo9OQIKxT6zytE/BnD7CW6yHaujnBPq2yz+zg/eZYtjvotltTqrsNV/l0n03kNuVZ+7EK&#10;UDRMWWI63EnDiPLUco3PLqQnz3uKuk130JUjo8vzopDl5yBBWi93CJFHzMvrngVie55iLeMZC9AT&#10;5E7mCtf5+LMe4yZznhrzvEzOZ4/9Nmz72xHeb451cgfddnV4ks+TtDJqPpFXnndML7dvz9qPIUC5&#10;QQpRuYOcryrs8jmRX03QbdMddGXJ6PI8T+RGrspPvtlTTvci0NXdXYwy3BSg2gGcocvrLrrydLjO&#10;x5/dQc7jGnl/O8L7zfn31pXnKZ6U6UlaGTWfii4Pn7flfSAuavEyXV4dvxkBMrrtVoWuHBldnueJ&#10;3Mhl+emQ0z5vdHV3F6OM35wAzXOJVSPncY28vx3h/eb8e+vK8xRPyvQkrYyaT0WXRy9A3h8qjuX9&#10;LkBNOTK6PM8TuZE7CI/qZ/dZSvu80dXdXYwyfgUC1KXVw2nt949z7MvVbVegzy/g/ea8jo5l6Ze7&#10;Qi6vqry6tOoyFU5T1XsB5W3YMPfBcxGgSCPncQc5jyGWaspPdPzaxFWZ8nfwBLUcWVQyajqBtRyH&#10;hm5D3l5V6PK/OLhOJQa2xlh1B2EcG78eV3l162TkcmR06dRlJrxc97112MpQt6diprXHtk6tg339&#10;RDpdWnmdK1zlkdcx5p9X2VDXO8urpnWWTl2nIspxtn1BtQRYU3Qd3l3ckYenuCpTV393UMuRt+EK&#10;kd5ajrbTmMjbqwpd/hcH18exQbuDrrF7iq5cGV0ext10JnTM3UKX13M8qZsnad1FLVOIR8hHl0eg&#10;5pM/O0unrlNR0zrjuQmQG751XhKDp+hkUVNclSl/B09Qy5G34QqR3lqOgzxsyNurCl3+FwfXx/1G&#10;KqNr7J6iK1dGl4dxN50Jr3cHXV7P8axuD2vtpm6Bs+2rn3XI+V6IAGWxybLTIXeq6iKLwVN0spDn&#10;q4uuTEZXf3eQy5bLcwd+4sNajlYgJvL2VNQ0cr7qIpdfszI5r/uN1BmeNPjqppVxlc5xnbvYb6O6&#10;2G9bn+ZZIm/f0zrIeeQyxDI1nW6dDjWdnFdgFaBOcq7W1QRVDp6gEwajS1td5HJ19XcHV2VWiVYa&#10;jui2K9Clrym1tx3Op2+QnuKqccuIdDp4vRx56NJUhchrLUM6P/c7LxfycXIpQMbVuuqiysETtMIg&#10;dGk9RfyXgHF/neURMF393UEtW1dnVzhKwxHddgVqWvkRuerifDtcthvYXenlhsjSsR/yeIJo0DyU&#10;kz8bjdwCPzZnPAYlrbNLJ5Un0KVzgB+N43+ks3x2KIe3aTxCR3VjjKuTDLUFazmcX0YsrwUs/5Zn&#10;1tHy73m6dFq4D5jP7TrW0RmOZTiipiGMRwx5HV/BZXiZrrzaQz5Ov1kBWrcn5t2ZWuaNNxW76PRu&#10;oytTKtt4uYETrGlc4LA9CV36mqLdBteVxeYO1rI4LzfE2hGg2qgZh+dAnTzLq+ZjdOlcYgiOy5Lg&#10;z4YA6ftasHVynnciBIFxfs6CmHd3aqCWqVvmDFOADsvpe6mIHxrzB8a2fT7G5veUsa23wfubpo8r&#10;TYx0z1aAjDjW/6U26ueBKitX6OQg4PVGeZrOya+Lqi7ixQm6ct3FoUwqS4dNCjVH3r6rdTJqumcL&#10;b48RDbBmAmREY1YbeHXxrCzuwNQWCdt3M1HXm2n4R0D+IVDhvJxWSJIwPnswtaCWbS5X6+/6+zp8&#10;J10flOCRk8Csg/33t/0A2LCWz/87Qz+SZjqx/54N8nf+TQhQhQWmvjjUE5y9OcZddNuvoAOrg9++&#10;ojbW6qDWoar1MmpazzAblOupiimv2kZu5M8E69BM6tjc2Vlq3CYt86aM5M4vOrTo9Lr9aMNIZ0jE&#10;Q8T2ad7u1INlmU4srvcb18fWPnR9UEYWoA67ulqx/+7Gdp6xAGV+kwJkWEI1QVemJziURwdWprYj&#10;QF0dnC1XUcvyDOpE/PolHmY6nVqoYbRXFXLDVl+7ZJ7PqiFWAVL7Ex34cQVRaUQvMrr/HDE7Nu9v&#10;gW5/ctlmmSY87y62PI4CpPUeCFCcvzTbazlh/gOgQ12l/qiTnoy9+Gw4lGksd6zTs+ClF6CMvLMZ&#10;XqYrn1EF5Cm6Mt1FWx4dWDsBSsvVBlAddPVwtlzFvizRIEXnkdfpYPmw2NzAEKIFu3z2IqsuZqPm&#10;qf4/QNTG7zEOESB3VBYLy0EWEXd4cSFBFqCZ34yC5f3O87bP9uWK41A18vbNssSUy+Spuq+cC5Dh&#10;dyQK+VU6iMqss3gFPWOVvoFOgGY97KDlxo8GT41yRTpNfTT1N3H+HarCEGBNLnTInVzG4RwYoQqt&#10;OqgClNHV71mjfm+B+v2dwWXYN6zqodarKmx5eV585sbI52LkjmfbhhWjwfK8faP0HEmIKtr0rjEb&#10;NU9ZgI4YAqsJSucx4c7KnVaC9o3uj5VsAmSBclpTcg75JRz2vUfIx1B/rPg9iGo9n1I9Gf4ej7gO&#10;VMfKp6IsUZ6J3B910nOGw3clyXLZzuTHONTdWM5TMe85NRagM9RzYIwqrOog73B1na4eLwrd99fB&#10;aeUGVV3U7VeFfX71s30jd6DWBGjJTw3YAYe0VWM2apYL49jYzVtXaoC1bBmlIxtwJ9alNeF9Z6Z7&#10;8QJkHPeV5QeD83EdBHZlm8j9USc6Zzh8V45cjXneN2p9TMzvYMO2Tx3Tust/VbLwpDeziBcU6DqN&#10;J+g6uyosT5F3NiMvl/8b43nDDUH+bESA4nvzvAs4vfq9jO+jNLSqkLfvDroyTHidjCZNdQVojexE&#10;I1a3JfCgXClaNDsD7b/nitKRrejSmvC+0+exx26fVwsuo+pjpRODLGpDfnwrj90xMrcht1md6Bh1&#10;nfo9TSpIuixB3qauPgS1W3XIbduvfOwt6ZxG64781yP5P3Wlt7PoOk21EGVZyq0OhhAsUxV5vcO2&#10;PUQc1OqgK8/EkkY3JdTvIxDluot+2+58J05DGGkJu+hLym+VnjzvgagYOwFayubvqkNsi+AOYs4r&#10;5RG2xs4dwEzrFO581cZ1pPYskL+/s3Wu4XRVHyvef+Z9fCbGfX3ysSdMcZdQm+I8Yh3VhVHrx8vo&#10;GMrIAtRK0LJ/uWxRDwcs5chl2srgOlrSeSRAi2RkkXgiEzm/zGMNunRVoX5pZ3BaXf3cQT7QniJv&#10;367ehPEHRlUgfwcZ3bZcUbPvxWm50Vs6iSEqRuoItSpAUTcqR5xvNMq0IM5DEnxV88mTR9RY+SZZ&#10;c3t2bxixNnbab9bOQHmtVFrnzQsE3NGqmlquvqp5rOVXjd3Q0UJ1y3KG9Xg4hdOIdPpjJW4St2FZ&#10;ZjlGtu1Rm7b8ONqiQyffhbaptmchPoFjHlEOl2svKQFHfPzn58YfoIty7PJxHSltdQWoQ9exGF3a&#10;Z4HYeeoOVeG0unq6g63BuI9u+2q9dQ3BXXTbdEXNvhOnp8Zvjf6EAC3lqPKrkQA5j1KmC7hxP3kq&#10;Ohove4jKx0U0LTYbsbWxcycQ6Xi+ZvCja+bja/r1LwO6/WWH9WIWf3Z+rGxCoM98jKzYi8SWxzyO&#10;qszlbavtWQjLKi7pexhl8O07xjzvc31ddeXY4HwWAXrASy9Ahr+4mDqD1+vq6Q7ygXMX3fZl1PWe&#10;otumDlH/mn0nS4OzRmg8ZZyUUxsC9AD7zsX5zfoZjdhOgI6I/J4ib/tlxrZfdPB6kcb5sZKFINCt&#10;k/NwebIA5e0aN4Ir7VkVlvo91AjQflsmunJscL7fqACrgneMro7uIh88FWfp5IPLiHrUFvK2nCHX&#10;S66nWOY+lgb3kgrQHs5ftQDVfOp6Z1Q338uAWndXApQlYIMFwvD3ZjRCse5vXqcXIMNtWMhJnjc+&#10;K/U2sAjQzC+1GQm1HBmn9a2C34QABbp6uoN68GScpRWielbIdXCGWjcZXXrn/C5AQXXzvWjUepvw&#10;cv2xskrAuv8Y9fvyZ106xrUAdZKSsd8OYRUgtzmpzUhwv9CVZcJ1/V2A1UI9eDLO0qrCqm3kOuhQ&#10;66Wiy+Oc3wXIqHnczVfbVGe7ar1NeLlY50yAlv1oyMOyXbvhqEUqdgLkMlwLkNuwXlQmot5WaJtm&#10;Xm5ztnrKqGXaf5bq6gFVPgqnE82zRkiA0a1Tlwl09XcH9eDZIW9DqldVaMtyB8qrq6OnaMt2CedR&#10;0aVT0eVzha4MTzHLMjuowL5DibTqcnmdO+jyP0t0dXCGZ3nV/WWBl1N7sW+/NsmIvEzlo4dm2zLS&#10;8314tnT2+R2R0xrp7epNGBdsxLb0AmSJm5IzMT4b0Gdjnef8KgWoW87o6u8O9g3FHrkunqAryx10&#10;9asOurJ/a8idyBN0ZTlDl/9ZoquDM3T5PUUVk4q8Pbltqel0fUDGIb1UB6N866iCy9fJz0SWl6t1&#10;7vKrFaC6Tld3dxEHWIe8PU/QleUOuvpVB13ZvzXkTuQJurKcocv/LNHVwRm6/J6iikmGb+OStye3&#10;LYe0mj4gY5dWqYNR/u8CtCHvOGfL1XXWJ048RBxcZ6jbdBddWe4i102uqzN06eTyfquoHckTdOXp&#10;0OVl1HWu0qpUVa4n6MrwBFlMKkKAahvjeYe0mj7AiH5rl1apg/FdfhegDXUnuou5A00cvoe0zhN0&#10;23EHXVnVwd3v4W66XxsOHcXJuqpwlldd7ilVla9DTaviKp275cjpXCGLSQeXxe1JflGKOBeuS+8u&#10;ch2MOjsRoCwrTyTn9KKPwq9agMaOlD6Lgy+w+x7KOneRy/cEXVnVQf4Orr6Hu+l+bRid1HgSxNZZ&#10;xPcTy9xBLlPNy5+ru8+clS+vU9GllRHfV7fOk3LktM5QxSR4+pgfNzOfJOHn2SsI636nZdzGdfnc&#10;Ra6Dfb15GyQt46kUi7iM/zpxJkBLWmVd5eNi44mhykfmU0PWuwYUfrMRIGP3PZR1AvVFpeIFpbry&#10;PUHdjjMctv+E6mtc4bKsl76Dy+/hZrpfG3JHEZ1FfD91nSvkMtW86jp3cVWGvE5FTaviKq2rdSpy&#10;WleoUnpK80KA5u0p/FJUKpOiNOMzTSsrqXxLGj32wpPLZ2zPSHNd+XjKkMBIaupzykJasux4eaW0&#10;zoSFSNIzbrsyp7zMPo3JSyNAqzicLHeGsWNp6unrsHQNRkbdjqfoyrSH66DDPp2u3vK8q3S/FYwO&#10;o1leE+w6o2aduqw6VLccZ/lEfQW6NM5Q88rIL2wQ8C0yZj6GIzCzTRnpuX1zO2ex0Wer5OR5Jzhu&#10;l7fDZcuQnFhySlSnRnn82SpKYx2/fVtA26CyjHcaUn8wv4ctr+ClEKCdOFysUzF2qGX+RQjQ2L4m&#10;b1WY22f4IMo41kutt4yatmrEdmV06X77yB3R6IxO1snLXwRyXVR06Z2hy8/wq+75bc8q5t94MvyG&#10;aIKlZBGhjPXV/zKUT5aeDmsduG7UlmXMMuzfUs2o8mLpyfDN0KJ8fmOM2U9pGxStmtvkOtuX8asW&#10;oAyn1dXfGbpGIqPbhg5d3qowt285gNanLxjHeqn1VlHTu8ax0fwnSrCq/WcuFziuf57IslLRpXeG&#10;Lj+jRn4Ccz3nEwKiCIuHmgp2r/4X8ywwi4hkeGgt5q114LrR/q6pAB8/4u2W2c5dVpLIK7g82gbB&#10;y15qAeqWM6pwZOT1PK+rvzOsDUMqz1OMOvLUUpa78B31xoF7UkQNQFBMZUrfx5pWX39GLtM9fhdg&#10;VfuRP1dYnngw4GMsrf+1YhWOAg9BKy3YBMgSkV9PJcTBErRgmZf/c8UGy8gmO8EvJCIHCXLdaD+r&#10;AhQRpj328pLbsSlA3kalAb/cuaKcl5v96anxXRzLeG4CFBXRoUsv0KUX8HpdnRn5z8cFDhccCHFJ&#10;vzq42r6K3BgdBUjyMw6i7fva0urLY+Qy3eO3IkDqpNSZzFsnGMc0RsfiSIA6svHPZtT4eZ/xrRzl&#10;FSUop2kZTUvLaL7cvMWDl5VWFKOcBUjDpgqKIMx1nNf8bN1uFdt/WZBl54yq85jiMMUmojsaVhoS&#10;Eel5KsSijwB1yP3Jfh1/tsdWvskT/ttO4+W4/JnqbviCoz/qNyRAtdzfvADlg6iVnQZdue6ibt8V&#10;8jbNzywjFp+QHx8w2/eV07pCLrdqftsRoP2+sUVxRlviHx0SHFNeXoQyorSsEA8fFtKUPxcb09Ly&#10;QhJhidGBDFiKpUWUp9iQpG67LwuO4nKPqsvhZSzAIqLYFKER6fFnnlqGrZTXNpVl5imU3y6iFFgk&#10;bOEpCfCR5e3gT55SPanfVNAPVlkZLbP4Qy73tylACXF1imVXQQdNRT3QxsGWyvMUY/uafaZD3qb5&#10;maGDIKBlzz4CFNuV0aX7tWBff3O/lBv3rJk37tJnjtqIShJYJUV8LMAKEpshPBoilZaWoOQhiY8k&#10;97CUhEhSrKB0lbSugjpSKQnyYUmB8ZllKG/vZcNRXO5RdTlCHPRDbUz5M8NSEkIkKK9NNlxOdRHb&#10;s0eWH8MC5AiQ/6fk6S8c7ZeijI6jcfzoB6+CfsiMkYC1XMcy3RKg6OyeIEuiJohy3CnLmpa+tDvR&#10;HyOX7ym8Td0+02Fsy9LYxGdX2xfr1XJk1PUij7xczMvrZEQ6Z2nk9S8Cu/oY+4WXc3THsJRIVJbo&#10;rJwjNhr2VtKw99Hjx9Qp/oWnT/5B8npEgqPOUV5KUV4pRX1lyC8sRk5+EYoflqKouBhFJUUoKSmm&#10;dSUUQVBZJL9yGh4XFeZRp6LyeSjMIqXhFQ+Lecqy1dbzVw8LSBajEAa1Tb6YILCTI09pvQXzx8mG&#10;s+XyOntkAQts4hJUVPLNziICpGNB8uMo1BztmDgTKlOlAB06piIdZ4j0xq+BB/lURDnOypDXu8LV&#10;HxBVF96+bp/psG9gNnTlMmK9rixnyOW6WiejplPT6tY/T+zrIoRjyo8b/yPuABzZGcsp3dNKlJSW&#10;ITOrALGxaQiPSERwWCwiYxIRE5+MCJompeUgKi4N1++E49qtBzSfiPTsXOQXFVM0WE6SJEiEBQV5&#10;JEQWYSnJj7ZfQduvrCAZkgRpWVkpDY85SqTIkSNKs262+v4aYLHwkycC/qyud5ScEBIdH/67TCv8&#10;maRDaauSnKt1JrzcHvmmaEFFJf/4mZGpHB0an7k+NDwWstPhlgCrIzE5n0CXriqqyi+vf97w9nX7&#10;TIddo9KUpSLS6spyhlG21IDVdc6Q06lp1XWeUtMy5LrweTxTfGaj54sZfL6Hr1g+evIUeUUluHk/&#10;FEvXbMIPk2bhg5FjMPi9LzBw2Eh88OlofPPDT5gXsBYbdx7Cik27MXvpRvw4fT4mzFyAmYtWYu/R&#10;s0jPLcWpc9dw8244Ckofo6j8MQrLKlBG5Vf88x8offILimlZMS0rpkixhM8lkvw4+jQurlQUkiSL&#10;qa7U9qn92+rv+hjIqBLSISSkW+cpoixdeaZ8SBZ2L0S1LLP7bL9MjsDUSMyct6Wz5ZXL4e2p2PIx&#10;LFr+EeT2YM1jd5XaPr0Ot4fARqeUxFMVIs+zjADldS8CroNun+mwa1SaslREWl1ZzpC34Wqdiqu0&#10;6rrnjVwXFmBFBTd4liBHZZV4+o9/UuT2EBev3cGilRsxnETXpms/tGjbE97tesOH8GrTHV5tu6JZ&#10;6y5o2bE3ur39Pjr3Hw6/HoPQecAHaN97CNr3egc93h6BMRPn4a0hn2H89CW4HZaEu1FJuBocgVPX&#10;buHY1Rs4df0eotPyUfT4nyh+8hgPn1SglGT3kIbFLMBK7pBUx0qKGJ8Yf+0p6u/6GLxIXAuQRcEy&#10;EZJxD/sLbSwk99Z5Auc1zwEWade7g8cXQew6qbJORrfe3bwycp6XEbmx6PafDt33VKm0dBhd/udF&#10;TbZvXoSwoUvjKXxym+/t4osYFRUVqHzyD2TkFWFT0D4Mev8z+HXqB692PdCifS/4tO8D7/Z90cyv&#10;J5r4dkUTv85o7NsJTVrTPAmxUZseaELrvbsMhHenQWjTYxi8/AdQmt7w7TgQ/YZ8gWGfjcNb73+F&#10;jm8Og2+Pt+HXcxDa9xmKoZ/9iNXb9+PY5Zu4cOsukrJyUFz5CBWPHpnnB6l+fCOucd6QjyftR3NY&#10;ZwpG/k78WcXZenm5uq4muBYgQ/1QIw93USVXE+kJhPzkqbmO6ypwzKfyzASoUhv5XkZEQ9HtO2fo&#10;vqeKLt+vidoWIJfB59nKjZtb+YrfUwSHx+LHqbPRpls/ivZ6olWHN2naB81Jbk39uqOpbw+a70XR&#10;X0+K/rqicSsSoF8XNGUBtu6Bhq17onHbvjTtgyZt+6FZuzfRlKZN25A42/RBfZ9uqOvdBW/4dkf9&#10;Nj1Rn2RqhZY18++NVl3fxJBPviQJ7zUi0SdUr4oyEgkL0LiPkIbrlu/AUaD6vczlztuRvE5dr66r&#10;LrIAVQnan5fTS+RFwdLjJ6lsAlTry1hEaDeEt1FtAarLq8JOGpr1zpDzvYyIhqLbd87QfU8VXb5f&#10;E89EgJXFKCsrxGOSS2RUDL75YQJ8/LtTVEdSa03DXJJdY5+uaNCiA5q06kzRXzdDhi04KmzXDS3a&#10;dKNlnSltFzT264qGvt1Qn9I1at3NQnc08O1C4uuI+i064g3i1eb+eM27M+q06oZ6VN4brbqSAHug&#10;cft+aEzCZIE2MeTbE9+Nm4yb1+7iYSHVtZRvoSmi+prnCM1hu35/uGpDYp2zNOr66uBMfuq6mkaC&#10;tY29AHmZWl+pzrUpQHWZO9hJQ7PeLTivE+Tynyeioej2nTO0301Bl+/XhNzZ1Q7vHrZ9asijwiK/&#10;JxXILyzCz3MWkvA6olHLDmjckiRGkmrk1QmNm3eEV8suaNm2B3zb94YPia0VCc/PvxvakixbtumC&#10;Fq07w7stRXC0rgHlb9jKH/VatEE973YkxA5o0KojGnixBDvRss4kvW54ncRXl2TZgITaqG1vNGjd&#10;i+hN8xQtduhLkSOJ17st+gwYht37jqKwqATFJeY9hubFEY5eaV8YV5L5u9n2iav2I9qXrp2p66qL&#10;kIVunYwpE56a8+bFDfl8Hn8262WmFajpbKhC8gSjDEmA8vZNeN6sp1MB6jpfbWEIQrO8usgHX4XX&#10;q3J6FnhSJ2eoZejQ5fs1UTMBUkfnh9lp3rzayzcnk/weleOXf/4v1m/bi9Zd+qGRjz8aU7TXuFk7&#10;NCf8fDqhQ9te6ETD4A4UlXXqyPPd0bV9N3Tp1A0d2ndG2zad0aZtN7Tx74WWlMaHROlD8mrash0a&#10;+rRFPZ8OqEvie8OrCxq2oGjPm8RHw+BXvTvhNVpehyLMui1JiPT5dYoU65Is63NE2Z6iQv+eaEDb&#10;6zP0Exw/fxOlT/6N8kdPqP78dEKhcV9hRdlj41YaPnFvflfbvYQ1xdbxHYUqr6sJxt9gWu4BZLnY&#10;xMKi4/UsU3GPIMPLSEwkKlV+AllInlB1OVWX/cwEWJU4qoN6UGV4vbrNZ4EndXKGWoYOXb5fE7Ul&#10;QOO8n3Hl9yGe/vNf2HvkJNp07oMm3u3RzKsNmjVsjrYtWuLt7j3xXt838Xbn7ni7Sw+82bErenfo&#10;iD7tO6K3f2d078wS7E70ROdOfUmOb8Lf/0107TIAvXsNQkda7u3XEU39ulAESMPjVjQcJtG9QdJ7&#10;naLBvxOvetFwmKbM6zQ8ft27A0nQ36AORZJNOvRCU5KuV8c+6D/0M5y6eBuPSdgPy0uNJ0xMCdK+&#10;MJ4ppk4rvqvdd68+sqhcrasJhtS0AmQs6+3kx2J8UQKsmucuQJ1E3EU9qDK8Xt1mbaPWh9HVpSp0&#10;5ajo8v2aqJkAmTLzIgLB01/+8RRRCcl4a/B7aNikJVo0bwXvRk0wsJM/vh8+GLO//gQLRo/EzM+H&#10;4+dP38fUT97H2CED8OWbvfF+j+4Y0LUr+vfohUG9+6N/9/7o1+1t9Ok80JgO6DUQA/q8jV4936Jh&#10;MkeGPdCchsgNaGj9BkmuDkWZr5P86ni1N6avNuVlFP3xchLxqzR0fo2mLMHXW/qjeYc+aNWpPwYM&#10;+wJHz1xFfgmJnL4PP3tcTpiP5VEHruXjLIvK1bqaYROgkJsN/sxQf5Hlp4hKh3057lEbZdS6AIUo&#10;VHnIqHncRT2oMrr0jNieWgd3UctT0dWlKnTlqOjyvQhUkVWX6pRXTpETnzMrKytHSclDzJqzAE2b&#10;t0SrFq3Qo20bjPt4OPYunoHjK2bj8KKfcHDujwia9g12TPkG2yaPxoZxn2PV6E/w84fvYtTg/hjR&#10;rw+G9uiBQZ0JGkIP7DYAb3d7C4N79MMHA97B0P6D0KfHm+jeoz98aUjLQ+z6JLV6LTuS8CjSo4jz&#10;dS+SXXOSIQuQ5PgGDYFfpzQswFdbtMPfW7QlKfqjkR8Nrzu8hQFDP8eKdduQmVuA0ooylFWSBPmc&#10;YDk/r8wXRvg2Dsf9/jzRi84FNGw3592TW03QSUvgSVpn1KoAWRjq0x86dHndQXfwBLr0Mrp6uIOu&#10;LBldXapCV46KLt+LQCem54EpCYqcysrwyy//wv59h+DfpgPatmqNQb16YMmk73A1aB1u71yN65uW&#10;4Pr6+bi+ZhYuLJ2M04sm4sicH3B41lgcnjEWgeO+xMJRn+D7dwdiZO+e+KBHTwzv2RfvdO2LQd16&#10;Y2iffvho4EB88s4QfDhoKAb1G4zOHXvDiy+GUET3Bg9zSXyve7WlqI8iPYr8WIBv8NViv87GOUCO&#10;/v7WvA0Nldsa1KXosTFJ0LtdPxqyv4k1G3eg8GE5isuLjKdHysrL6TvS8L6ST+Lr9/3zgmVmDmkt&#10;gnMF9wlnAuRhrhX+LK2rAnEri4pOWgJeb38PoOfUugDdQZfXHXQHzxlqXl093EEtR0W3bU/Qlcno&#10;0spwA9Qtr210cnp2cIM2o6Iy44ppBf71z/9FTmYBvhw5Cm28vPFB/15YOXUM7h/chOC9G3Fz81Lc&#10;3bEK97atxIONAbi9eg6uLZ+OK8um4Pzi8TgxdywO/PwNgigqDPjqY0x49y183rcbPuzdA0O796Qo&#10;sCuG0DD5w8ED8engIfj6vRH4fNgIvDfgXXT2p6EwX+TwIemR1Oo1p4jPqwPqGpAUm3O0Zw5965EI&#10;mTqUnofELEOOEBv7dYNX2x7oNeADXLz+gARYiTIa/vJwmF/JZbx6S7Pfnyd2gqsKll+VESAvl/Px&#10;NpyldYTFJM/boM98ztECi9Z8FI7/+U1N64goU077mxeg2J5aB3cR5ThDt21P0JXJ6NLKsDB0y93B&#10;3bz2cqo+5m0gevj8nvFkh5GWl5EYKopQWsnDxUo8/eWfWDR/MTq39sfwPr2xYvL3uLNvI8IPbcL9&#10;oFW4u3UFbm1bjluBSxGyOQD3N8zD7Q2zcYe4uW4GLq+YjHMBE3Fq4XgcmDkGq8cMx8yPB2DsoJ74&#10;8q2eGPlmH3w8oD8+GjAA7/fqi0/epEhw0DC8P3AYBvUfivYd+6JxK5KbV3uCokGK/urSPFOHo0Ef&#10;kqJvJ0N+fDHkNRoGiwsjb9C6Bi07URTYC81bd8f0OcuQW8jnAum78TsIy8xnmcV+0h2D54m9tFzg&#10;gQDFm3tMCerS2qOLBK3yMgRI4rLAn2UBqnlUdOteCgG6WiejO2iusB4wC/J2qkLk0ZX7ohAdpbod&#10;RnwftRx30QmsxvAztOXiczFFRYUoNYaJZfjX//wPzp89i+7+/hjauxfWTh6P+/u2IfLwFtzfsQL3&#10;t69AyI7VuLttBW5vWYIHgYvwYPN83N0yH3cC5+E+Te9umotba2fh2sppNDweh2PzvsWOnz7FqtEf&#10;YOFn72HCsHfw1cC38XE/EmHffhjeqzcGd++BQT374Z0BQ9Gz1yB4t+6BZr5dUY+ivXre/jQM9kcd&#10;mhoCJOq36oQGvp3xBkWCdWn567TMEGDLjmjk18WIAL2ojL4DPsStuxEkwErj1VslJSV4WMpXubkj&#10;Ox5Pdf+r658Hoh/YIQlQlolNQDzP6yk/lcH/zmb8S5t0ccSW1jX25fOUyrPAn8V5VDXKlPOZefXl&#10;/mYFaHfAGN7x0naqQuTTlf0iqY0OIZfhCXbiqjVYACY8JGQelhbhydMnSEtOxAeDB2Foz65YO30i&#10;HhzYjsgjOxC6dz1Cdq5CMA19Q3euRUjQGoTsWoWIoBUGYbtX0vLllIbYFoD7mxcaEryyYgouLZ+M&#10;U4smYt/0sdgybhQWfTYCP77TH98M6I3vh7yNUW/3xWdvkwhJuP26dkevHm/Cv2MftGrXw3I+sB1J&#10;j88HEsbVYb4y3M4QnyxCY1hMAmzo28WI/tp3ext+7fti+oxFyMzKNd5P+PAhP95nPuLH+9ed46Sm&#10;edbY9SGBRYDiKq+jYGgZ5ZVf8mtcG7DcHuPJkFiUb2yLt2lchTYx/raAvMD75TchQHW5iu4AOUM9&#10;aPxSVLkOVWHNpyn7RVLdziCnl8vwBL3AagpfFS2wyK/EiIyePn2MgrwsfPvZSBr29sCuhbNwb98W&#10;hB3ZiZD9mxFGQ+CQXWvxYCeJjyLAkJ2rEbpnDaL2rEXknvWIoPXR+9Yjcvc6hAWtRhhFi/cCF+L6&#10;+jkGFygaPEZD4v0zvsPmsZ9h1VcfYQlFgytGfYw5I97BpOFvU1TYF0N6dkOvLt3RuUsvtOZH7tp0&#10;Rn1figC9WX7++DvfF9jclB8Pd4UI65EIjWExX0QxHsnrCt8OfeHf9W30f/s9nDp9zoj++AJPKUWA&#10;/N15/8rHy9lxEsvVtM8KuQ9Z8UiAZn8yBGj80RI/x83lVEeAlpuwLfC9ovyeRj6NopZpy2cilymv&#10;r5EAxZfzFF1Z7qA7QE6hHSLeBK3bplonGY+39RxRO4O7yPlU9GKqGRzVuAVFfiVlBXjIz8yWPaTh&#10;bwWePnmKZfPmoGuLJghaPAsRx3cj5mgQwg5uJgGS/PZswP0givx2b0DYrnUIJ/GF7yfh0brIA5sR&#10;dTAQMUTU/kBE7iNh7lmHByTBu9uW4dbmJbiydjYurpyOMwETcWDaKOyf9A22jvkUu8Z/hsDvP8Hy&#10;r9/H7M/exdcUCQ7s0hXdO3ZCuw4daCjrj6Z+/mjg0x5v0DCXh8JvWOChMMvPgCI/46IIiZCHwM1o&#10;CMyv5/LvNhCdur2Jr78eg6ioKJLCY4oCWfwcAeuPjSe4e7wZOa0nmKKx9BVjXicykovSp0zMyM24&#10;kmxEbHy+T3/1VyBLTESQ1kiSMP72gPszjfCqEqC6jKlxBKj/oq7RleMOugPiFDo4sgAf86+EVJZa&#10;J0G1tvUcqW4jlvOp6ARWUxxEZ4FfDMBYl5VR1FdcYPz/RtnDEjx9/AvOn72APh06ImD894g9fxhR&#10;p/ch+vguRJLUePjLBFN0F0rRXjhNI+hz5IFNiD60FTFHtiL26DbEHd2O2MM7EHVgG8I5Yty9BsE0&#10;bL63dQVub1qMWxvm48LSSTgx91ucnjMeR6Z9h6M/f4MjM7/FrkmjsO7bjzFt2GB81rcvBnajSLB7&#10;F7Tt0Am+7TqhOUV3jXwouvOhSI8vghiPz7U3hrzGPYMkQR4C8znAhjQk5rfPePv3RoceA9HzzSHo&#10;3r0Pdu/ejX/88otxP6BJ1dKqCnePNyOn9QQ7AXJ/8UiAJrUlQEZ8l6oE6IyXNgJUd7ynOBwopXy5&#10;PjJiva7Ml4HqNmI5n4pOYDVFlp4zjDcpU+Rnyq8ITx5VIistC+PH/ohRH3yA5Js3EHPxJEJO7kPI&#10;kV0IpWFw8J6NhgDDiAge7lJ0xwKMPrwV8cd2IP54EBJOEMd3Io6GzDGHthsRYcT+DRQpUrTIkePW&#10;lXiwaQmuLp+Gy8t+wpUV03BpyRScnvcDzi2YgOMzvsc2ighXfzkS4wcPxEd9e2Nwr+7o1qkzunXp&#10;jdbtesDLrxtFgz1Qj2T4hq8pPZagECLfIM3nBPnNMg0JvhDSrutb6DtgKHr3fgvfffed8cr9R8Y7&#10;BMstAiQsT77ojlNVyPtft15G10bcwVGAvIzFI+PaDfyUz3+kAD15O7S646uDvG21fHmdjJquKnTb&#10;fVZUtxGr+WTkTlNTdJKTMYVH8wT/BeVDHv6WF6K4rJDmH+JhaQmOHDyEj4cOxfWjRxF/6TKCjx7B&#10;vaMHcf/IAYQf3Y/QwztpKBxIQ94NNLwl9tKwlyK8GBJgwrEgJJ7cgyQikUV4bJdBHEWEkQcoHUtz&#10;F0WNO9YimO8fXDcPt2g4fGv9LNxePxvXVszA+QUTcXnRZByd9j32TBiLeR8Oww+D+mNk3x4Y1LUr&#10;3u7RB138e6I1D2v5zTA01G3oR6Ij4fF9f/x4HD8yV9eHhsqtOqOJH7+Mld9FaL6BpmffIRgy5EN8&#10;8P5HiAgPo+FbJe0P8cxzca0JkNGlEejaiTuoArS/2CEjp7HnNyNARvcFPUVXrrrjPUVXpoyuHowu&#10;rSt02/YEtWGKA+pqvaeoHcMTuGNWBxacCp/n478tLOe/oaT5onKTEtqPpY8qkJmZjhkTxyEwYBFF&#10;fudxcs067F28FDvmL8HuhctxdM1q3N63A+FHiIObKaoLRDQRZ0R/O5F0fA9STu9H8um9JMFdJMHd&#10;SDgaROu2kSA3I4aGyVEkzHCSYPC2FRQJLsP9zUtwe+Mc3N+6EHcpKryyfCZFhD/jXMB0HJszCZu+&#10;/wqzhg/G+EEUtQ15Bx/06oPe7bujU/ueaMVD2zbdDJr6dkWjVl1Ql1+UYLky/HrzdrSsM1r69zFk&#10;2bRlF7Tr8CbefHMY3hs6AlcuX6FjXGm5EFKAsop82ucsQv2xqE107UQgtz9ncNvX9R938GQIbA/n&#10;s/HCBaj7ctVBV7a6wz2B8/M5P/W8n4yuHowurSt02/cEtfGJA+pqfXXQdQJ30MlNhyo7HUKAFSzA&#10;0kIUUeRXRHkflvPV0FJcOHUSs8f/gNirlyjiO4iTK1dj7YQpmPPVWMz6cgwWjP0BW+bMwpWgzQin&#10;aC/8wFbEHtqKxKMkvxNm5Jd8eh+ST+1D0inzsxkF0nCYzwse3oJYHg7vXo/QHatougYhJMI7mxbg&#10;wY4luL9lOW6unY/LJMCzS6fj+IJJ2DX1Oyz+5D3Mef8dzBjxPr7q3x+DOvdE74594N++F3xbdyUR&#10;djXeO9jEtwvq8VtimvMLE1rj9WZtjeEvy5GvBHvRkLlVm97o1WMIRn48Crdv3sWTJ0/ou/OFkHyP&#10;BVjVceXjolvOqO1DRm5/zuC2r+s/7uBMgM4eh7PB+Wz8LkAJXRmuENvmYbnAWV1coauLpzhrgOry&#10;mqDrBO4gBOcKTmcIjv9YXMKVAMtLKM3DAuPZWB7y5aekY8uqlbhx8igy7t9G8pVLiD1zGvf27MW2&#10;WbMw5eOP8c3gdzDqnXewdNJ4XNkViDASX+zR7SS/fUg5dRApZ/Yi+QwJ8PRBU4QED4k5EuTzgXye&#10;MGr/ZkSSACOD1iCahtChO1eS+AIQvn0FQrcuxW0aFl9dMYskOAunFk/BkQVTEDj+awSMfA8LPvsI&#10;Pw4bgvcpCny7Sz90pqFwu/bd0JZo1bYbmpMM6/G9gU3boQ7fHmOJAPnFq434iZC2PdHGvx86dHgL&#10;b9JQ+OTJs9RZH9E+pONTRvuR9oWxzytqFrW7g66NCOS26Qxu+6IPeUptRoCiPjzvrgDl9TUeAsvY&#10;fUnNumd5DlBXhoy6XVFPsdzdeqno6qJD19BqE10j9xSd3FSJ6RDpVAHqMP5D9yFNSwrwkCghCf5C&#10;2w69fAmngrYjK/Qe0m5eQfLFc0g6ewpxx4/gwb5d2L94PqZ/9ilGDRyAMe8OxPLxo3F790bEc+R3&#10;goa9pw4j7dxBpJ47RNMjJMMDxH6KBEmEJ/ci4RjfSrMdMYcoCqRhc8y+TYjZv5GiwLUIIxnyPYMR&#10;O9fg3qYAXF8zD9cpEry2bgHOBszA/p9/xIZvP0XAVx/h55HD8UX/t/B2527o3L4rOvh3R8cOPdG6&#10;XXd4tebX6ZMAWX6Wx+XeIDgyZPi/SXxJgP5dBqBbr4GYOW8RCh/yvuf/GKb9bUSC9vtfxt1jxujS&#10;6tC1JRldW2Z0fUHuU66oLQEyZn3EZ+cCtC/nBQnQ2Tod6g6vCl0ZMvL2VXTp3UVXFx26xlWb6Bq3&#10;jLM0us4jUEWnYpWaNO8WLMCHNPQtKUYlRT4VuZm4TUPe2EvnkE7yS716HgnnjiP6yD5EHuDbX4IQ&#10;cmAnSXABZn7+MX76cAgmDR+AvRSdxVH0l3r6GEV6R5B6luV3iKZHjXkm+fQBQ5AJx/bSMDgIsUf4&#10;9phtiD0QaBCzd5NxYSRk+2rj/GAUfX6wfSVubVyCm8TllXNxav5P2DN5NFZ9PQILvhiOaR8Px/s9&#10;e6JL+040DO6Gjv49KArsjlb88oS2XVC3RVtDfvwcMAuQh8EcBfIfMzVv3cN4Nrh997cwcPgIhMVE&#10;UUesNG4BMiTIF4k0x4Lx5NipaV2htiUZXVtmdH1B17d02F0EeeL4d5uqrGxwPhtcj8KiXONH9HcB&#10;asqQkbevokvvLrq66NA1rtpE17DdQdd5BKrwVLjhyWhlJ1FK4uNpMQ1/S/lJiGKqe3Ehkh7cQeTp&#10;E8i8wZHfWaRdOY+oEwcRvHsbQoICEbqHhrsHt+Hmjg3YO3cyAkaPwM8f9seq70fi9o6NFP2dpEjv&#10;GEV8h0l6xJmj1vkkGhonnTiAxGP7EH+MBHhsJ2JYgoe2Iu4ARYP7AmkovAnRNDSOpeiQh8hhezbg&#10;9pblxjnBW2sX4MqyGTi78Cfs/ukbLPlsKOZ99j4Nxwehu39ntCXh+XfoAb82ndCqXVeSWxc09euE&#10;eiQ9vgWmAUPDYiMKJCE2a8X/UdwLLUiYbbv3xvFzZ/DklyckvzLaJ3QcXQhQ3f+6NALdsXaGrj0J&#10;dG2Z0fUFXd/SYR8BsoxouQVzuTMJ8nobXA9ud/x9XQnQvgz79b8LkNCldxddXRhdY6pt5MarNmoV&#10;Z51C7jQqaodThea5AM10xSVUFgmwvLgUBelpiLl+GckkvcgTFLVdPo/Ec6dxj4a9d4K2Imz/TgST&#10;AB+QlEJpyHtzcwD2zf4Bq8eMwNrvP8HhxbMQum8P0s+fQdr5YxQBEmeOUeR3CEknDyLBiP72IeHo&#10;XhLgbsQf34WowzwU3kryI+kd2GxcReZoMIqvEh/cjNC9G3Bv+xoEb1uJuxsX4+bqObi6YgZOzZ2I&#10;reO/xPKvP8b494aiJ0WAfn7+8O/UE34kPp/WFOn5tCXJdURTiviMewBJeg28Oxg3Tjdv1RnNfS0C&#10;9O+JOs1aYU3gZjz5xy+0f00BlpXSMXEiQfV4MLp0jO5YO0NuU66Q27euL8jo+pmA15tviWFxsYho&#10;uVV+jHsCZIy6PDYfzXvuEaD6pTxB3pkCXbpnhbt119VTh67BPGvsGjH/YbgLjJPsGriz6DqWDlVo&#10;rqRXTJRY5vmcn3Hh42GuceGjiARYWliIxwX5yI8KRcp1ivhO7cWDg5twd/92bJg8FeNoeDj2w48R&#10;MG0aLmzbREPXXSSkVbizbTEub5iLg/MmYcu0sTi0dDqC925G5vnjyDh73Iz+Th9ByqkjSD55CIkU&#10;/RkSpKFywvH9JMF9iDkchPjDOyzDYL4yTEI8sJ2iv60kxm0kQooCg9YheOsqigL5OeIA3Fo3FxcW&#10;T8Lx2T9i27jPMHPEYAzq2BHtWrZHxw69zfsCaYjb1KcDmpP0mvt1QaNW/EIEflSuHep7tUVT305o&#10;3LIjvNv3hG/nvqjn3RYTps9GScVj439DSkoKaD/zBaWHKCUReox0rFQhqshtR0XX1gS6tu8OsrTk&#10;Pmfrh+b1AeMeQkVWNmxlMKJOLEDzlVvPWYCM+AK6da7Q7iRNumeFbce7rruunjrkRvK8sGu0GunJ&#10;6OTHcGeQO46KKjZ3YPEVlpu3ufA8C7CyuADlJXlGFPiQhr2PigpQmZmGrHs3EEeRW8TxIFzfvgw7&#10;Zk7EqL59MbxXH4we+QXe7T8YH/btj22zZuP+7i24smkhLq6bjbOrZuP48p9xbv08hOzbYAx1U08f&#10;pcjvMMEXQY4jmSLBRBJhPK2LJQnGHxMC3IX4o7toyEvSO7AV0Qf4kbkgwnxyJPrgFkTs3mCcFwwm&#10;QravwIPAxcaTI6fmTcCuiV9i3sh38RHV058E6N++B1pRxNfCjwXIf8vZiYa7HP3xzdAdKBL0Rz0S&#10;YEOf9sbfeDZv0w0+FAG27NAdn3w1Btn5JKyKMoqM80lkxbQPf/sCdMQzAYorwNzeuF6urgLbl2G/&#10;/oVEgOrOkdGlfxa4W3ddHXWoDeV5YNdoNdKT0cmP4c4gdxwZQ2aWYasu2hNpVIQAGX7Ko6yEBEjC&#10;KyvKQ1lxPh6xAHMykR8egvgLpxBNQ9XIo0E0zF2HkwGzsfjzz3Bw5WqkR8ZhxtQ5aPCGF9qTRFZN&#10;mYSLGwNwmaKxa5sX4tK6ObiycR5FgOsRc4SiOo72+JzfmSPEcSSSABOIOBJi1PEDiDm6H9GH99AQ&#10;eBel340IEl/kwZ3G5+hDu0l+u4zbZfhCCZ8LDA1aa0SdoTtWInjLEtxaMwvnl0zGvqmjsejL4fhi&#10;0EB0btMZ7dt2h48v/99wN0OAHAE25Rch8ONwJEEWYAPv9qhPkWATigKbtabhcvtuaN25B977+FOk&#10;ZWbR8eTzWfm0/+h4PPxdgDppyWUwXB/+LraLKs85AuQK1+b9c7p0tYmopyf11dVTRm0gzwuHhsuN&#10;WiM4nQCN2y0EUqdhhMTEvCsBysjpmKLSAhoGm/N8y0t5EUU3hXmoIJ7k5+BhfDTSr11BwuljiKHI&#10;LIyGnyG71+H2phXYOPob7J42A+FnLuGDIR+iT/9haOTVDv38O2L/vGk4v+xnXFw7CzdoKHw7cBHl&#10;3YgoEmjUsd0k032IPUWyIxlG05A3kspm+UXQNObEQUSTBKOO7EXEoT0IpagvkubjjlOEeOwAiW+v&#10;MdSOO8pSDEQo1Sd4B0WBfLP0xvm4sepnnF04CQdnjMWy0R/hi4ED0aNDT7QhoXm3IgHyY280BPZq&#10;yef6OhsC5PcH8otUG9N8vRZtjWnz1p3h26EHfNp1wgeffo6M7GzjmD6kCLDEuD+yhKBI0EPk41gV&#10;7ohQRW2Duv7gDBaWdZ76lSm7mguQyzOjQZacPtpzRa1FgDp0eQRiZ8jo0tUW7tZLRVdPgdognjW6&#10;RmnFiQB1yALkziAkJs97iipAvsfPCkV9pRYB8tC3LC0JuQ/uIJ3v9Tt5BAkkoIgD2/GAZBO+bS2u&#10;BCzG1nHjsHHadAzq1gcd2nZBKxo6tqrfBAs+/gBnF0zG2eXTcYsEeG/zYuPlCJEkrYjjexBJBFNZ&#10;d3dvxq2dG3F6zRIcWDQLe+f/jFMrl+D2zi0kwsMkyWMky6NIPHeShsjHKHo8jDgaHsce3U3TnYg8&#10;FIjg3ebLVh9sXY5b6ynqXDmdhsDjcWjGd4YAPx/4Nnp27AU/iuq8KPJryld5fTqhhXGxowsa0/IG&#10;vh3QkKTHQ9+6Xm2MqRcNgVmA7bp0x4cjP0NmTpZxDI2LRBQd8wUineCqQhZcVQgBPk8JCrhfyf3R&#10;xHMBcllyHV4qAerSi4oaFbcgL5PR5a8JVdXNGbq6CdTG8KwpJ8qoERoNl6eiUboY4uqQBWhIUBaZ&#10;BVlu7mAvQJIdn++jiEYIsISGvxU0X5mXhcLIUOTduYbcqxeQTkPVFI7AKBoL274O9zYsw511y3Fx&#10;xSJsHj8WE94djN7e3vBv3AwD27fDrA+H4ciMcTg9fwJur5uNB9sCjHcBRh/ZSpEdDWkP78DtHWtw&#10;acMiXN6wECeXzcS2aT9i3ucfYtKwwZjx0QfYPHUyrgdRxHjmLOLOn0UMDZHjTu+n4fNexJMAYw/v&#10;NobGD3ZtRDBfDNm2HHfWz8fV5VNxcv447P95DJaSAL9+9x308O+O1hTReZH0mnp3QFMa5nr5dUSL&#10;dt3QvE1XkmBHNGnTBfUpCnyjWRvjnGCLdl3Rql1ndOraE5N+mobCQvrxoWi5jHjItwgZEaCbGOcM&#10;+YfLJjZVdjp0AjTamGVeXmZtf8pnXZ9wB+5Xcn90wBjO6oTlKECG6+L66rFzfhdgFdjVSbPjnyfc&#10;AIX4BFWd49OhCrCEh14WeRVbpjrJucImP0t+kh2/548pLs5DUREN80iKD9PikR9yB4W3riD3ynlk&#10;UQSWduIQEg7uRsT2jbi1NgBXl83DjRULcWvlIpxZMBPrvx+NGSM+wJRhg7Dw46Ekv59wliKxG2tm&#10;UNS4DFGHNtLQNdB4J2A4DYfv7lyFqxsX4uKa2RQpzsC+2ROw9sevsWjUp5g0dDDGvvUmZn06Ehun&#10;/4wrO3Yg+vQJxJ05SsPxw4g3rhTTcPnIboTs2UQCXIvgrctwd91cXFk2GacWTsCuqd9g8aiP8O2w&#10;4ehK0alPS38a+lIEaAiwLZq0bEfy62LAEV+ztnxLTAcSIL8xuj2a8XnDTj3RuWtvnDl9AZXl5bSf&#10;6EeDzwHSfuObxPliiDuY8jOPgU50zhCCkwXoDnJ7lPuGJ3C/kvujDp2sZPnJ/dCE5fecBahi9wU0&#10;6wVyxXXrnwXu1k1Frqt88J8Hugao4q4AZeHxDclWWF6Wc3XWjkQYj6sRfGuGK8wOS/ks8yb0ubgE&#10;xUVFBJVRlIuHhZkoy01HbmQI8u/fRMHNy8i5fA7ZF04h4/RRJB3Zh+jdWxC6dS1ur1mMK4tm4MKc&#10;KTg3ewqOTJ2IfZN/xLbvP8eBn74xXld1cdEk3Fw/B2F71yHhxE6SFl+42Iiw3Wtwd/tyXN/MF0vm&#10;48LqOTi7YiaOLJqCHdPHIWDUJ5j+3mD8OKAffnj7LSz+ehQubd5GQ+jTiDt5hobGRxB7Yi8Ng3ch&#10;Yv8mhJJMQ7Ytwf1Nc3BpKf+73CTsnjYWi74ciTHvjkBniuaaerdFQ29/NCKa+LRDk1YUBVL0x7fC&#10;NCWat+mOel4kwObmnyZ5kRA7dOqDLl36ICQkAk8ePTL2Wwn9UBj7z3Jc3EEcM2eI46qToEAXDVrb&#10;l6ZdCuS+4Qm6fiaw9lFDZjK0XhEg10HU0Sj31yJAxp2dUZt4UjcZUU+B3ACeB2qDFAfcOl9DAcqd&#10;RSyT09iLzV0oKil+SJFfMQmQBEkCLM/PQGlqAvJC79Pw9zryb1xCDkeAF04jg+/dO34ACYeCEL1r&#10;MyJ2rkPIlhW4s3YRri2djQsLpuH0nAm4TPK5uXQqzs39AReXTMa9rQHGCw6ST+1B/BGS2J51CN6y&#10;FHc2LsKNDYtxjbi+MYCmS3CVhsQ3tizDpbWLcWjuNKwbOwoLPv0Ac0d+hFXfjcfRJWsQsv8oDYWP&#10;IebEHooAKTI8sBnhQSsRsnUR7m7kP1XiCHAi9k7/AYu//AzfDP6QBNgNDbx8UY+Gvg282qERRYCN&#10;fNqgeetOJMIOhgS92vWg6K896niZr873omWdSYDde7yJO3fu43FlpbHfOArkqXGrEA+HHeCrxCr2&#10;x9AZOvEJZAGqElTbo4raP9xB189kjD5qCE/FJj9Zgma5QpR60TnjuQrQeEWV9NmdnVFbVFU3Z8gH&#10;jlEbwLPGrjFaZKdDJz2ZqgQoPvMtK4x1vZ3Y3Ke4uJCGvTQtykdZYQ4q8jJQEh+F/OA7yKfhb/61&#10;i8i5eh7Zl87QMPgE0k8dRsqxvUg6HIS4fVsQuXsDIoM2kAhX4QE/l7tqFq4GTMb5BT/i/KJxuLNh&#10;HqIo+uPX38efDELsoUAS52o82BRAw9WFuLF6Pq6sWoCLqxbRUHgJbmxegfu7+N/j1iMkaCNCKdq8&#10;tHYZtkwej5Vjv0XgpJ9wfPFi3NkeiPgT+6ncnYhhAVI0yX+1eWv9z7i6agrOUh0OzRmPVWNG4euB&#10;76FLexJgc1+K7tqgQbM2aNS8NRq28CX5tbFEgiTANt1Qh9Zx9FfHqw28/Tqjb++BeP/9T5CYkExD&#10;4DLaZ/SjYew7HgrTVJJXbaATn+DlFGDVcP24vjz/UgjQeMZPoFn/uwA9x64xSrKT5SeWOUOWnysB&#10;8rDXkB91ROt6SWruwucUi0h8/KA6U1aQjUfZaSiKDEXBPXP4m3ftAnJJgHkkwNyLJ5F97jjSTx6k&#10;SHAPEvm/PHZvQtj2tSRAEtCmRSTA6bi8bDKuLp+OexsWIHznSuN1VgnHt9Pwd5vxVpdQ/pP0VTTs&#10;XTAFZ+ZOxrE503Fs0TwcC1iAC+uW4fqWlSTBjQjfz2+I5puf+WrvblwPXIc9Mydjw4+jsX/WNNze&#10;th7hB/gZYRpSb1uGexvn4uaan3F99c+4tGoGTiyYhPU/jsLoQUPRrUMP1KcIsG6z1qjXtDUaNPFF&#10;w+at0Ni7NZr5tkeLNnxPYAfjSZAGLflf4jqghV9H9OjeD9+NHYe8vAI6RqW03yz7ms8DvkQCdIZo&#10;n876hrxcRfQt2QUy7gpQ1N9a7osSIH8Rd9DlfdmRDxwjH+TawLiyq1BOv2a8XKUq0cm4kp4rVJmp&#10;8DCtKoqJokIm17z4UZSJShr+5ofcJ/ldR+FVjv7OIufyGRRePk2cQt55kiANhdNO7KVIcBcS+SmN&#10;3TQUpmHu7XX8yvoZuLdpPsJIiJEkxmiKEGMPbkDMoU3Gq+5D+WkNiv6uLJ6O07PGYff4bxDw6UhM&#10;e59fYfUZlo3/Advmz8HJtatwaeNq3Nu5AdEH+dG3neA3xYTtDaQI8GdsGvclDs6dhOAgvv9vGUIC&#10;F1O583F7zWzcWjPHuPJ8dvF4bBr/Bb5/bzg6UQT4RrOWeK1pK9Rt6os6jVqS7PyMCyEt/DpQtOdP&#10;MqRhsXd74zYZb/8eaNOpJ957bwSOHDmOomK+mluMEhrOlvCjgi6GtXx1nh8xrAp3ruILefA7Gh+S&#10;9GTkP63SyU+ga88Ctd8I5L71RAmIBPwvb+WUlqkg0emofMJTSsvzXK4xRH6BEaD4Is6mv1bUA6g7&#10;2DWBxVZGwpNhAerS/noEaF71LS7MQklRFsrz0lESG4l8iv6Moe/FM8i+cgZ5Vy+ggCi8eo4keAYF&#10;548h//QB5BwNQgr/1wfJLjQwwJBg+M7liKUhb/zeTYjdvZGGyZtoiEri27XK+JP0SBreBvO7/JbN&#10;wpqRQ/B1ex/8PHQoFn47Dj989DVa1POCf8vW+HzgOzi6bCkuU0T4IIiG0DR05hcixB7cjOj9G3Bp&#10;9Szs/OkrXF87F9FBK2j7CxGyeSFFnfOIubi/aS4uBExA4MQvMfGjEejYujNFfi3xaiMf1KXory5N&#10;eUjcpCUPdUmCviQ/ihAbe/N8F7Tr2g+93hqELVt3oKCkBHkFHPEVobgkh8SVQ3JiAdK+1kiruMw9&#10;PBZgBYlP4lkKkNH1MxlOU05CYypYdBoqn5SbUxKgGRFS3hchQLa1bvlvBfXg6Q52TdAKUEljxYUA&#10;WXLqZ0/lx+ikJ9DJTkdRMUV+xdkoKcxEaWEGyrJSUBARjDy+9eXSOWSdP40sEl7u5bPGEDjn/Alk&#10;nTyA1IPbkbBzHSI2LMH95bNwZ8VsRGxbgfj9JD0SVAJFbMmHtxskHgw0BBixZy0idq1DJP/b2+bl&#10;uEgRYNC4rzDn/YFY9MUniDh3EesC1uPtASPg364bOvu0w8hefXF6xWJc3bgEIUGrEEND6dgDGxFN&#10;kWQcbefupsW4tmoWDb8XI3zLQoQSwRx9Bs7H/c1zcGXlZGye9BXGkwC7te+O+iS+vzf2QZ0mrVCn&#10;YQvUb9aKhr2tDQF6t2pDAmyFZi394du2Ozr3HoAPR36BkNBw5BbmIbeAXxDBV2tzLQIsMMWkkZZO&#10;djpYgNpjK5X1IgXI6PqawC4CVMQnYDlyXflWMC7PfJvMMxags/NoXOGqkNP/mlAPnO5g1wjxh9jy&#10;H2NL83YNrgoBVkd6OtHJ6AQnU1yUZ0UsM8/9UUSTn4kyojglHjnBd5B38xKyL5xBxrlTyLp4GnkX&#10;TiLn9CFkHtuDpP2BCA9citsrZuHe6nkIITlFbltliC6RhJfA0juyAylHd5IAtyGOorYoElfM/s2I&#10;2UvRG7+8IJDPAS7AwWnfY9/077Hphy+wa/ZUzPr2O/Tt2AsdSEJ9O3RDq9fqYOLwd4yrwrc2LjJu&#10;deHzifEH+W3R/IqsLQjdsQYPApcgbOtiKnc+gjfPQ3AgRYEkwMtrpmI9RYBj3n8f3f17oV7jVnil&#10;sTf+RrzW2ItE6I2mPm3Qqk0HeNG0YZOWaNDUj4TIzwB3xagxPyIuLgE5uTm0n0hYJSzAPBITQ0Li&#10;JzskWVnh46XOq1PLvPZYi/UK/J8kQoiM/Douuf2pWNurBrXfGH1H+azrbwa8TkR24nygMuXH3/jl&#10;Efn5WWZZRvrnEAGqEhRfrCpcfuGXGHGwBLqDXRMqSXaPFHiZgKUno5Mf40yALDG5E6iowlORZaci&#10;y0+mkCnIQ2leLspzM1GQEIXs+7eQc/0SMs+dRvqZE8g8e8yQXxYNd5N5uLttGW6vmklRVgDSWXJH&#10;dyHl+G6kntiDFMHxnSTDLUjg11jtC0QkDYVjjNfbkwxJgNG7iKD1uL58Lg5PGYNzc8fh7PxJWPn1&#10;Z/i8ew/0pkish08rfDpoIPr7NsPmiV/hXiALcCmxHFF711IESGVS+ZH7tlJkuQbh2wJIggtIgizA&#10;BbhDIrywehrWThqFz94dho4U1dUlAf6pUQv8hQT4ahMWoBeaeJEAW3dC8xYUATZrjSbe7eHDL01o&#10;RwIc/QPiYxNRUFBoPAVSwleAxbDX+oSHTVACPl7GhaoqUI+xwFmZ5dRe7OD29IwEKFwgUPubcMuT&#10;Knj6uNy4WJeSHG/U5blEgIxOgJ6ilvkyo9adD25VB78qZMG5QpVfdQToDjrxCWThqZ9l6RkXPAhD&#10;gAUU2eRlozw/DxVZGSiMDEPOnevIuXoRGSS+9FMHkXFiL9KOkND2bTLk94Afa1s/B6mHApF37iCl&#10;ofUkvbSTPDVJP7kPaSTH1EM0FCZJxe3ZTMLioTCVsYdluIUiuc3G//5eXTqbJPgtriyZhgcbA3Ah&#10;YBb2/DwZa3/4FgHffIHPO/thpF9DHJ/5HUK3LsE9ivTu71xGElxvRoFGZLmOxLoCETv5POQCPNgy&#10;H7c2LMTxgGmY++0nGNzzTfi26kwC9MUrDXzwVxoGv8oRYNPmaNTCFz5+HdHMux3qN/clWhmffdt0&#10;woKFS1FcXEr7vpT2VxHNc9QnpETHznjCwyYpge7YeYKzMtW2Y9e2uN1Rm5XFJ1DbtYzoLxyZyf3H&#10;FdzfZL84hcp8+rQSmRkpCAm5a76Q5XlEgHIlxDLdF6kKucyXHWMIb6m37kBXB53sZFh0Yqpi1zgJ&#10;0WDVRqw2flfopKfKTkWWnyxAxhRgFg1/KQLMSDVufs69dRXZl88g7ewR41aX5CPbEE+RX5jxnO0c&#10;3F0/k0Q1FxHblyFs+0qKAIOQcWoPcs4dRvbZQ8g6cwi5NM3gv7mkfHG719N0ExIObUL8ERIhSTH+&#10;8E5E799G4qLobfs63Fw5F+fmTMT5uRNxfenPuLNqIa4tn4+jM37CtrGfY9nwt7Dpq/dwedl03CUB&#10;PggiAe5bb/xZEp9fjNq3loS4miLNFQjdvgj3KQK8snYBds2bjNHDB6FT645o0qwd6jTyxV8atMRf&#10;GrXE3xu3wGsUATb0JgHyPYCtOpAMW6NB85bwa9sRXbr2Nv4N7vGTp7Sf+H7JYhr+svA4CrSI6aE0&#10;L6E7dp7grEy17di1L0sUqIsGdW1bRvQZ0X+qQu53smt0PH1SgYL8bDy4f9ua/sVcBNF8karQlfOy&#10;wVevK5UDWluowpPRSU/GrnEqDVdGbfyuUOXnDFV6MnbyYwqz8ZAk+DAl0XjzS851iv4unETSyf1I&#10;PLod8fzY2tYVJL+5uLOBor/AuXiwaS7uUiR4bOb3CCcJZp7YjZwz+1FwnuR35qAhwFR+4QG/NWbr&#10;coRtoaHr1kWI3r0SqUd3GDdRJ/A7/fZvp+HwJkRtW4OwDUtwK2AGLtNQ+Priqbi6ZDquUjR4feks&#10;XKP5cwt+wpWVsxC2azViaPjLF0FYftEH1iBqPwtwDUJ3LUPwjiU0/F2AM6vmIGDCGAzs3QstW7VH&#10;3Uat8GrDVvgb8ZeGLfHXRjQMJgnW8/JFc79OaObbEc19+d6/9mjn3xnvvfchwsMjqR9U0tCXxMfD&#10;XZ7SMRNSMs8J0rFQ7gfUHTtPkMuSy1Tbjl0bswyFqyNAGZ0HdDj0Q0V8Al4n+oMxT/X5XYC1jCEk&#10;zcGsKar0ZFThqdg1TqXhyqiN3xW1LcCCgmwSIMkvPwPFSbHIuUvD3yvnkHHuGJIo+uMLGPw/vPdo&#10;OHlvPQ0tNy1AyJZFCKEIK3jDXNxYOhXhm5cgjdIl7d2AtMNbkX5kuzn8JQEmH6Rob9c6RAQuwc3l&#10;U3BrxTSkHdxC0eEeJB0MMojdvRnROzYgettaxOxch8jt/EwvRZc7Vhp/hs5RZtTutYimoXMUDaXj&#10;D+00zjMmHdtB85T3AJW/h/IRYTspAiQBXt8wD3sWTsFXw4eiTZvOaOTTDq838TXk9zeKApm/kgT/&#10;3riV8br7xiTApiRA3/bd4N+pO9r7d8KmTZtRVERRH0nPOPcnBMjHgYRUQtOXVYCqBHVt2xk6D6jo&#10;+qBOfgJRR5430v8uwNqBRSSmuoNZU2ThqeikJ2PXOJWGK6M2flfUugAp+isoykBpQQbyYyOQffMK&#10;ci7R8PfMESTQ0JZvO+EnLII3LUI4/yn5VhITEbKJhLhyJkJXz0bEujmIps8xW5eQ6Ph2lAAk7t9C&#10;EeEB5J09gNwTu5C2dy1CVs3A+Z/HIn7LKuQe30uy3IVUGgqnUTSYemg3Eg/soohuB2KO7EQUDbuj&#10;Dm2hSC+QBLfJIO4gC283ko8dNN9KQ/liSbD8F5mRFEVG7FxPslyO0G2LjXsEV04chV6dOqGhlz9e&#10;paHt35v5GcPfv1kFyNNWqEsCbNquG7wIfvKjIwlw/rz5yM+nfUnC48cErS8/tQhQSO93AdpQpScj&#10;XsbM/eYRbeOFCNAZui9YFbpyahPdNlWsB8wyfRao0pPRSU/GrnFKjVZt7K6QhcePXfH7+/g2DL4X&#10;rbiEhFaSQ5jzpvwojQcCLOQIsCATZXkZKIgOQ+7Ny8i+eIKGv/sQSxFc1P4NCN+xDLHbliOVRJO2&#10;n0TEz+luXYp7K+YiNGA2QlfNRQhHh+vn4cLssTj+48c4OeFTPFg3C3nHt6DoyBZk7VmNSJLlyR8/&#10;RcjyWcihCDCPJJt+8gBFcweQevwg0k8cRiqJLe30EaTy/4XQ8mRKl3yU5MgXYY7sQsIRivyO76N1&#10;+xB/hAR9IJCiwnWI2k5D4G2rjOH47U1LcXDxTPzw8fvwaeGH1ynK+3tjL2O4+2oDHxoGmxL8S5M2&#10;+FvTNsajcfxW6JZ+neHl1QbvvDMcYSFh1K4q6cchH0W074v5B4eOh4kpPBWdtHTojrOKLh8j3wJj&#10;3AajSE/mWQpQYH2cluVmt5wwLnaYGH2U+gzXi7dhLuc09ulc3ST9uwAV1AP3LNCJT6CTnkxtC9Ds&#10;aKb8+EZcU3zZFmz39nkqwKL8LJTlpKMwKgS5Ny4i58IxJBwPQsKxXYjjty1vWYJLi6cjeuMKZG5d&#10;iyyK4FJ2rkJsYADuLpuBO2vnISJoFUVgNFxdOwfBC8bj0pTPEfhlf9xdORmZu1YijiLEy7N/wJFv&#10;38f9JVNpGByE3HOnkHGG/x3uhDHNOXcSebQs9+wJZJ87Ydx0zc8d55w9gqwzB5F5+iBS+bzkcRIi&#10;EX94u3FPYNTuNYimYXMkSfnBlmU4vXQ+1k4ajyE9e6NhA2/jyY/XmvD5Pm/8rUELgqYcATZri1f5&#10;T9FbtAe/9KBTx97o2a0fVixdY9z2UkzRXiH9oJgC5P3OPz720pPRCUuH7jir6PIxL50AJXm5WifW&#10;l1eadVHXmX+X6fiXmS+tABldWbWFbnsq6oF7FujEJ9BJT+bXKMDs6xeQc/E4RVm7kEhDzJhdG3Bz&#10;9TzMGzYAEzq0x7EvPsOtb75ExLTvkbJ+NolwCUL4z44CFyGGoryEPWsRv30FojbNx5m53+HQtK9w&#10;felUXJw/AYcnfoars79D9IaFSD0QhPyzZ1F46SLyLl9CwcULxHn6fJ6m51BwmdZdYfgZ5FPIv3iM&#10;hEiRIUWmSSS/pGNBiD+wFTF7N9B21yKCh75bFuP6unk4uGA65n7zFXq0aYf6Db3x96at8demJLym&#10;LfEKyfAVWvZXigpfbU7RH8mvkY8/WrbthjfffAejvvwWoQ8iaGhbgvwC2o8PiwwBViU/RicsHbrj&#10;rKLLx/xaBWj+E1yZtXx5ncnvArRDtz0V9cA9C3TiE+ikJ5DlVxMBMlUK8CFR7FqA8jJ7AeaQALNR&#10;lktD4IhgpF8+g3SKtFgwLMCoHesQvHYhNn/yAT55oy6OjB6FM59/jIsjh+Hq18ORuHgKCgJpeLxx&#10;MaI3ByCEhsrBu0hIFBFG7VxpTMNoGrp1OSIpkkzYRukClyB+91bknDqFksuXUXL9GopIgsUkweLL&#10;F1B05SKKrtH06nmCJEgCzD1/1IgC+V7DZKpbwqFtiN8XSGxA9O5VJL+lFKkuwumAydg+9Xv88P4Q&#10;+Hu3QKMmLVDPuzX+QsPfvzUyh8F/a8QRoA9eb+ZnvP6e3wPo37WfIcCJ4ycjIz0LDx8+NAQohsC/&#10;NgHK8ntWAlQl5mqdQGzDcd2vTIC6cmoT3TblgyRwta420IlP4Ep6svBkdI1dRQhPhV9dZUqP5MfS&#10;M87/2QQoC0+HEJ+QH9+bxRTyI0pETug9Q4Bppw7QEHMXog9uQ/SudUjetBwXP/8cyzp2RkLgGqSS&#10;dI6PHoFTwwfh8vB3Efnd18hcMBPZNERO3LkOYXs2InzfRsTSNPEwieroNiTxf/jSUDhmx2LjYknC&#10;PhLgyWMoOMdvmCHZceR37gwKLpxBsSE+k4LLpyn6O47sszT8Pb4Hqcco+juyAwkHtiBh72bE7l6L&#10;8O009N28CLfWzsLhWd9h7ehP8VXfbujr64NOrXzh4+WDBg0aoV69hnijXmPUadgMdZu2whvNWqN+&#10;83Zo0aY7uvYehH79BuGbUWOQlJCE0tJSkl8h8vlVYfzjYZxvrVqC7sDHUnfcZVTxCaoSoCo+ga5t&#10;O0Puc57iKDYbvF5sw3G9cwHWyt9iukL9Eu6gK6c20W1TPkjyjnS1vqboxCdwJUBVguKz0bhddABZ&#10;eCo2AdKw1Rj2ygKk5RrpCaziIwpYfgamADkCrCRyw+6TAE9TBHgACRRlRZO8YkhkaRuWIeKzz3Go&#10;cyfEBsxB6a3TFNltQM62QNz8ZjROvTMYp94dhJujP0fMojnI2r0NsQd20BB1J+IO7ULM4d2I3bsV&#10;9zcuQtjmuQjbOB9xNLTOOrqfJHgYOWdO0HD4JArPExdPoeASSe8SyZBfwsDnAc8eRSb/mfpxy+u3&#10;qF6J+zcjce9GRFDE+WDTQtxZPw9n5o/Dtu8/wfyh/THl7d6YOPgtfNytM/r7tUKvFs0wuJM/3urU&#10;Ec0bNKbI0Af1+I+PWvqjhX93dOn9Nnr1GoBvvx6DxPh4EuBDFBYVoIB+WEwBmuiE5il8LHXHXkYn&#10;P8aVAIXoVPmJ5e4i9zlP4L4ohrrOENtwXOdcgE+elhr8LkDpIAmM5QJlnfXdfNWY6oRnrZvlc3UF&#10;qCLSiM+q+AQ8/DVexWRcAWb5mZTwtIgFKHAUoBjuCmzRH78IIRflednIiwxB6qWTSD3NfzZEw8yj&#10;25F0eDsyNq5CwshPENyzC84N7IO4Davwr/goIDsVsQd34dj4b3FkxLs40r83zg8bgrAJ45G1NRBF&#10;xw8j49hhGq4eQOz+bTRMXUYCnI/7FKlFb1uNzCO7jTfLZJ08irzTR1F49hgKz51E/vlTyOF3DvKF&#10;kLMU/Z0iAfJVYuMt1DuQdCCQIsgNiN/Db5VZhHskv2srpuPA5FFY9/lQrPxkMDZ/MwJLP34HY7q3&#10;waT+3RD001hsnTQWY97qhSFdu6Jn1z54rWEr1OO/yaTItt+goejf/x1MnzId2ZkZtF+LUMA/GsYP&#10;Du93cSW45vCxlI+/Dp38mKoE6Axu0+6i9ruqEP3P9rorCkqkqXU5p7Nsw2HdrzUClAUhI5dfHXTb&#10;VBEHy9j54jND2+dL7qIuYt7dqTNU4am4EqCMQ2O3CK4qSqgz8qurrPKjeeOzEf2psBRzUGRMOerj&#10;SI/mLRSR8Ipys1CYS/nz+DX4JMWocKRS1JV65hASju9GHEVaySSc/O2bEPfpZ0gdOAi3unYmyQ3C&#10;03NH8b/pUciNvony+Lt4fOcSLo37Hju6d8PeTp1w/oNhSF48B2UH9yJr/17E7Q5E1I7Vxv2Dd1bP&#10;ROimABLZFmScMCWYQxFe7unDJMLjyKNoMJtkmHX6CLKJjOP7kUpRZPKhHUg8uAXxPLymoW/YliW4&#10;zX+6vmoaTs4Zg8Ax72HVyIE4NHU0js34HhtHvYcZ/Tti0bDeOPjT1zgwfRy+e7sfvh4xAq3adMQf&#10;X2uK1xq3RqOW7dG2Q2e8++47OHb0MDKzKBouLDBef8UvizAiP0sUyAIT0aArHKRH8rLOW46nOPZq&#10;ezCWK+ITvIwCFH2W7/MTt8SIeXEfoLnc1rc9EaCgxgJUK14TrF9GIwrBs9y+DrttMZo61RRVepXc&#10;uKjxMeXUIGXKqMHq4P+RkOH/lnAPvpiRa0UvPpOioiwLJLpCjvpIdBzt5VFeojiXREgUMSTDh1np&#10;yI0IRTINPRNJRvH8b2s81KQIsOhAEGLGjkXi4KHIIRL6D0DI8GFIWDwPj65fwP9NicG/0xORfOE0&#10;koK24fbkCdjcvT22v9kF57/9Cikb1iM9aAtiAlchbP1CBK+Zg7B1i433CabTNjKP7yL2IItEl3X8&#10;ELJOkIROHiQx7jeeGEk9HESy3EZR3yYkHtiEeP5z9e3LKfKbi+srp+LiknHYP/kTbB79Ds4vGo+j&#10;P3+LM/PG48LccVgxtBeWDuuDM3Mm4Mi8GZjzzdfo2L4j/vu1Bvhbw5Z4rZEfGnq1R3Mvb7w/bDDu&#10;3L6OuIQkZBXw+T/+rxRTfkKAniAL0BAfHXsD45jbi/BXK0CpzwnZ6RAvQRCfTdHJ/NoEyOVpBCHz&#10;LLevQ2xHvNnaWg8Pp65QBWjyvATIHZElaKITn0ExR34WAZL8zIsetJyGuiV5lI8oyiVJEoU5phjz&#10;kpOQdOcmki6dJQEeRiLJKO4I/4fHTuSc2I/MVUsRQcPg7Pc/RsXQj5HefQButO2GmM9Ho2xbECqO&#10;nsDTmzeB5FhkXj6FizMn4vK07zGnW3vs/PxTEt5yxG5djXASYCgJMHJDAOJ3rEXKgc1II8nyEyGp&#10;h3ch7cgeZBzdbZBKEV8yiY8fp2P5xe9Zjzga9kbv5Efz5uHm6hm4spT/d3gs9k/6GCdmjMLlxROw&#10;47sRODxlNA788BlWDnuLhDgRN7ZswLKfJqFz6/b4898b4JWGPvhzfX4Zgi8aebWFb0s/vPNWP1y9&#10;dA7RsdFIycgiiZXQvqP9RfIron2vk5wr/iMESFj7HYvOgpgXwpOXC351ArTbSRo5qNT29l0htsHy&#10;s/5/AddB1MWDqZjXocqPh7ruCJBF9+wEyPOWz8aQmKM+M/IzL37koTCfOrEByY8iQKaAX/JJAsxJ&#10;T0HMg/tID3mAtOuXkHTmCFJOHTJuNo4+tsN4IiT/4A5kLJyL+C+/Rs7QT1E5eCQe9qUosENvhPXo&#10;j+uD3sH98T8if9dOxG3chPwTRxG8dimOTR2PzWO+wk+DeuHYvAkIDVyMkM0LELo5AJE71xhvmUnZ&#10;v5UivO0U3W0n2W1DGpHC4tu3laRHw91d6xAdtJaG0CsRsW0p7hqR3zTjvN+lJRMpuhuDU7NG0zD3&#10;U2z4fBBur5yF+2sX4tikMbiyaA5ub9+KuT+Mh3czb5Jfffy5Hk0p8vtTgxbGa7HqN/NDG9/2GNCj&#10;F47up6F/XBRi4hJRWFhM+433Ke2/h/kopP2vE50zWHpi+p8iQKdwv6wkCRLWIXJtCFB0eHmZXCl1&#10;eU2x7iSLEOzKl0QhL7eu15THWC9iVBOjHC6ft0s8LrfVo7ZxkB9RSQ1RRwU1WEE5NfoyQpVfVQKU&#10;hcfnAG2fqZNZxWdiCo+jP37BgTns5Te9FPH5PxJePpGXm438bD73R0NgigQzkpMRFRqKhLBwFMbH&#10;Ie3OdSReOIX0c/w43CGS3x7E7iM57d2K3N1bkbJ0McK+GYvY4SOQ/94wlL07CAX93kRqr54I7dwF&#10;Nzp2x4VOvXH786+x4+1BuDR1MhYPHYghjV7Fqi/eQ8jWZSS+lQjfTtMdqxC3ewOSSHTJLMF9WwwS&#10;9wYiaXcg4neR/Eh8kTv4ZaerjXv9+GUMN1b9jKvLp+Dy0kk4t/B7HJ81ypDgtSVTEEZiZWGGbVmF&#10;uxtX4trmDfjpy69Qp259/OH1hvhzg1b474Z++O9GrfHHxnxjdEvjHYGtfdtgUK9eCNq0EZEhYQgP&#10;i0Au7aN8vlBURPuS9nl1okCBkKAhQkl+NRFgVdKTkQVXFWr/rArRvx2kJ8Hrn3C6shKUUd2ty4UA&#10;H1XQtJoRoBjyMboK1ibWnWQRglyPqtCVx+ik5glGOVy+JKpnhVMBllrgecvnCmrIhgBpWvsClOVn&#10;RoL2AiQMAdIw2BAgdWIinyI+ll8JRYKZJL/I4GDERUQgKyERxTQMzg65h8TLZ5Fy4QRS+JncoweQ&#10;cpAkuHs7YneSoHZsQkbgGiTMmYzwbz9B5EeDkPh2H2T074dsEmFG3/6I7v0mLtD0yFtv4+D772HH&#10;iGE4Nu5rXF403Rr1xe/ZgIQ9m6zSEwJk+cXv3oSEoA2IJfFFkyT5VpfQwGW4v5Fvd5llyi9gIi4t&#10;/hFn5o3G6fmjcWPlFIRvDUAMCfP+pmW4uCIAp1avxrhPPkf9N5rgT3Wa4o8NvfGHRt74YwNf/Kmh&#10;L/7c2I8E6Ic6jVqhfdv2GNynF7avW4fg23cRGxmDrIx02n/mbUM8LeJ9TsekOvynCFAd6orPxnqO&#10;/qS0VvkZ1MIQWFe52sZuR5EQdPVwhq48RvyrVHVgAVrLV2RV+7D4NENeY94Cz1s+G1d9uaHylV9u&#10;vBbhqejEJ5CFZw9Lj6/w2rAKkKM/RhGgIUG+8puTSZFfAqLDgpEUG0UiTEReWgoKUpKRGXwfydfO&#10;I/nSCaTyFdhjh5F99CiSDx9E7B4aEpME43euQwoNR+PXL0LYzPG498UHuD9sEEIHv437Qwbg9vuD&#10;cOvrkbg7cSwiFs9E0pYVSKT0/F7AWBbf3k2G6HiYm3KQh74kvv1bkMBPduzdTFEhCZKiuNgdq43n&#10;e0M387+9Lca9jfNwffV0XAwYj8tLxuPiwh+MyO/WCor8AhchmCW5ZQ2urV+FfQEB+HjQELzyt7r4&#10;b5LfHxr54v9tzAL0wiv1aehbvyX+QpHgX0mA/D8hnf07GxHgqkXzcefGdYqKI5GWmGz8aBj3SrIA&#10;i1hm5u0wNhxlp+M3K0CpfwvpOYP7EKfjCyL28qsFAcqVskZFtYzdTmLoC3EkJAShq1eVcLk1gOsl&#10;yjLqYambXFdrnS31dAc50hPfkacsPPV8X0UZ/1eDbbhrDHkVOPoTEaBOdCp66Qls5/pskNhIdkYk&#10;SDI0b3LONGABmre+5CInPRXJsTGIj4xARmICCjLSiFTkpKYgOyEBGSEPkH7zElIvnkT62RPIPHkc&#10;eWfOIvPMaaQfO4a0QwcRt2cbRYMbkUZD19RdFMVtIsGtWoyYgFm4t2AiQlZNR+iG2SSuBYjevRox&#10;B9Yh/MBq463NCfwS0z0bjT9GSjxAQ+qD25BE0V8iRX/8ZEccRX8swNida0mAqxC1LQChm+Yb7x68&#10;xRc9KPq7tGQCzi8cj5OzfsSlRVMpOlyKKBLqvT3bcXnHDqz4aQq6+fvjlb++hj/Vo8iPxdfYh4a9&#10;XhQFkgAbeOHvDbzxVxoO/50iwUYkwB4dumJg9x6YPOZbXD13Fjeu3EBCTDxyszORn0f7siCP9i/J&#10;rJivDBdI5BuRoSfRIZ++qEqAOnQClNGJT6DrD85w6OuWfuYM0f9YcrZbYGzLzVtgyqy3mQnp1dpt&#10;MHJldJIQyOlqivEleduWL2V8MaVez4PHyh82y3WUD6JxIKW6ukIWH2Nbx59pyGuZmvC5vrwqKX+Y&#10;SwLMp4bsWoB64ZmIoa64ysvSKy7OtFJQkEGRijn0zSPx5ecxGSjIzUA+deQ0El58ZCRSSXRZySko&#10;yszCw5wsiv4SDTFmJyYhPfQB0m5cRsaZU0g/fRIZ584g78ol5F66gOzzp5DFf5R0+gwSDx2iaG67&#10;RVgbELVjLaKD1iAqaDmi9ywl4a1ExIE1iOQ3NvPbm49QuiPrEXOIX1+/wfhzJP5ntyRmL8lvN8kv&#10;iM/50Tr+I/TtVNbWFYjYEoAQkt+9NTNxPWAaLi2chLNzf8DRad/hzNyfSYiLcWPLalzZtRU7167B&#10;R+9/gtfrNMH/7291KNJrbkZ6DVrizw1aGJHfKzT9U8Nm+EtjL/yNhsSv1/dB88a+6N2hG4Z064GP&#10;3h6Aq/Td7995gOjIaGRmpiOXz5vm81CYRGcnvxcrQFWCOvEJ1L7gCXKf0mH1i0Vmhtik5Tr31KoA&#10;BepGahuj0mJebFMSh1yX54URXlvm5boyxgGkgy/X0R0cBWhDRH+yAMvL8qukjCRYakCNn0Sok59A&#10;Jz+GxSciviJDflm0PBMPDXLxkM8H8s27PNTlq7wkwLycVORmJSMtKRZpcXEku3QUZ+cghwSYEZeA&#10;lOgoxIeHIOTOfYTeDUZ6WChy795ExikaAh87imyKhgqvXkbe5fPEOeRfuYCMs2eQcvwoEg/vQQJF&#10;bxzRRe5ei0i+RWXPKmI5IvatROR+iv72r0fsgQ2IO7QJCSTB+MM0/D2yBalHths3QvNwmAUat4vS&#10;0dA6lkW6jYa+NGwO3xyA+xvmGf9Ad2PpNJyfPxHHZ47F3p9GYeeMcVj+4w94j6Q1uGt3vNWxK7xI&#10;an/4y+v479fq4w/1m+FPPNSt1xJ/o0iPxfcXivxeoQjwT42a429NfIzXZL1ezxvNGrVEz3ZdMLxP&#10;P/Tv3Anb1lEdgsMRfPce0lIpOiYB5vLTMxQBCvFxJGhCn+nYCAHyEFcVnoorATq7WV5gXf8SCVDA&#10;fhCPwollOvkxpugkanIRRKDbUG3ClbPO8/YUcaj1ed7IdbU7gEo9VYy80mdnArRJT4YaIQtOobyc&#10;hryM5bMpP5OHFA3qxCfQyY8xBWijxCAbpQaULz+PIj2K/rIo8iPJ5VHUl5WRjIzUOGQmx1PER5Fg&#10;ejqJLw4Rd+4g/NYthNy4jiunTyHk9gPkZeTiKZVRHhmCtJOHkXb8MDJPHTdeUZV35SzyLvKLC86b&#10;7/E7eQRpR/ch5fBOxJHI+M/Q+Q/L4w5RBHdwLUV5NHwlomnYG7N/nfEXlgmHNyPpyGYkHw5EMkV+&#10;CSTOeBJfXBANd3euQdyO1YjdSvk2L0f4pgAa9i7AzVUU5QVMwYW5JL+fv8f+qd9i44SvMObDwSS8&#10;xvjjK6/hD3+qg7+9Ug9/fbUBDXkb4s8Nm+C/SYB/pAjwL/V5qOtN8uPoz4siQZJgoxZ4rWkrvEbi&#10;e53WN2vSCt3adsKQ3r3Rr1NHTPnhB4TeuI1Q+lFITkxEVk4mci3DYCG/2ogAWWg6CbriZRYgI4Sm&#10;Wycj0tn4FUSADjtGkgajq9OzRt6+Wj+BnEaHKjx7dNKT0QtQFp6KpwKUr/IWF9I8Y1nGT4fk5aYh&#10;KTEWMTS8jYuJpU6bgNxMGrbl5iKThrYZKYnIz0hDenwMooJvI/jGFUTdv42shBjcp4juCkV72Smp&#10;eFxahl94+Hz3MkVrO5FydC/Sjh0gCR5B7oWTyDt/Avnn+Vndk8g5cwxZJw8h/bj5eir+86TEo1sJ&#10;GsoepmjuIEVzB0ziD200xJdwhKYcAZIoE/imZpJe7HaW3kpiBWJJfFEbAxC1geS3Zj5uLv8ZVwMm&#10;U+Q3HidZfj+Nwaoxn+PTAb1R9/VX8d+v1zOu6v7hjZZ4pW5L/KFeC/yfhs3xfxo0JQE2xx9Jdiy+&#10;v9b3okiQhsMNKQok/k6RX52mvqjbxBd1GvqgKcmwq38XvN2jB/pRBDhy2Hu4cOwk7t24hciIcGRl&#10;0Q9HPp9XNc8DClQByujEJ2AByggJuiNDWX4vowBlZMG5WmfyEgmQK6FbztjtGEUkujpVB3F+0R3k&#10;7ct1k5HT6NCLz8R55CeomQB15wRVAQoJlpD4SownOkiExkUNvp8vC/Gxkbh7+xbCgkORnpqGIn6b&#10;cWExDYELiDwUZGWR/GIReusacRVJkcEoyUxFfPA9XKZIL+LuDZTm56KChnP/KMzAxc1LcXvTIuPv&#10;MJMP7kD6sX3IPnMY+eeOIffMEWSdOICM4/uQQXLMoHnjP4BP7qZh8Q4kHd1Cw9yNJEBz6MvySyb5&#10;JR7cgASSYdy+NYjZvYoivpWI2bYcMYFLEbNpKeI2L0PU+sUIXTUP95bNxK0l03Bl4SScnzcOZ+aO&#10;w4HJ32D55x9h9LsU+TXzwh8p2vtvktn/QzL7U30/vPKGL/5Mw90/0rD3z/VoPQnvTyQ+Ft5fG9CQ&#10;l4TIb4P+O5/3o8ivDvFG41aGAJs190PXDl3Rv3s39KUIcHDvPji1/zCun7+E4Hv3kJKSZD0H6ChB&#10;vQAZnfyY3wVov87kVxABMtadohGJrk7PEnX78kGTUdOp6MRnj058gmcYAVqiPGv0Z3mcjW9nKcgx&#10;b2bOTk9DVFgoYiIikZOWjYcFxSgtKkIuDYXzc2lbxSXITktB+N1beHDtIhLCH6AoPQnFGSlG9Hfj&#10;7AmkRYfiMQ3rHpcWIi8+BAeXTMHtwPlI5GhtPw1XD/C/vPFLC/j1VftIgHuQeYIEePQgRYAHKUrc&#10;S9FikCHMhIObaLi7gQTIw+GNRhnJJMREjgT303B4z0pE7VhqXN2N3rKEIr6FCF87D2Fr5iJ4xUzc&#10;IfHdWjQFV+dPxOV543F6xljsm/Al1nzxLqYMG4x+3XrgT3Ua4y91WuKvFPkZw1yS3d/eINlRBPhK&#10;PR/8ndb9pQ4NdWn5Xygi/EvDZhT1eZEAvQwBsvjqkQD59pe6JEAvEmCX9p0p+qMosFs3vNWxM5bO&#10;mo97V2/izs2biIoKR0ZmOvL43KokvxclwJd5CCwj5OZqnY2XSICuvrR1p2hEIqOrn7sYZfBURdmG&#10;iqibii6tjF5sJsbNziQ5HeUG1ChdCjDXgixAwq4jWCI8Y2piLuchFkUdPPzKJ6EZFzfykJ+TY5zr&#10;e1hQgFQa7vKTC2mJKcY5vLxshtPSNotNGSZEhiP4+lWS4E1kJSeggraVFh2Bu+dO48Hlc4YQnxQX&#10;4R8UjUZcPoZjyycjNGgRwncEGM/f8uNoCXzf3r7NSCUyD21D+qHtyDi8iyRI4jsQiLjdNNwNWoNo&#10;juyCVhqRXiJFgQkH1iJ+L0V8Qcsp6jPfCh26cT5C1s9F6No5eLDyZ9wJmIo7i6fg5oKfcH3uRFyd&#10;NwEX5vyAU9NH4+CPn2Ltp+9g0UeD8MPQIWjevCX+u24z/LWON/76ejP8uX5TvFK/McmwiSG8V95o&#10;gb/V9SZ46EtQBPg3vuLbiP8LxMu48PEGDX3rNSIa++KN+j5o0cwPndt2QD8SX3+S4JsdO+HL9z/E&#10;7YuX8eDWbYoC7yI+Jtq8MTqfo8B8K+YwmITH0DGTcXafoO24m1RXgHyPqfW+U0YjPoGuX7iLzgPu&#10;wDLTLWfs5afC61mC9jxXAVaFTiQqujoKdNsV6LbH6LZRHdQIT76nz5FCalwFWpxLT8DiyyKypWUs&#10;QLPRs+CKqQOZ87yMT4oXgf+Dlv+Tgl/LXkwSy2Pp5ecb05zcXORk0/A3n9IWFiEpOo4EF4OMpDRk&#10;p2ZRJ81CTlY2RY/UIUh+hdRpo6gDh968hbjwCOTkZBrbigu+j+DzpxF58woqCvPwiGT6r4Ic3Du8&#10;FefXT0PIjrmI2r6IoKFp0GqaktgCA5BAw9akHauRumstUnavRsJO/se4xYjcNA/h6+cQcxG5YR6i&#10;A+chdvtCGuYuovmFiN40HzHrFyBs9VzcXzUDD1ZNx/3lU0h8E3GLhHdzzjjcmDUOV2eOw4UZ3+HI&#10;1C+w/dvhCPxsMFZ89DYW0PD33R49SGwN8d/1SHw0/fMbjYxzfX+iz8yf32AB8q0vLDv+AyS+0ssX&#10;O/h+P1OArzdpZfBGk9aoR9R9wxs+TVuiR7sO6OvfGT1IhL1oGPzR4EE4feAAou8/QNjtu4h8EILM&#10;5FQUUFRdQPvKeF0+TQsLGRENigsjJsZVYicCdFd4KkKAjPnjLLVjjfgEuv7kLro+qkMVmS6NwFU6&#10;eZ3M7wLUbKM6yI3GaDha8QlqKsAcC7bl4jYY7ghytGd0GOo4ZaWlhvyKSGBGZyP5FRYWIpcvamRm&#10;IjeHo7uHNATOR2JUDJJj4pCZko50kmBGWoZx3q+YBZlfgOykRETfu4eYB8HISEyiIXEh8rNIirdv&#10;kgDPIPb+TUOAZRRVPs5KxeUdq3A1cDbCds5H9A4SGw1X+dndaBJg9DaapwguZN0CBK+egxCK3oKX&#10;TcH9JRNwZ+E43DMYj/uLJ+D+sokIXTWFhrY/I4xvjF42FWEB0xBMw+t7iyZR+vEkvh9wc/Z3uPbz&#10;WFyZ9i0uTfkGZ38ahUPff4wdowdj85cDsemLd7Dqyw8w5ZMRaOPdCn94rR7+n7pN8Kc3KPKjiM84&#10;16cRoJDgaxTlvUrD3VcbeRsSZPm9SsNgfvyNBVivfku0auZrCLBP+04kQH909vPDW106Y8W8eYi6&#10;fx8xwaEIuXMPqfGJxtV1Ph7imPwuQBuqsHRpBK7SyetkXioBMjq5yOjqyOi2KaPbFqPbRnWQG405&#10;zFWlJ1MbAqQpDS9L+UboUp7aor7iIupMNLTllxQ8pGiPz9vxRQyOADn6M6MMvt+smKK3HEOARRT5&#10;lT8sRR5FegkkwNTYBIpObALkMgqJMhJgFg2RkyLCkRQVjYLsLFQ8LEFGQiyib95AKA1/40Pvorww&#10;F+VUdmVaMq7TMPba5tlGBBi5Y5EhwHCK8qKDViBu5woSIX0OXEwR3Ezcmj8O12Z8jUuTPsG58SNw&#10;acLHuDzxE1z56VNc/flL3Jj9NTEa12d+gxs/f41bP3+Lm9O/xfVpX1OaL3Bx/EhcmPApTv3wMY5/&#10;NwJHxo7AwW/fx95vhmLP2CHY88OH2D72Yyz9+hOMeGsgXqvbmIa/jfD/1muKP5Do/lTPyyo/nQD/&#10;3tCHhOdnFSD/LSYL0DgP2NTPEGAdigANAfp3RC//Tujauj06+bZCVz9f/DRmDIJv3ERCeBRC795H&#10;fGQ0MlJSrdF4VRGgIUESnnk+kPnPEaBuvUBOp0urrhfUSIC6L1YTdGJR0dVRUJ066rbhCdaGQg3H&#10;Hll43Li4oVlwIkC98GyYUuRprlEGN1gjyqMOU8Sdhs8fMdRxWIB8fokvWPDQNZeiDJaekKCAOx5L&#10;sLK8AmUlD5GdnoH0+CSkEUKA6anphgALsmi7FCHmUASYER9L0kukITPVm6KS9NhoJN25g9Ar55EY&#10;+cCIAMuzs1GenICr/MfiW+cjlCJAFmDEjgASIEV+NI3eHmCcx4vZsQyRm+cjZPlkPFj4Pe7O+QbX&#10;pn2KixM+xLlxw3HuR2L8+zhDnB5H0x8/wLkfiO8/xNkx7+MccXb0ezj+1Ts4Shwe/S4Ojh6KA2Pf&#10;o+jvAxz9cQSOTvoI+yaMxOaxn2DaiGEUlXXAK3Wbkfga4g/1eBjsRfMsPooGWX40FP4zff4LLVcF&#10;+FpjivpIgHWamsNfjgB5CPxGYz9jCNzSyw/dOnZC9w6d0NGvLdr7eKMLSfCrDz/E1TNn6McjBlEh&#10;YUiIjkFSXDyy+V5LEiBH5HwekOUnrg47SNByQUS+KGJG/Pa4K8SXWYAqsrz4syhLfHaGnE/mmQvQ&#10;kx2lE4yKro4CXd2q2r5uG+5i11DclZ8iQDnaE+jkZ0+uMeRl+RVSRGbemiLmKZKgTsQCzCSZFVLk&#10;V1ZaRssLaTl1GJIeD4XlaJAlWEECfEiiZAFmJqUgPSEZWSkkQ0mAhSTRhzl5yE9NRRZJMDc9DWU0&#10;pOY3QGdGRyOVhnbh1y8iKToEpQUUpWZloYwFuG0l7mxdgNCgBYjYvtAQYOiOJSTAxYjdvgSxLL+t&#10;NDTePA8Rq3lI+wPuL/oOd+ePwa3Zo3B56kicnfABzvwwDCe/fxfHKZI7MfodnPiG+Jr4chCOfz4Q&#10;x4jjNMQ9/s0QSjccJ8Z/iJOTP8GZ6V/i1NQvcHDiR9j+/QisHvUBvh30FnxJUn9v0BJ/rFMff6jz&#10;Bv4Pye4Pxvm/xpYI0BSgkB/DkV+dpq1Jer5ES7zONz+TDF8zLoSQ/Br5om49b3hT2Z06dkTnDh3Q&#10;vnUbGmq3gL+3Fwb27IHt69YjPjySIsAHiAmLQGJsHDIyMgwBmudmORI0cZAfRfeFfAW/CgHK8vut&#10;CFBIi58Mkf8T2J3yRF6VGguQ//CnJogvoKITDlNV/cRzgrpt6dBtw13sGooLAeokWFHuXIJ66Vmw&#10;DnU54iMpWQVIEYNlGMVRRF5eLrIys0iEnK+UZFdirOMokAUoJMgCLCrm+pWhiMrKzchERmIy0hIo&#10;AkxJQ2YqCzCNBEiRCV/s4O1kUNkp6cYfH5WWFFEeihQjo5B+PxgxN64iLS6MZJqD4uxMPMlJx4MD&#10;m3F57TSE7VqIyG2LELZ9MYJ5KLxzkfGXltE7AxCxbSHCN89F+LoZuLtkPG4sGIPrc0fj5rwxuDmH&#10;5mlYfGXK57gw8UOcHz8UZ797B+fGDjU48+07OD3mXZwYw+IbhjMUNZ6cxPL7mMT3OU5O/RJHfxqF&#10;3eM/w1YaEi/8+B181Ls7fJr7oA5JrI5Xa/yZX3BgOQ9owOcB65MI6zYl8fkQ3gYsu7rNaJhLw926&#10;zSgSbNoSrzWhoTBFg2/wjdCNCRKlT3NfdG7fEV3a+aO9bxu09mlJEvRG5zat8eM3o/Dg9l1E0zA4&#10;NjIWiXEJSE1OQV6O7b5AvkdQjf4KKdLmf5MrLKF1/F8uJD6BKsLqCpDbsty2deIT6PqtuwgBqf23&#10;KmR58WdRnppORc4nUysRoJ0UlKmz5Tw1sJShIucV6OonsNZJoOR1tn05jYpoDM4QjcRoKHYCtJeg&#10;Kj+OACsq9ALUSs+CuNLLFzkM+XGEwOeMWIIUoXGUJs4lMVkUgfHwVgiPL4CIE+0c/bEAeRmvKyUK&#10;SW65JE1+ZZMQYFZauhFJcnkFJMEi6qQcCeZlZNHwl8ooLDGe+EiPjEQWCTDl1j3k0PCuPDsLpSTG&#10;X3LTcXPfOmyd+gnubpmH0C0kwG0BCNnOQ2CK/IKWIXzXUpLjEoRun4vgjT/j/upJuLf8R9xcNBa3&#10;FhDzx+LG7G9xdebXuDHnK5r/DNd+Holr02k67TNcnvIJLlH5lyhSvESfL9DyM9M/xdkZnxvR38nJ&#10;X+LwhC+w68fPsX7UcEwf9iaGd+9CUvJDfRJgu65voQ6J7S98DrBOY/yZhsUswFcaNMErxhDYx7j4&#10;wRGgTYC+Bq839qHoj5Y3bIF6VJZxLyBFkd5erQwBdiYB+vtRBOjrB//WrdGB+GT4eziwa7chQH45&#10;QlxsLOJj4pBDx6uAIneO3nMJWX4mhfRjRcIr5ggw1xCe7oWqv9UIkJHlJT7LU2fI+WRqfhFEpGM0&#10;kqgS3hm65RbU+jjDoV6asrS42L7cEHQI0ekuejhIzw73pWcHy6+QBMT38FGEV0wRQjEPQWmYyxIs&#10;IrFxRCeiQJafLECOBFl+5nkm7lCU1yLAYhr+cgTIF0FkAeZQRMjnD3n4XEjD6PysTBTnkdwo7cN8&#10;iixzipGVmoK02Cgk8Xv/QiKQEZ2I8lRKk5yBipRkJF0+gaWjhuDq6qm4HziXIkCW4BIaDi9D1K6V&#10;iNy7AlF7lyF6Dw2Dt8/Bg/WTcX/VONxe9j3uLCUWf4cb80fj6vxvcX3Rt7ix6BuS47e4tWgMRYok&#10;xrk0TKah8pXZX+PqnG9wmbg492tcoGVnfv4KJ6dQBDjxC+z87hMsHzkYU4a+hRF9eqFdyzbwoiju&#10;nSEj4NXCH6/Va4G/vN7M+Ge3/36tEUWCDfGX+uY5QH7iwxRgSyPyE7e+1CEBvk7yq0PrG9C6eizC&#10;+k3R0puGwO06oFObdmhPAmzt42sIt71fawzs2w+rAgIQ+uABoiIiSYBxiI+NQQbtR+M/VViClqdE&#10;qhKgM+R3BRrvC6R2p5MfowrQDo34BDqxeYpDv60Clpb8+cnTCrvPzlDFJ6ixAK1pLdJwdyrm5c86&#10;5Lq4g7VeIr+TqZiXP+vQiU8gBKhDLz5BdQRIafkWCO4YOdkG/Bp6lhZf5GCEAEUUKCQozvuxADnq&#10;ExGiECCv57ws0lyK7Fh+6URWaroRERo3QpMAeZidSwIsyEpHKeUvzaftZpFkU5ORGh+DlPAIpEfF&#10;ojgxDf+TnIMn8RQ53gvD04go7Bj3Hbb98D5ubJiCu4HTEL59NsJpGBwVtBTx+1Yh4cAqJO5fjrig&#10;xQjjKHDtZNxdOQG3l/5AfGeI8PbSH0mKP+IWL6PpnWXjaToON+nzjSXEYooaCZ5eXTgWV+aPIQl+&#10;g1PTR+Hg+JHYOfZDLBs5CFPffxsf9u2Jti180KFNZ3z79Tj4t+tJ4vJBwyZt0dirI0WDfF9gA5Jf&#10;U4sAm+NvDfmePx/Ube5nRn+GAFuSAL1Rl8TXgP8YvWFzKqcJWpHsuvh3tArQz9sXrVr4oZ1vW3Tz&#10;74Ap48bj9PHjiAgJRQJFgCmJCUiOj0NeZjodU/PpEHcEyNGeKj+OCqsrQAcJcjvXyI/RCa06yD7x&#10;FJaYO2Wo4hPUigCNV0eRLKqLTjwCtT4qxrv7pP8vsdaL87qBbpsyOvEJnqcAy0iApdQJ+FE1Fp8g&#10;J5OERGLiq70sMY7wZAmyAMXVXxZgWVmZsZ6Xs/x4vsC4gszRZRFyaLhrCJCiwOw0EhhFhHxuyoga&#10;C0mc2dnIpeWlVI8yfjN0VjLy+cWnMYl4GJ6IX8Li8eT6XWTuPIjKS7dReTMYT+6FI+XgEaz5fDB2&#10;T/8Yl1d9h9DNU0mA8xFOwovbtxzxB1Yifv9KJO5diaitCxGycQ5CNszEvVWTjEjw1tKxuEvSu0vS&#10;u7N0AkHyC6AocSmxnD6vmEj8hNsrJuHOcpryecTFP+AyRY2naei8f8InFAG+jxVUhykfDMDwXl3Q&#10;xc8PHw79EHNnL8KAt4bBz7c7Wrfug45dBqEeDXP/Wq8xDYEbUxTI8mtm8HozkhyJzBoFkgBf46vB&#10;NAyu38SbhsDNSICN4deqNbp27IRObdvTELgt2rZqRwJsQzJsj8607MuPPsLubdtw6cwZ452K6clJ&#10;yEhJQlpyPHJzMg0BqucAi+k48i1O4lFGcb5PlqA4J/ifIkCuBz+yxzLTrReo4hP8l67T85tXdYUw&#10;DpUXaMp5Fsjyk7GmqUZ9dHKzwesF9utkAaqSM+/RcwELTSM6FX7G15h/mGe8tIBfQsrw66n4Hrxc&#10;EhQ/pcGS4nv5ONITAmRYdDwVESALkCM+FpohS5JfPkuQh9AUAfI5v9T4BGQlkdhIhkVUdiGRz6Ll&#10;Z4X5nYDp2XiYTvUi8ZbQdp8kZuKfN8Lxr8PnkD8/APeHvoeT7f0RPvo7/PPqDeScv4byO+HIP38e&#10;V1YtxIGfv8GJed/i3jaKAncvQQwJMJqiv1iKAuP3r0HsnjWI3Lkc4dsW4cHGGbi7ZhKJcAJhCu7m&#10;8om4RdxeTrJbRcPl1dMQsuZnPKDpPRpm31k1BXdWTsINkuNFigJPkgAPTf0CQeNHYOWodzBpaF98&#10;1LcH+pCgAuYuwrKFy/HJB19i4IAPMaD/CHzw4Wj4te2Gpt5tUb+5L/78Op8XbIJXG3mhbtOWaEBy&#10;5EffXm/si9dIgnz+ry5JsEFjEiBHgA2aoHXL1ujWgQTYui06+LWDf+v28PZuTZJti64dOqN/j55Y&#10;OmcOTu3fh+SoKGQkpxi3LaWnpSI7k6/eW87z8r/v8Q8UwfIrKcqjqQRfCVauCMv81gTI0pI/V6cM&#10;pvYEqMn/LNHJj9GldRdVbO5SfQG6f97PeMlBKf3al5hvauEnLsTwNy+Lh6c0BCVB8YUKfpxNDHeF&#10;AMUwmOXHy1mAQpIcAbIEOR1HgDyc5qu+aQmJyE9JQxH/jy0NcYv4NVgZmTSfbQx9+QJISXYenuSV&#10;4n+S8vHo9E2k/TQHCX0HI7ZlG4Q3a4Y7Xk2xr11rhK1YhvK7IUg5cx0lN0Lwr4ho5F4+g0vrFuDI&#10;wgm4vGYWwoJWkABXI/7QGooGabp3HeKImN3LEbl9AYJJgvfXTiNoaLxhBu5tnIkHm2YheNNsBAeS&#10;RLfMRcTmWQhZNxXBaybjzuqfcGPFeFyhYfGF+WNxes5oHPn5S+ycMAIrvhqIycP64OM+3fDpkHdx&#10;eOdeLJsbgFmT5+G70VMw9ttpmDp1EXr2GYRmLdqhW5+BaNeln3GbyyskwTco4mvYlO/3MwX4quUi&#10;yBu0vgHNv0Hz9ShS9PPxNQTYpU17dPBtg7a0X1q0aEWRIQmRZNiT1n04eCB2rl2Ne5cuGj862ZlZ&#10;SKYfHn5hKl8IKbCcB7Q+I2y8skySHyFuh3ElQJbfb0mAqgSrQ7UEWFPR1Aaq+AS6tO6ik5sevkJm&#10;Q8ivOgIso4jOQCM9GX43Xwnf8c9/SJTL5/5ISvm0nIdDLDmKwFiAWXz7Snq6ceWXh7ssOh4C8w22&#10;LMCyslIqz4wAWYAlJeZV4EKSIAuQoz8eSqdTJMLPpxZlkExzSIw51AFpGwUswuxcVGRTZ6RosJyW&#10;/U9kEkpXBSHirQ8RQVJIpugnzasVHjT1we333kXU6oUksm14Gh+J0tBQpJ25hJxrN/AkOgr/iI9G&#10;zs0ruB8UiIuU7sbmJQjZtcIiwNWI2UVD4j0raEhMy3bxm16WIGLLQoRuISFunY+QbfMRvGUe7gfO&#10;wYMts0mIM3F/PUeAFCWunIibKybgWsCPOD+Xos0ZX+LI9M8QNOkDrP12CGaNHIiR/bph85KFOBq0&#10;Dyvnr8DaJZuwdN46LF20EatWbsPb73yAxs1b461BwzH550UYOGwk/vJ6I9Tlix1NfVGPrwJT9Me3&#10;v7AA63L0R0Pguo1pKNyoOXy9fdGjEw2z23Ug+fnBz9uPhsAkQBo++7fyp+izG4b374+5E8bh0uHD&#10;xnPVebSPMyj6S6LhMB/TAn4ZLUlQUFhAx8RNAYqh8UON8FRcClAjPoFOZtVB5xpnCHHVVIJOBaiT&#10;i0BN+yLQ1UugS18VetHJsOzE21o0AtTez6eTng3+H49ykp8zhBiN836Unoc9hfk0zCUB5tDQN5uf&#10;3aVoj4XF4uLhL8OdJi2NIjiCo7vy8nLrxRBDfqUkRgOKBGnKL0ng22gKcqnTFJAIc/OQxkMxiv5K&#10;SH7GOspfTOtLsnKNF6JW5BTgEa17Gh2PxHmrcanrWwjz74w0GurFN/fBzVbtEfrFaPxy8wb+b0oU&#10;ym6cN97/l7xvB/4dGYniu/eQc+sOikMj8Cg2Hv9OSkRp+AMkXDqJewe24Ma2pbjNzwbz1WEids8q&#10;igRXG3+EFLV7pUEY3zazk4S4czHCdiwhAS7Evc1zcWfDLNymofCNFT/h2rJxFAF+j/Pzv8WJWV/i&#10;wNSPsGvyCGwcNwKTRwzEyuk/Ifz6NRzcvgf7tx7A3q2HsGXtHuzZcQI7tx/BkCEfoWWrjug/4D0s&#10;WLgGs2YtRZdub+LVuk1RvxkJkKhDwnudL4wQb/D5PxJ/3SZeJMBmJMBW6Nm5K7rSvmnt0watvNvA&#10;18cPPs1aoa03RZZtOmFwz56Y9cNYHNuxDbfPnUcc/28w/VglJycjm6Jsvq/TlF8O8gv4f1kcBSgj&#10;pCdT1W0wLDwxdZDff6IAXxa0O0qTzl30cnMGp2eE5EzBmbKzwaKTL2a4K8ByEmAFRXWVRIUiPwGv&#10;r6Bf8nJqxKU8DKIhb3YWDXMpAuShkkk2iZA6CF+h5XsACY72+KkCfr6XIzxGXPAQAiwvYwEWU10o&#10;CqQhs/GUBw1/WappKamG6Irzi5DLcqVIs7SA8mTSEJnP/ZEAn9Lwt+DEWZwd8jFipkzGv84cQMS4&#10;bxA2ciQqD+7FP5PCgORIFBzZjYuTx2L/5+8hfuMS/HL7Kspu30BZaAgehoXjYXgEKhPi8Y+cTPyz&#10;KBePspORE3YLEaf34eau1bi11XyJ6r0tAQjeuRIhu1chfP9ahO9dhYhdy0iK/FKFpRQRLsLdLfNx&#10;J3AebpIEb66bjmurJuDCkrE4t3A0Tsz9Aodnf4qd07/A8u8/wZwxX+HehYu4ef4qju87jtOHz+HE&#10;gfPYS/I7f+oODu07iw/e+ww9uryFdwePwLLFGzB/zgqM/PgbvF63GRo090M9Lx4C09CXot43GjQ3&#10;or8GzbzpczM0JAHyLS/dOnQmCXZHW19/+Pi0RYuWvmjh5YeWTf3Q3qs1hvTqhcmjv0DQ2pW4fvIk&#10;bp67gPgo/u/gTOPpG/5R46dCWH5CgGIYrBsO68RXlQAFWvkR8rsBn9X7AXWCel5oBcgS0C1/nmh3&#10;lFhXjfrZC64qOD3DjUAIkGRkFWEBKiqcyY9xlJ6MnQAtEpRFyPOPaPkjEmBFETVmPh9EwuPoj19K&#10;ypEewwLkc3/cYQwJksTEeT8WoJAgnxfkc30sPCFAnmf4ZQkcSRZSPmMYzS8+oAiPo8JMvuJLEWBZ&#10;XiEq02nYnc73qOXiMQmr7PJlFGzdiuKj+/H06jmEz5+BuwumIuXiXoRe3Ir4HQtxe9wXiN+wCNkn&#10;d6Py9jnk79+O4MWz8fTeVfw7ORZPEqJRlhSLnMRo5KcnopKi3LKsFJSkxqIkMRQFYdcRdngnrm9Z&#10;hWtbV+P6jhW4smURLq2fhbsU8fFN1eHbFhtD4lsbZ5AsZ+DGhum4vnYqzi/9Aaco+js+ZxQOzPoc&#10;2yd/hHXjPkfgrMkIvUDR1t0wXDh8HldOXcW1C7dx+thVnD5+Hdcvh+Lg7hP45P3PMLj/exg7ahzW&#10;LN+C5STBiRNmom695ubFkWb89meK+hpQ9Fe/ORqQABuRAPn8XyMWYMvW6NqhiylAPxIgRYBePr5o&#10;TuJr0bQ12lEZ/bt0xZfvDcH8yeNx9sB+Q4D3r99CclwicowfN/OmaCFA638JS9SWABkhPe4DrgTI&#10;fZGnqhDV/uouOjE9L36zEaA6JHaUnDvIAmTpOX+Cwx7R4OzF95Bvf6EpR3ZmhGfCIrTK0A5KTwIs&#10;oqFvHskpj+/Js8qPIkBaxrC4GBYfX9wQt8KI50tZgCxCHvIyVvnxOwKLaRhcaEYUGekpxiNZ+cZ5&#10;vxzaBomVtlVBAizNyDe3m5WMJxnJeBoajMzzR3Bt9TxUHNuF3MAAnJz2GYL3LsDlZd/h2qiBCPlq&#10;OMpO7sGTtCgU3biItDlTcXNYP+RtXUYRXCDC9+zAL4mRyIh9gOjQm6jITEVK6ANkJEbRkDsJpZmJ&#10;eJKVivKkeJQmxKCChtQJ147j2o7luLpxPi6tnIXTS6bg3PKpOBcwEWcXj8PJBT/g6PwfsG/2GJLe&#10;lwic+BV2zPoRh1bMRsSZY8iLiURubBxCzt3A7ZPXEXw9GFfO38LpUzdx7XIY7lwNw65NuzHq4y8x&#10;auTXJL9NCNywBxvW7sLP0xeiQQNv+Pp2QvMWbY0bn99o0AJ163uhQaMWaEQSrN+4KRo2ZgG2MQTY&#10;q0sPtKcI0JcE6E3S8/KiSLB5G/jRsLhbe398OOhtzJk0nra5EXevXMWD67dx89I1JMXHI4eOXz6f&#10;9zVeXMtDYnsByvKrqQCdRYB8EUQVoDN0fdYddGJ6XvxmBagXmqdwI7AJUC87E/uLF+a5O3cFKCgv&#10;zrVifqZyqKEX8m0vLDNJgMbTGQTfBmNEbhQJcsQnhCeiPr4owhdCWIDmeb9C6iDmS1LFZ+O+skIq&#10;Jz2JIr8s48/OC6jsrAwSXkYuSnNKUZb90LhSXEZlPYlLQc7lK4g4GIhiIvPnSYgY9SEeBwUA9w6g&#10;YNNsFE/8GhnffIyEFTOBxHv419UTiPxkGI51bI6MzQuRdHAn9oz+GsXnj+F/smORnxJuDIGfZCZT&#10;hJmK/OQYFKYloCg1yaAiKx05cRGUJo2kmI7HKQkojQ1Bzv3LSL9+BkkXDiPh7EHEntmP6NMHEXX6&#10;GGIvnEbC9ctIC76H/LgoFCcnID02CveuXsVtGv6G3w7DfeLyxTu4cjkY927H4M61cGxeGYgpYydi&#10;8azFuHj6BrYFHkTQ9mOYMnkuGjfyQaeOveHn1wkNGnLER8NekmCjpi3RmKLC+o2bo3ETL7Rp1Q5d&#10;/DvTMLgL2vm2hy8NgVmAzb3aoIV3O7TkiyG+NAzu2wfzpkzGpuXLjbdFh9y4g7Db9xERHIrsdPOK&#10;P5//LeA7AIhnKUCdBMsI8ap8nfRUuJ86W+4MFpE8/zz5XYAabPntBehKgjURoCw+e6ghF+SgkP9o&#10;3BAgRYIWARoSJPjcnXH+jqI/ce6Pz/mZV3pLrENiPqEuIj9xLpDn+ZX5xr2GJSy7RKRQpJWVkoS8&#10;dL7fMJ+2S0Nxkt//zSsHMnPwJDIG+fceIJ4Ek39sOyoWzUBUt64I6dAaMZ8NxD83zELSqOHIeW8w&#10;sj4bTsPgkcjYuQIJcycj+aOPEPzeQOTtWYP/vU8R4RKKymZOwL/unMX/ZkajIikMBTQ8fhoTgkoa&#10;Fpck0baS4/FLMe0zGnZn85CZxFyeQ5F4Dv1I5GWSLLPwC+2Hp1Tfp2n0OTUdj1IzUJmcgYdJachP&#10;SEZ6RBxSgyOQdI/EcvMGYh/cQ0JIKCLuh+L2rXu4cf0eHtyPQkRYEq5cuIONKwIRMHMxDgcdxc3L&#10;D7Bz6xEcO3wJX34+Bj4t2qB/v3fQuWNPNG7sg/oWCbIAmzQ3BdikaQvjxmcWYJf2nYz5li1o6Et5&#10;m/HUtx1Fgq3QyssHvTt0xqwJP2HXhkBcPXUOIdduIeLOfTy4eRspcfHGo4f8Egq+BYojQPk8YG0J&#10;UMhPlaCn8nOFrj87QyeqZ8XvAnTJixVgGTdqfiyKn/rg4agiwByOCEkI4mowR3x8zk68BEHc+8fR&#10;IEeG/M5APv9nXgQpoc6Uj7RUirIKeShN09x0JNMQMSMx3rzdJjcfT/OL8G+SSeHZSwiZNR/XJkxE&#10;5fVz+GfoZTzasRKpQ95CfINGKOrkj5T3+6F85reIebMb7jdrhKwv3wMu70P6ntWInDUBD+fPQ8qM&#10;Sfjl9in8cvUk4sZ8gfO9OiF8yneouHEShffO4drS2QhePg9Zp/Yj48pp5Efcx78LMvE/+Rn4vxSp&#10;/i917l9IBI9ovzzMyaBhcibKSHgPEzNQHJeGghiKGGMTUMwvF4iMQm4UiTQ6HuXhsXgUFoWK6Cgk&#10;37iK1Pv3kJOQiIiQEMTTkDgpPhkP7obj8MHTNOTdhe007L156T4un72NE0cu4cTRSxj09vvo3L4X&#10;Ph/xNd4Z8D68mrUx5NegCcvP1xAgPwnSpJk32pLk5AjQu1kreNOwuSlFfk1a+qG5dyvjbTT+3q0x&#10;/sux2L1hK07uPYTgq7cQTBK8f+0m4sMiUGD88KXRj2CGIUAxDH4eAmR+F+BzxhCPkx2mTSvhap0n&#10;8IE351+UACnKoSkPf/nFAwX89Ad1dB6W8n1/xqNpfIVQuvprzPNtK0S+JSLkaJAFaN74TJLkl5SW&#10;ceTH5wJJlhRZxMZGUHmpyEyLRyINMZNiI0mEWUbUmRkfj+KoCGScPIZLM6fi/BcjcaxPNxQsm4Hi&#10;7UtQHjAV2W/3Qtyrf0dqw/rIH/E2/r10GhLfHYDbPl44+3YnhNFw+OKGmYjeuhRlm1bi1uiPULg/&#10;EE/27kHGZ2MQN2QYbn74HtK3rARibiJ1yzJEzJuEmE1LELZrPVKvnca/06NR/OAyog4HIffWWVTE&#10;38OTjCg8zU2m6C8F/8xMxf/Qj8EvFPE9SUrBk0QaSsfF4ZeEWPw7MgL/unYDBfsO4trsuUjdtxvJ&#10;xw7i1OrliLt5DbEhd5CZEofcjDSE3H2AQ/tPYN+ekzh14hru3YnBBRLg7Ruh2LF1L/r2Goh+PQbi&#10;p++m4ftvJqJLp75o0KilcQN0UxYgDYHrNWyKpiTAdn7tDQF279QNHVp3NB6Da9WyPZp6+6ERya+5&#10;jx+8vXzRxssPQ/sORuCK9Tixh4bw90JIgjdw+8IVBN+4Zdx8XpDJQ+HfBVgV1SnjmQlQroyKLr1A&#10;lZEujUBNWz2KrBc3zAsc4iKHOdXJzoBlVspXzrjRcEOSZUcNkJ/gUCghSkvsZVdhmZZZqCjKwSOK&#10;dB4X5aOcH4YnSeVlUhRAQyHjnB9h3PdHER2f22PR8TDXwLgAUkSdhCRIy42/sczLoQ5BHaQ4iyLD&#10;eBomxyIigoZXKXzPWSLKSijSI4Ekx4Tj/OUTCIu6jcfF2fgHCTMjPAIR+3chlYT179ArwNVDyPhy&#10;BCKaNUHpW71RMOhN/PPjYcjt4IuUuq8jxs8HYV99iKI965F3di/iju1EytkgXF8zA2m7NqBk9jQk&#10;d/VHdo/OiOn+FrI/n4pf1h3APwN3oXz1QqQsn4Trkz5CdMBkVFw/iZwHV/Gv/GQ8vH8Kydvm4MAn&#10;/XBvyU94dO04sk7wfwtvQsWVI0jZtw2XFi9AXNABRG05hNSgc7S9UwhdsgpX3v0AN9p1x4HGXtjd&#10;vwt2jXgTD/dvxIPlcxBxYjcK0sKRHH8XiTG3kZkQiXPHTuLi2as0JI7FzVtRuHQ5GMH3orF03jIM&#10;6DMAg998B/OmL8Ta5Zvw43c/oWljX9Sr29y4sNGCb4+p3wzNmrdCu9b+6NiuHUWMHdCpfVf48NVf&#10;gzY0/G1twJ99fVrD368dZv40GUd370bMgwc0RA/BtTNnce7oMRRzhE/HMYcEnUcS5POAPAzWDYWr&#10;K0AdqggFav/RyU7AfV23nFGdIKMTFaPe9ytj+MCNMlR+F6CDAG3RXlUCtJeejPsCFAgBlpMAKwtJ&#10;ghytFeTaCZDlJwSYm2dKkOHhLstQvFadoz3b/4Jwh8lEdPQ93Lp1DqmpkcjOjKUhdByK8lOQmxKL&#10;2Ns3kXT/Du6eO47y+HD8MykK/yRZIi0B+UGbEf75CBSM+RrZw4chvXlb5P65KR428kMuDecyO7VD&#10;cd+uSPJpiru92iF60QQUndhK0dwtICUS5TfO4Py0icinIV7aqK+Q5tUcuQ3qIbGpD8o+/hZlk+aj&#10;YvosxH37PmKmvY/8teMRMeVL3Jg6HkkUqf1/NCyPCNqAW7O+R/LaeUjbuxFZx/cgavMyHPzuQyTv&#10;WI6sk3twa89WZNOwtuDyTcSs2IIHswKQHLQNwUtnIXbaOOzr1B5PjgYidMVkbHi3O3Z/+xFiLlDE&#10;FXYFqSkhiIq8YdyKE0XyuX8rBJGhybh2JRT378Xhzo0wTJvwM94fNAxD3hqC5YtW4+TRi1i7KtAQ&#10;3xt1mqFFMxIaCbB+/eaGAP1atkX71n7GCxG6duwBnxatKeIjKBJk8fH/BhsCbNUWbWhIPHL4cBzd&#10;FYTIu3eQnZhoPBlyZPceJNIwvpiPMbWBnOx0Op40EnASBb5MAlT7fFXrZXSiYnTiExg+cKMMld8F&#10;WEMByn8+XiMBiuWF2agoyEYlya88XwiQkATIUR8L0Jjmmu/8y8nJpggvkyRIQ1f+w23qKPwESTZF&#10;d9HRwUhKCifpxSM5MQzpyRG4d/McMpMiEHX/Ju6cowjr2mXknD4JXLiArGUBiJs/HY9JPLHff4HE&#10;3t1Q2ro9Mho2QdYf66Hyry3xpGF7FPy9CTJfq4vs+vWQ27wpSr7+AP/fgbWInPQV4r//EnnTJ+Hm&#10;D98gJnA9Ks6dQ+6YMcho1BiP6zdAWf0mKGvTCSXdeyG/d2fkDuuG+M/74smmGbj8/Ye4SsPg+JP7&#10;UZEYhczzJxG5YSV+uXkW+dfPIPHsUZTdPI/zc8YZj8eV3DuDQvpOFfnpQFwMcletRdjUKfjn7bPI&#10;OBKIlA2LsHlwD4Stn4lfruxF9q5VODr9O5zZuRLBd8/iQcglhEfeRnpSAoqyi5Aen4XQW5G4SdFf&#10;TEQqzp28gp++n4yR747AB+98gM3rduDSuVvYvmU/+r85FPXrtYA3idCrmS8aNmxBQ+CWhgDb+fmh&#10;R+eu6NKhuyFAH++2BjYBtjEE2LK5N4a9PRD7tgQi/PYt5CanIJnEd/bIUdy6fNm4EGIcf4oA+bgy&#10;uqdC/qMF6GYZKs9VgNYvr+zEF4tNgFVKT4L/iU2WX20IsIyiv3KK/oQAyyiCK8qmX3x+6QFhJ0CC&#10;xZeba0aB/MRAHt80m0/L8vhqcJJxfi8k5Dbi4sNoWRKyMmJouBeC2PDbuHL6EO5fPYOE8DsoSIlG&#10;3vWLKN64HikffYqoLt1xrZUXDXeHoyJgGsqmfYeCfj2Q9tqryP/z63hctwWeNPBF2SuNUPz3Bkh7&#10;9XWiDiIoT8LoD5Ew5Wvcfb8vzrdtjBufDwYSbgAZIXg45hvk1m2If9ZpiH/XaYqndZqjqMEbqOzY&#10;HOWDOiJmSBec/+ht3FoyBf+bdhfFIecRdXQHMk/vR/r+LfhX2FX8b3YMKimCLU8MQeatE3gcdxkh&#10;Rzbh0oFtSAyh7SRGI3L+bOz97F2UnAzCwXf6Y3vrlkie9xOSVk9D5rpZyNm6BKFE7K1jiI++hpjY&#10;W4ih/VJZ9hAleSVIjUlH2M1QklE4UqJS/v/s/ed3HFeepQvPv3A/vGvd6Znp6eopL+9NyXtLUYYi&#10;RdGJTvTeAwRAeO+99957kzAJIAEkvPfeAwSdVKarpvs+7+8EmFQSSkqkSqruma4Pe0VmRGRmZESc&#10;J/aOc+Ic0uPSsD5xgZ0btnJw10HSk/MpLtCTkpCHm0sAjzz0LL/51cMa1H7xiwe4775HeeLRp3nq&#10;sce0nl9eePZlrRmMgt8jDz+tuUC1rpo++rC4wt8+wOvPv0Cguxv15WWM9/Yx2T9IbWkZtRU6AfMQ&#10;k6Mjt9oCKgAqGKrXCnzKDSqZA3AtCC1B7rtk6X7g3xKA5q9NsgQ+k+7EHNN3mX+Puf5mALztz6/Z&#10;if+euiYAvCvHJ7qtokNB7kcAoIKe0pXl1akpAl9TtZyqTZ44wEWJtqo9mHbv76YUANW4H3Nzpn7/&#10;VASe0J4YmJsXAE4N0tklDqa3lYnpAYaG2xmXSDoz1qNBb7y3hT6jnpWJXv5tZZxrVYX0ffEFrf/j&#10;58z846+YUM7u1edYtD3BvyZFsLRvN8P/+L+Y+n//USLsryTKPkDrf/9n+iXiLezdjuGRhyn41S+p&#10;PbGTxao4llJdqNn0LL3ntrIY5sKKgzXjzz7PVwK+P/3jb/nzzx7h6//xAPM/+znzrz1Jz+aX6D31&#10;OYsREl0jfJjPjGEizJvL0QH8S3oU7Y4nKbY7TG9xoiRrPb2tOozV6XQ3ZmDICKFdINneoIbkrGSw&#10;KoPGdG++rslhzvESdS++zOyubfzB7QKGHeuIev9p2uJcGe8oFIeVTGtLGQ1NOmanJpgdm6GrpVsc&#10;oJHR7kF6GtuJ8g3G+bwtX362Q0BoRWlRDYUFNaSnFFGYV8Xbb36sAVBF4F+oCCwAVA7wyUcf0XqF&#10;fvHZVwSIzwgoVwG4ei9wNQ4//OBjPP7gIzzzyKMc3bOb7MQEBlrFrQ8Nizs3UllUzNToqNZf4NTE&#10;qAY95f5MEDTdC1RTSwBUuhcAmsD37wlAc5nDyhL4TLLEHHOZf4+5/qYA1Gp3ldbsxJ9Ct7bjtvly&#10;Nbgm26I1BZEDoekbAJpcoCX4aVK1uwI/DWjy2hIAVytEzNYzkwKgmprirqoAUboFwOVpcYBT4gCn&#10;BIASYWflBFdX+pkp1BMBCnxaja8Ab/X+3yoAlQtUsXd0dICp6WGB3wCTGvS6GZ8YoF9ib1ePgZWl&#10;cfm+YfraDAyIMxyV6XUB4+WyTGYdrZj76EPG/ts/8/V//RnL//W/cfmJR1la9w7Xtm9l5eOPaP+f&#10;v6FM3Mqc1Xmux4TQfWIflW+8wuiZQ7TbHWc4LpB/GTLy1aCBdommVQK/uaBzzBzYSs8vfkvvz35N&#10;/68fpO/+x+i970lm3/iQtt+9jH79m9Sd2cF8pDtkxzDlcp6J0wfp2/A+g+++zuTnGzDs/pTcc9sp&#10;8DtPb302U/0GpvsMtFQlUyKw62rMYWGhh5GxFon6rXQ0F1AV78OImzX1Tz9Kk8T0ppcfZejQJ3Q7&#10;fEl/jg9Tbbn0G7LoNOQz0NPI5IQaClT2jwBooL2Ny1OjtFbrCXH2wtPKliPb9+Bl70VNmZH87Gpy&#10;MiuprGjiw/Wb+bVE3/sFfCoC33+/RGCtC/xHee7JZ3npuVd4TICo4PfIQ8+sVpg88JgAULnAx8Qd&#10;Psazjz7Grk0bCfX0pK5MXGB/nzj1VioKCxkdGNT6C5wYGxHwqXu6CniqbafSNxUiluCnpACoYGYJ&#10;eJZ0NwC8Vb5uAs2S1pb/26TmmS2/k8xhZRF8N5dZ+qy5zL/HXH9bAN4Go38/qQN56yBfVfD75jlf&#10;i+AzaWXV/V3W4CaQE+hdNdM1OdGuKQiqZQK6tTKB8I4AlOnVRYGgwO/q3KS4v/HVJjDi7lQvIVpT&#10;FwGekqr1XW32sigQVI+9jdHUVEdjQw39A+20ttdRV6+jtq6COkM5vf1NdLXV0dZYLU6pmi5ZNtJS&#10;y+9ba+g4tY+FT99nXkAx89//O1f/4R+Y/Kd/YOGJB7j+zFN89ciTTP/qAYyPPkW/gxW/721icaCJ&#10;q2WptGz6lJQXn6UrOZDFqQ7+OC8QqSwi28WK5iQfLtcmMeB1gdoP3qP39FFmYkMYDfKl4sgBpqMj&#10;mQoPpt3PkYnMCDrd7Sjd9AGDh7bwxyPbGX/sPsZ+/Su6n32RPjtrJgpjmZPYOtdWRn1+FE3FcTQU&#10;yrQ8lu6GbInA5TSK65sebGK+y0B5jDd6xyM0fvIqjff/kpqH/on+A+sYDzpOddRJhuqiacvwoSra&#10;laX+BibHu+jvbxcIDnB1YZKp4TYadWUEurjjbm3NuUPHSI5MoUnfRU5GJbqSJgpyq/nwg82au/vt&#10;bx/iV79+QOAmEVgc3WMPPKLV8L7ywqs8KvvwEYnBCoIP3G9ygE/wyCPqXuCDPHLffWxa9z4xgQEU&#10;Z2YJ/Dro7ehAr6uQVN+ltQVVjm96akwugKp2XzlBdTFcbRqz9h7gWlkC3Z20FoCmMrO2HGnz14LN&#10;TFrZF8io6dW1yxUTbrLhu2QOq//QAPzWjrmptfP/OqmDcHcyXbE0h2fSNdO9PpECn8gi6G7qVty9&#10;KRMAV9R7gZwGPTm5zHVdm1pu3Kzd57up2+abAVDdA7whJ/Y1cXdLUzfb/wn4Zqcl5k7Jia8gKOBb&#10;dYCrr1W7v9HREW10seamJpqbG+jsNtLe0UBtfTmGxgq6uhtoaaiksbpUIqSR3oYq+ht1TOQk0LFr&#10;AyvvvcjiI79i6n/+A/P/8x8Z/tn/4OoLT/PH55/n8i8eoP+//pza537Hv2VFMy7g6StNYk7cWtWX&#10;W2k4c4RrtWWsjHYzJw5M3Vuba6vgq7FGidgNzPTW8MeRDm6M9/LVZXG3CyNcGW1naaCVG2PtLPfp&#10;WerQsSxOtPrMfowHPmVp41ss/vJnLP7il4y8v55/rSqBuQ6m67IY1iXSrZNtaErFUBLBaGMeS8Zi&#10;BgWQ870C9u4yRmvz+ctcF1PGdFZy/Ll89iC5j/+KxkMf0uW5j2zrT6nyOkTT+Z3k73if4UR/Zjuq&#10;aDbq0OslSneIi22q0KaRwT5csjqDm6MTJQUVGGo7KMytEpc5QERIIuve3cjjjz3Lb1WHCHKhUABU&#10;XeI/9uCjPKk6RXj+JZ4SJ/joo49rIFT3Au+/7zHtPuB9DzzER+K8X3vxeV56+gnCfLzJTU2jqbZe&#10;fr+Zpjo9fZ2tciEcZXFeVYKoCi5TcxjVa7Rygbc/IWIJgKZ7gSZZAp9J5gBcq2/KlSpnlsronaVx&#10;QskCoO4kS9CyJEufNZelzyj9ZAD8afRt0N1Jt4HvFgBXXd5aWYKfSZYAuPr6JvCWLOm7AXjb/Mur&#10;4FsFoHxOTuIbC/LdGgDl6q4k0FucX+33T0HQBD41VU5QVYb09fVJRBqX5TMMDw0wMTnIzNywuNUp&#10;pmeHJBp209/TIoAa5I+yDVM9zdQVpdFfnIzhzF4GNr2P8alH0P3zz2j6x58x+M+/5PcvvMjyQ4/S&#10;88v7qBZHk/rk/bTv/piyLz9kKNKD+aJEqt3OUul2jsnqPIbbasSxJAlk4xky5jLfXU51dijZ8d6M&#10;dtdwbaqPAQHvaFsVf77cy19uDNLTXkRVSRRDbSVMN5dw1ZDD14k+zEi0/uqffsHvf/ZLeiSKd108&#10;yGyOL+W2O2nyOsFMfghj5dGMlMdQE2xH0r4NRH3yOyayPDBke5MeaEN9dphArYDWCDvajuwi6fVn&#10;uZLmT3+wNakHP6Y32IG5c4fJefI+qvZ9xtX6fIbaq+kV99jTpqdFLhwrS6OUl2Rga32GsKBgKstr&#10;qKttoUrXINs+gKerH+vf38BTT6iKkPv5jUR8FWs12Mm+U/0CvvDcizz3u+d54nHV7EU1iH6a+377&#10;qNYW8Nf33c/Bw/v59JMPePyhX3P66F4Ks1OpqxTnXlUl00r6u9oFgGps5nE53lPa/T8T9ExS739q&#10;AJrD714B+C1eWICUJVmCliVZ+qy5LH1G6e8AFFkCn0nmALwFP9E1cX83FOzk5FrrApUDNHd7FsH3&#10;LQDKOvJ91xbnbgJwjiXtETjVPZW6uquOUZe1535nbrb3Wx3UaElez2tPfczK+qqjA3VfaHp2VLsP&#10;uLg8KvDrYm5hjNExgeRIH/2tBjrqyiQ2lnFZXNpCdRpVF45ScewQ427OTB05TO/zLzP72DNM/uIh&#10;Gp78HXNeMt/hLNMHtzJ6dicdrucYr87ma4mbVQJDfU6kxDYdjVUZlKT7U5jmibE4mt6SRPKD7Ggu&#10;iuTfrg9xvbuWmkhnukqDWRgroK46hNQ4azoNaSx1SWGP8+HrQBcmnn+Ny//9AVb+8T7afv5zure/&#10;z+9jnKnY864AewstAsEK72MU+Z6gJd6TevvDpH70KK2euykJOUlFohsVMR5MlCbTH+5G9dkDVNof&#10;Z6AwjIXSWFbKU/lzZy3tl04R8tx9ZB/cQG9uGAMSo/s66xkd7BTwtLAkF5HhvhaKsjNpb2ymQd+E&#10;sbGDVmMXQ/2jONrZCwDf59mnn+G+39wnekgc3hM8LM7vEW0kuEf5nWoMLQB88rEntS7xH3v0Ge6/&#10;/1GtveBvHnyIp3/3FE899SC2F48yMdrK+EirVlvfbjRQWVKqOUHVFGZJ9Q0oF0ZTDzEmmSCoAHin&#10;e4E/BgBN+iEQVIz4+trKbQORWQLVWlmCliVZ+qy5LH1G6b9Y2tg7ybTht/6A2by16/4UMoeZJejd&#10;JrXOGlmCn5Il4H0fALXH2RSw5OQyvw+4KssAvCGQU/f8FPhUo2cl7bG3WwBUDnAVgFdn5aSWk371&#10;HqC66s9oo7YpqdHfFABVTbBygGrAHNUMZkYAqG6ST02N0dPbRnOrxKeBZtra6wSCPQLMSQFgL93N&#10;tQy01TEnha29JpUxiZVLLZWstDVyTeDYFerDpJ0VTU89T88//YaB197i3+JjuG5zkeaP3kK/fyP1&#10;Xjb06fNZmuwUt1fMVKeOy+Md2n1AY20mtRVJDDQX01oYR7O4wOoUL2b7ypltyKMpwpbyAAFS8lnK&#10;8u2ozHdmxpjFX2Qbep3OMX3+IN3rP6T9qddof+k92jZuQvfFBgY9rWl0Ok6t/0kyPPaS7LWf/voU&#10;+GqEv3QUUXtpM/V+4hCzHLk+U89CXxVDKWF0+NsxVxzDv0xUURAv/yHagfF4f1qD3Ch0PclgbiC1&#10;0baMGzMw6FLobqmm01hPV6uRqvJcanV59DQbGe3px1jXRHd7P72dg4yPjpGZlkREqD/hYf7i/n7J&#10;L3/xGx55RPX68oiAUD3u9rDE36cFkM/yhLi/xyQCP/qwxOCHlft7iAceeZjTZ49z4cIRcnPCaWsp&#10;oLYmjesro0zJBatWdZFV16iN0rc0t/qEj+oZXDnBBU034+/SKvx+DAd4xQL0zPVDHeBXAkCNFSZm&#10;WADVd8kSwEyytL65LH1G6Z4AqGQCnvYHLCz/afVtZ3f9yjI37lLfPOb2/QC0JHXvT8kEwG87P5Ms&#10;R2ATALXKjpuxV8FPSbv/Jyfx9QWRwEwBUD0Ir9oALs2rk361EkSDoDg/bTAjicGqIbSKw5cvX2FB&#10;lk0LNCcFgJ1dRrp7jYyMdzI1O8jQiDgaib09HU1MiQucGxcgTncx0l5KW3UqVyZa4foUHRVZxHpe&#10;YL4uj5WYUHSPPYjxgd/S/cY6jC+9Sefh7czmhjLdUsTkUCMt9VkUZHgzNVxDc63ArTZLYN8nUTgb&#10;Y2UW423lDMu8qiQfho0F8v2JFAccI+vSh6S7fYYu8TS1sWfoElfY5mFP9o4PaHc5wJ8N2VyT75gv&#10;zecvfR2MVhbSmx7NYFESLXkhGCXmGpM9mStL40Z7BY3hNhhttlN+8kN6M5y5OlVHe3EiBecOErr5&#10;FXIvbGOwPJCmDEfKXQ+QvGMd+Wf3MpIdId8RT518virGgZJUX2bH2xiQ/ddYX0Febhy5mdEMd7dJ&#10;LG6js6WFwR41cPyUOMEmerpaqa4sIikpjM1bPuThRx/kgQcf4REBnNID9z/E4xJ9n3nmWZ58/CmB&#10;n7hCmf/YY0/xG4HjQw8/SH19FVeuTtDVVYynxyHOnd1KW3OpnLOztDTUyT6tY7C7Ry6G4vxVZcic&#10;XOgEflr0VWPFKPjJOWeuuwWgej59Veq1GlVQDaqleg1Stca3g8/0GRMELZfRO8u8EsQSpP6W+r8H&#10;gPegHwrA1fE5vnm/2mW9JfCZZBmAt9zfTeCZS8FQuUB1D9AEwEX1CJxWCaLu7yzcagO4vLCoucBl&#10;FYnltaoJvry8ot0L7OnpYHxc3f+TCDzVz/hEt7hAKbRD7QLFRgb62pmZHGRQdULapqOpPpOy4jBG&#10;OwtZ6SqjIcGTloII2gRsX/XoGXI+R+7D91P20LO0bdlCn/sJejJc6a2M4+uZDpp0ccQGnyZeAJKT&#10;FkR1RQo6XTKNAsNrEuX+MtbGUnMhKb6nxUVl8b+v9DBRFSEu8BBNCScYLvOiIfY8Rc4HMQY5slyS&#10;QL24sfosd+bacrgyUE1XbQ7/9tU018VhXpfv/LpPz2x+GFMRLhTu3kD2ie3k2+2l/Ogmynd9SOqB&#10;jRiS/BjKT2KhLJmJikgaoqwxZjrRUx1ElbweUW0HM+V/V6QxXhhP4ukdJF/cS7t878p0KxNTPRgb&#10;dFSXZWGoKZA4WktrUz2zE+O0GNpobehCX10r8CuloiwH/wBnMrNjeefd13j+hed46KFHBHxPStR9&#10;kEcffYxnn31WnOAz2oDpj4jUEyAPCgj/1y9+yb79e8jIjOTIkfXs3P4iNhe+ICcjjLHBVoFfpWxD&#10;sTbw/Kz2ONzEqvtbWHV+5gDUhscUB/iDAKhem6Q15foGdn8HoJn+dgC8GWXXaC0Ar11VNbpyUG5O&#10;vyWtxtfs9T0CUFV8mLqqv3YTfj8UgCZ9FwCvSwS+vnATgFNysqt7e6o2WCKv6R6ggqCaal1gqUoQ&#10;1VB6VnVrvyAOcJyxsQFaW+vp7GwQIDbS3lFPe/vqEyE93a0CwQ5xN+UY9HnUVqdRUhhGiy4anURT&#10;393vEGW7j8aqdEZqs/mTLpPi7Z9Ss383/2oQBydwyrv0BZkOB2mRaDvXX0h9aRB1pRGM91dSV52C&#10;oTaNK5P1jEqcbIpypdjvFOl+h2guDeZPkwZGCwOo8/4CQ8huenLt6S3yZlovQG3N59+Gq5gpiaH0&#10;/B4qbfdT736c/Et76Un3YVScZGtlBm2VSegDz1Kx+wMyN7yMwessfxyo5CtDFt2+9rT5unCls4Z5&#10;2d72ECfG0n25oY9F53+Y5kxHOjLdmSiMYLohm6H2fOYGdbTmRzBSlURncahAPZq+wVomRzvpk32X&#10;lxVHQW4KJcW5DA300dHSQ0tjt7hpNa1lsM9IdXU2BUUJZOckCAw9JeIK+LQmLsoNPi4O8Hc887Sq&#10;CHlag6CKwo88+jS/+vV9PPXM4+za8xH7D76Dp+chEuJcxAEWMdBdJw5QR5W44MXpMTneM3Ksx2+7&#10;/6dAuCTnz7KcOyoGa53bymvVAcaq7haAN3XzvalR/+ooh98G4A+FoEnmHLEkS9D6MXVPANQ26Dve&#10;//gS0KnmKmtkCYDXBWw3RNflYF2XA2dRskytc68A1Co7NNit6tplc5BZAp9JlgGo7gOq6ZXFaU0q&#10;+l6XqWr7typ5L3H3hjjAK6onYLniqwistQMUyCnAXV25oo3fq4ZQnFadloo7HOjvFvVpEVlVgKh7&#10;QX29HfSL2xsclPg42svoSC9tAkVjg14KVpvEuGYp3DU0NBbR3l1Ob0cuRQlOVKf50FWdzr/MdNKT&#10;HUW54xnGU4IxRjnTJU5xsCyS5lh3KvxsqYh1oKUimNq8ACY6ivnT5VaWJ2vpqJOYKpCrjrKnSQpz&#10;XbIjCT67KQo7yaQuhoFoG5oufkjZsRdp8dqJPugE7amejGb60BdpxWS6O8uFoSxmBNLqcpyCw+tJ&#10;3vsKTfHO1GSHMTNUy1e9FVSd20X29nWMlsRrFSxjRYkkn9jDgrGCv9wYoyMjgPTP3iPn0zdpPreN&#10;3DMfU+S9m4qgg1QKkCujz5EeeoKyNDeay2MY7y7EWBNJnGxnUbYfw70GutrryM1Jorw0T9vPw0OD&#10;tBg76WwbYGRgmO72JtpbqygrTeCLne8KwM7T19fMl/v28JtfP4A2FojqHOHxZ3jqqed58onfCfwe&#10;53GtNvh33Hf/wxKbf8Pn29/Exn4bZ85tptlYwJ/+MCFOv1cuft1yoSqW36unf6BLc3+Lonn1hJBW&#10;8aGeAJkVqAnslG6Bb1UaEEWrjfUFbt8FQDW9erOZl5IGwdX1ViPx7Y7QdC/QJMtl+ftlDj6TLEHr&#10;p9D3AlBtjNbgUG2U2fy/5g9/v+4VgAp0898ptY4l+Cl9FwAV+NR4HWqQotuBpt5bgp/SnQGoScCn&#10;wU8D4CoEVztBmBH4KQDKCTstMUcBUMCnADgn8VY1cVEQvC4QvKK6vZpWo7j1C+S6mZwYFWfXR293&#10;N8sSj68uLzM5NkSrsZ4WiW593e2MyHrjw/10tzQy2ttKf3sNA10GVhb66WnJpbYwnH+5MkynQLE2&#10;N5TCEFsqg+yZL02kOcqRxgQ3plryGG8vo0efSXaUFVkRZ2kpiyY5yJq2qkhWxnUCRH8Ko60pjrSh&#10;qzSK+oIAQrx2kR92mAKP/ZSd+pSeE+to3vkM7Rc+YiFfAFqVQLnPIVIOv0Kh/cf05jszK7CcLIoi&#10;3/UA6U5bKYg4T6+4wNnWGsbLxb2lhDKdFkZ7fBBt4rz6suNpjvGhvyyDP/a3cC0ljMZD21mMdKXm&#10;qMDP6lOaks5KzD9B6qX15IfuJjtkP3Fue6nM8OLGmETaeCcyPPbRXRnJUFclHV31FJVm0WioEcCo&#10;pkezDA+OMdg/qnWmWlGWJ47Nn1Mnt/L00//E7l0fMDTUipubK7/8xX389jeP8uD9TwjsBIBPvygO&#10;8BmtjaCqDX780ed54IGHeeyxX3P0xEa27XqRDz5+kqPHtxIb70ZqWgA9vXqmprvFzdfR1tGgPa0y&#10;PzMuF8HVCKzBTc63KyI1NWktCO8MQBMEZbkmBUC5SGuS8nALgt9A7z8tALUNk3n38mdNnzN91rLU&#10;MtNvyPvrsnMtAHAt/My1atVvh5m5LIHPpLXrmq6A5u7vlgu8BTT1Wj5/DwA0SYFvtcur1anq/OCa&#10;XNUVAJUDVFIAnBeHtzA9ixqY3HT/T7UD1JzglRU5+ecYFFfQI45uYnyYcQGescmgtQNUjWRXlpYY&#10;GxqSmFtJV2cLw/0ddLc20tFUh14cTU1pJgM9tRiqU2mpiaWq0JfmxhSqK2OoKQmlpTicWYmzo7kR&#10;5NkcpC3Kg2F9igC7mV5jNvU5IdSIa6su8KOiyI+8NHFoZeHoK6PJSHSgKEWiZkcJCwNVGAr95Pu8&#10;KQo6Rou/Fbm71lO8+21qbXfQk+jCXEMChlQrOpNPU+yygSz3T4l3/YzsmFOMdKRxfaaW0Z5C+lpy&#10;GDeIU4sPZklg+GeJzbqLR2iJDoCrQ1xpK2G2soCVrGzyt3xC6ck9/KEhjxKrnaRc/Jy8iBMUx56R&#10;37KlIO4UhSk2NFdFYKyI4ushPXPFEaSf/pj2TDea9EnUNxZSo8+joiqTTtlXU6pp0cIUQ4O9NBiq&#10;KCpMJyEhmMgoLz7d+Abbtn3I7Mwo3h7e2pMhyuGphtGPPvIszz7zgsBOVYA8oYHwqSdeEIf4GI8/&#10;+SsuXtqDg/Mh3lv3BJ9sfA4fv/MEBNlQpkvB2FJGR0eddk7OzY3J94/JeaCeC5665fAuC+DWQs9c&#10;dwXAm+5PAXBV38DPtL4JfncC4Npyfjfl33ydW+tagNVPoR8Uge9F3wfLb3ageq3myfqW4Kd0B/CZ&#10;pmtBtlZ3Az9zB/j9AFwLPpPuDoCaBH4KgKu6HYALE6sANPUCbZLWI4y4woH+LoHeIOrJgLHRQUaG&#10;++juatWmkxNjzIt7XJ6fZ1SA2NrSQENtGSMCwdnxAdoMOiql8HY36zBWJpMjbi4j7BgFqZdoqY1m&#10;tD1L4rAHukh7JopjqfA+L+7tJIk+x6nXhTHZXyzOL4YqiczjnTn0tqdQWxVGZUUk/YM6OjsKuTrf&#10;xfJ4F731RfQJZOuyfWjJ8WPFkE1nrDdLxdEYQ20o8TqCPvoMLZkXmTEEUZN4knCn9UR7biI35jgD&#10;hnhmuspor85kebSB67PtNFcIsGWba5z3EfPxGwJVV/4gbinP9TQtiaHM6ArJvXiIKh9bbjSVkOd+&#10;ihTvkwLRAhYnqihJdUMnUM7P9qBOF05hqge1id7Uep4k6LNnSHPcRWaCC3l5sQLAQnQ1efK/jIxP&#10;9KKrKKa+roq6ugpKSjIJC/PCx8eBHTs+4Z13XsbX252Nn2zSAHj/gw/zwIMPaTXCT0sEVk+CqEbS&#10;Tz31jAbEBx98gKd/9xvsnPaxafNr/Pa+/x9OLofp7C6nUPZPbn4khoYiyiuymZoa0m5njI31M68e&#10;lZTz5xYAzWBnSd8NwJvO76qCniUAfqPvAqCSqUybl2/T6zvJxJf/sAD8Lpk23nwnWNLaz5n0zTqm&#10;1xJrlQO8sQq9qwpSN2UOvlvQM9camN2NzIG3Vt8HQNVuz1zmAFxbyWEuU59/39YqAK/NzdwEoEhi&#10;r6knaCV1n09NpybHaZZ4OzTYowGws7OJ4WGJwpODdIsjrNSVMtTXw8zEOFPjI/T2tFOSn8FwX6v8&#10;vswb7KCtvoraomyai5NI9zlKbuABSmJPkhx4iEFDIlPGDILObKYzJ5ivu0qpT3KlOsuNgmQb5vvy&#10;+MNULfWZfhKH46ks8KGuMhydLoq55Xb6+qvpbKugw1jDkmzXUmctdak+tOUHiVPrZrAui77KFJjv&#10;oD3Dg6RLn5Ljt5e6fDeyki8QHbSbxMBdVCVfJNn9qIDYi+pQDzok8jZWJEnM1Ml3SdR22EOl/TF6&#10;koKZ0WcRd3qn9nTLH68MMtCWS2VyAO0FKfSLC2ypSeXG1R4mx/RkJrvLvqmjtDCEFkMq/Y0SqcuT&#10;KbTeS6n1VqojrclP86O+voS6+nLKqvLFBeZqDlD1r6j2da1cUPr6WggK8uCjj97i/fdf4403XuC5&#10;557gf/3sfwn0nuShhx8VCD6gPfP7xOPP8tijT3P//Q/IOr/jpZde4NHH7xPH9zIunkfZvPVt3nv/&#10;ObZ/8Q7evudISPKmXrZ7br6P6uoCenqamZgY0Lo6U1AzB+D3QfBvBcA7yVLZ/y79rWqL/2oAmmTp&#10;T5vL0mdMWl3HHIDfuL6fGoBKluCntBaA5i7OEgC/keWaXpO+D4BXZ6c1AK4+Cnc7AFdjsLofOCkQ&#10;HJXoO0RLc724kTLa2vTiELppb2+gpCiX3s52psclLk2OMTTQQ0VJLu3N1awsDDE52MmSum9obMaQ&#10;n0pR+EXiHDYSbvsBrideJ9H7AJWJjtQmuzFYGcdYbQrNRUG06gLICj+CLu4cnYU+5IWcJT/aXtxZ&#10;MivjBuqqomV7kqmtjKCtOVfiuZ7pgUb+PGFkVh9Hgd9BZjrTqMgLJMHXhss9VdwYLECfYk1m6FnG&#10;+kokQkeSEX2RYonUc935jOhTmazKwOBvTdzJrVSlBnBjuZ8/TbVxubuQK+IOJ5rFleWGkSYuryY/&#10;lDaJxpMSm6eHG+lp0jEyUCfxPIGCrCC6WwtZmGxifrSe0swgsmNdmWwvYa6xiHSrvVR6HWe+NYdh&#10;gfjklDiu0S4am8upNeTTJHF0dLSdlRU18HyfuLEuEsVxWlsfJys7nu6eeirKs3jvnTd5+unfift7&#10;mIcfeVjA9ziPP/a0Fn1VE5knnniM115/iWefe4DTF7Zx/MwmDhz6nJqaAkpKk9i77yPOnt9No7jX&#10;iYluga5RA+/CwoQWg033//4OwL9O/8cC8FvwU7IAt7uRJfgp3QmAqyBT02+gpwYw+kbfhp65bgFw&#10;3hx+SrJM3N+VmSmtFnhJQLcWgLcky6enxxgUsOXnZUgUy6Ban09vb5O4klYW5iclAk8wPTYqn5/Q&#10;ehJRj8HV6HK18S+WJE6tCGAH2nppLCumNt2PorCjuJ94kfTgveREnESXdIk6cWct4tpqxellpzqI&#10;OztPou924hw/piBoL425brTr4rg+1sEfJrsY6comL+0sWTFHaK6PYGhYomtTCrMtSRS6biHD7n3y&#10;w/cy3JqiASfL8yxpwYcpyrBDXxbP5HATo106eupyMVSnUS/wG+kqZKAukbJYG9rLQunVZ4hDLWGs&#10;o5yloWqG9bm06XMY6hR4VoQIqBLlP5YzPqzufVZSWprO6HAD40MGirMlUlal06TPls9XwvKg/EcB&#10;e0ksdemh5PlaURpshbE8RqBXwPh0NwuzvXT16KhvyqCxJZdyXTKVVVkCiEmWL48xMNAs4DPI+xGB&#10;bgtNRvncaB8FBUU8pJrCPCQQfOgxfv3r3/KbX98nsfdhcYQP8fmWTzl4ZDP7j7zPqfObCQ525dq1&#10;ORoaSwWOj/PpxjdJTYsU91dMdVUZIxJ/p6eHtMHpVx95+6aW9+8A/GH6L6YfupMsbZxJlv7o3er2&#10;71FSffSpZbJjzaB3OwBl+p2yDLjvkyX4KV272eHB7dFWgc8cfqvvFfS+0Wozlzvpqtbf3ze6DYIC&#10;RdUV1orE2iUBoeoMQesSf1o96ytX/jnVBGJCCnSv1jSiva1BcwYjI220tumkIOrp7asX59LJ+HiH&#10;ROMaKaw5UkiNEoW7aBbo5Gb6027MZkrckeoav65GAGJMJz7kCHHe22nNcqA26AxpZ7ZgEBiUhdmQ&#10;FmqHsTZJoFlJX5U4Lc/D1BT40WtMIT1QXGDQWbryfKnLlM/mXiIn8iD5yWfRFbtRVeRGT6U/PWEH&#10;qbF6DX3QNnGVYfxppIk2cTtDbTnU10RSXBRGf2+17M8+pkYbqJCoW1WTRny8G4kxLvR3lzPYX4mu&#10;KIqyjAAyIu3I8DlGTcBZSoPOYawMob8/myp9JPqqWAx1SfL/i2UfFWKoSRIQ57M408vvr00z3tdE&#10;jUTlxREjY13VtNYVyL5u56vL/UwN1dHUkE16diBFJVHk5IRSWZ1CSXkSHaozVtm/NbVqn7ZJLG2g&#10;vaNKIn89yyv9XHI4oGlmrlfiq44nn36U3/z2tzzx5NNs37lHlrnw/PMv8Q//7f/li50Cv4NbePWN&#10;R9iy/V1SUkOZmupDX1uItc1B6g25VAms5+e65VhX0tvdIM5/RGv/p9r2Lcu5dlnOvbsB4KrMG0ab&#10;pCAnEgh+uwwoMN6uK1LOlJThMDckd9a3y76SeflfK+222k2Z3xf8PlkC3PfpPwgA1TzTVHaaBfhp&#10;AFRTCwD7a/XtA78q5QBXKzS+gaC56/sGgN8PPXN9JwBFV8W9rcyNsyQgVP3AzakxPlQ/cALA8eE+&#10;+rratPZnY8OdjI50MTMzyIy4lE5xTuW6FAqKYqhryKXOkEOHzMvOiRI4Vsr67QK6MnTlUaQm2lFa&#10;EEBvRwkF+WHkFwWQnmpHUughQs5+yLlXfkPIZ6+hczys3QPsksLYK45ooCmN1oJg6hN9xX3V8Ptp&#10;A+XRVhSFHKQ88jAhNp9QneaAPseFsnQ7qnKdMZT4MlATw1yKM4VfPo/eeweprvsYrctgeUoAYsyk&#10;rCiQ1pZMifSN4moV1GsYG2lheqJL3FQnjYZyhgfF3fbUyHp5NNYlUFcaQmnMRcp8jpBw8TPy4s9R&#10;Ve4n3+VNeYk/1eIWr8w18C/XOijL9SE+4hLjY4388Q9ywZrrY6RP3GNfFYuz3ej1eZSL4+yQeV29&#10;tVTWZDAqkb6tvUAcdjh9vXoG5ffV2CqTU92MT7bS1W2QGCwOcbGPlrZyWtvLyCuIRleVJm48i1Nn&#10;9/LUM/fzP3/2D1ywPsvv//QH/vjnP8tyHYFBvhw5toeXX31S9ATvrnsBP/9LAr18AcwIbZ1lAt9I&#10;CgtC5T+L+6zJpKYyh5nJEYHgBItyHin43RsAv9E3AJTz/44AVG7wdl1R5UWVG3GH34adJd1e7k0y&#10;L/9rZQludyNLgPs+/R2AIksHXunfC4Bq3sqcOEBxgYszq1F2VkFQYu9g/wBD/YPaEx8z02qciBHG&#10;xjsFcBXk5EWSkOSrFcSJKSmgPVXML/RRV19CY2Ml4wJLXWmGgM6L7AxnkuNtKcsPJSvVm/i4S1Tr&#10;QshKsubwZ4+z75VfU+R6nDS7fSx2l7E800FPaz4JYedoKQlhsDSKTJeDNCQ4iGN0YaY9hpLEsxTF&#10;WYmrC2W+p4Dr4hY7qyMpTXCiMcOPdh8rsva9hzHOjqZciary27nZrnh67ZHtceUPN3oZlZhaVZFF&#10;eWmWwK+PlaVJvpLjvrQwxuR4swBHOa486usT6GhPZ3aogi6J4Oo34kNPUFnsQVG2PYmxp0mNPE2r&#10;OM3J3pu11JWRjI5WCgA6GOktp60pVcASy/J8G+2yzxKSveTCkS3gSZCLicD9D1NcvT5CT3e1XHCq&#10;aBCXOCxO+uuvpujprcHYXMYf/jijtdVra68UMIzzp39ZknNnnLz8eD788BWJwP/MI4/9L6wuHiY9&#10;K4qJmT4uX53h93+8jJePA6+8/iQvvfoIH3/6Kps+f53Pt71GWqYfBw5/yKkzm3ESN5mVEUazoVS2&#10;oU67EE6MiwtckPitHKBE4b8D0DLc7kY/CgDNX9+t1n7H3QDQErx+iNSBNX99J/2tAWjeJlABcHFG&#10;dWGvGkNPCgzGmZ1S9/8WxAHMizsaoavDyNCgesa3DkNDoUSufHF/sTQ1FzMwqNyLjhp9LqmpkRgM&#10;Oq5enqCjVYe+Ok4ckhdJ8WeJi7QiNcGZhFhbSov8sbP+lAvH1zFYn0Z/eTxF4Xb0GNLpbCkSx1RK&#10;UZoT5akOVCZcIuLUh6TabyHG6TNxejbUl7oLAG3JF6dVkugqUdiL5mI/rgwU0pEXyFikK+lHNjIr&#10;TvKruX5xcgXEpdhQINCaGCuTaF+PoTaFvj6dALxZHFiLRM5q+W8F1NZliRMLJDnZibhEW/KKfRib&#10;1okD1tGgT6GlMZ3G+jgqSjzJy7pIcaE95YWOlOU5Eh9zgjyZ1lQGkZ4h88qC0IlDjI4QYJYHCHQr&#10;yBenFRxuxdxyK4vL3RK/U+kU8E3PdAn0GrgsLrG5rpC2xmLZj8MSf+spl4je1JIvTjtbInCtBsDp&#10;mX7q60pkH+eRnRXJ0WOb5aLkQUDwBTZsfoHG1kLmxDGOT3agq85l596P+dnP/x8B4Ct09lRQWBrO&#10;wSPr+GTTM+JC4+T/1TI13sYfbyzIhXCEiZEhcaPK9Y+uur9/RwDeXQz+psyby1T+LckS4L5PluB2&#10;N/qrAGguS3/y3mT6DtlpZtAz7XBtp/9IsnSgLeleAPh9uhsAmuB3dX5aGxBpcWZMg+DSrOoFZJrZ&#10;iSlmxudkKhAcn6C9pY6W5mqBXau4kXLtvl9zixSioiRxNJVUVmVKFMuWeTp5r6e7w8DIQDNFBWGk&#10;p9hhbIgSWLhRmOOtRcq+7jz8fI+gq4hgabqRFl0CrRVRGKRQdkrsnBguZbApjuYSH4qTrTEKVKaM&#10;4ZSnnyfKfwetVf6MG5KoiHGmqzKGUnGTaUF7yQrbT3bQfvJs9tCT6sfcoALKEI1NWVTUhYuDLZFo&#10;X4yxMZGIqDOU6gLp7MtlYKScBmM6Ta3phMecJyn5EkEhh0lOtyazwImMAneyJdpm5gbQ2lfCyGQ1&#10;cUlWREYfIjPtFCXlDhTrnMkpuERg4JdkpdsQGnaYWAF/bNRxcZ0X0ZX5UqWLpLI6luwCXypqo+Q3&#10;M6iqTqW2IZfS8hS5aJSyPN1Ol7EQQ3WCOHAd8/PtGJpSZLusKJX9NTxaK5G4SrtHODrSwdfXp+np&#10;qiIzM4CCgkCKS4PQGxKpF1APCNSufz3O1Fw35RKXz1vvk23ykQtYrkCwWKLzRk6f+4zCYon4JdHk&#10;ZUcxerOrfvVc+OTECLOzo5oDXF78piLEEuhMMgfeWpkD0DRsg6kMfB8AzfVt+CmtLeerssQQkywB&#10;7m5kCXDfp39XAF6/7b3pO2SnXZMd+h8KgN+A8G8HwNUxQZQDVABcmpuT+DPN1OiUTOe0Rs4To/2M&#10;DvfQ2dFAg0SkgUFVGdIqkbeIsvI0ioqTtPtTfeJWauvEqdQU09/TSJFE5eT4S+KcYqnRhYn7s9aa&#10;rRgFXq5OX2J98Qsp1PEU5wSSFXOR5NCT1JYEUZnvQVLAl+TGnKbHGE1TpSfNVW6UZpwj2HUT6SFH&#10;mGhMokOAOdKUTnORF7lhu0jx+wyjAKshyYseXSZdbRIf6wvRV0VTXBJAd2e+OFw9OTkuJArcckpc&#10;aWpLpKE5nex8X3S1YeQXe9PTly3wyCUl4zx5hU5ExhwjIvwIen00vSNVzF3rorYxjsjg/WREHyAp&#10;Zi8+/p+JIw7XOl4tK/IUAIWTnecg0fsS2ZnW5GY6MTZcQXNrJuWVoeIsvSipCCK/MIjWzjLau8rp&#10;65L91p5PlczLFAjnZrpRUxMt2xVMRr6TOLVw/vSXIXr7K8QVJtMmLvva5RFGhuooKQ7Hx+cwjk47&#10;5L/4iFtMp6WtSP5PJE5uJ5i/3M3AcC19g/WER7mwZ986nnvxZ2zd8RJ5As5acbe6shQGupsoK8zV&#10;eoSZnhplbk4AKOfLtx3gzUoOBT0zqfFrLMFP6e8ANNeN1amlDfsuWfqTa3XVbL3rV+SPim6HoElL&#10;34KfttN/JJkO7ndJHWytM4SbHRisdmUln/8rALiyJFoDQBP4zOOv0pXZCXEdEoOnx5mfUiPDqac6&#10;FAQnmVJNW1QPMQLBOVk22NtBc2M1uvIsOtok9tZkCwDTxRVWiAvMpqomS4vHRQWJoliJupHkZHiK&#10;3CgW15Ob6Up+ljvpCY5kp3uTkuSDsamAKzMGDIVepAUfpEqAUZp2jhCPj0gM30ObIZjEmH0kRO4l&#10;L/EkKcEHKIi7QH2RD4Xq++R7BmuS0MecJDNgB/oib/403cLKVC+TY62Mj9YwpNr86ZLo66hlZLCO&#10;xJQLpGadFVA4CihixVEJ1IfK0dWEUW+MQ6cPZ3axViLlCVwdN1Jf6Upu6kFK0m0x6BMZnGqUfWSk&#10;Is2RWK8t+Fq/gaP1WxJJgyUix5Cf40xbVyzlOg95bUdM1EHSkmwkAlfR2aUqO7wICztOjbjSJmOq&#10;bEOWQLeU399o5+pcAzUlgZTlesvFIoysLCcSM2zIL3EnJdWOkbESgV+EwDhJANQtblqAPNPIQH+R&#10;uDhxgMW+Alhx0j3lFMj+T0r34PT5L/ANtGZytpmjJ7dyznoP6z95lk1bXsTD5zjhkXYCrm65yDUx&#10;1NtEQXaKVgmi7v8tLcmFUc6TbzvABQGelJ0lOc/NdFXNtwA/JRMATWXj3xOAlsD2Q2QJdqaBmEyD&#10;Manpf7mmOhi4qatqquBnBkBLG79Wd7veVdNr9bib6qRUXmv99KmeWsy0eoNVIucarQXZD5Xp4Jqk&#10;QGdJmgO8rQcYmf8t+FkGoKmjU62zU+X8BHorIksO0JK+AaDqE1DVAk+yODsjAF3QBsmeGBnWGjnP&#10;qsqQyVEG+zvoFXfX010rBTGFhsYCcVdJZOXEUFiYRFFRokTbFAFbjhTIEImA5wkPPSEQdCcr1R2d&#10;zEuMsZWom83seB19st61UR0DAp3mUg+CxOHlJJ6gsdKNZr0viVHHCAv4QpzkcZJjT1CQeoGs2JPU&#10;l3lQmutETLgVnbUZzHfl01zmR2GGM426KPo6c6iQ98V5LuJofMSNBqAX12TQJ5OfK9G5M5a0ZFv8&#10;fQ6KW82R86MbozGbnDx3/CX+lukk8macIcJvO/2NXgLfvYR7byMq/BzZJaHijAzMDBQQ7buXpNDD&#10;ZEgM9/fdTaDfNnJzLpAYf5QAt89IDN5LRvwxCnJcGRrUcflKO2kCzuios7IP5XdXOrXmM+npXrS3&#10;ZGhPi4T5iRNWj/rJ8hp9GC5eOwiKOEpGtsTsPG+J434S69XwnB2ynzM1l9jVnUlysp1AUi4guiD6&#10;h8sZGtUzNFbH4IiR0HBPAkOceOGV37Lli9ewddxNUVmEOPA4nF2O0mosJj0lhGhZLztdNe8p0tp4&#10;qgbRywsCPjkflm5C8LKcq1rPMCbXJxdszfndhQNckXPd5P7+FgA0ycSZH6LbgGe+TPHrJuRuk/n6&#10;N6f/5fs2ytLyH6pbAJQdo8B3Q3aa1pOLma7JlchSby5KlmD2Q3Qb/BTkvkPmDaHNG0MrWQKf0q2e&#10;XsykGj+bZHJ9Jn0fAOdVt/iqOYxAcGlOTs6lRQ1+yglOT6qH4ye0J0K6uhrp7TWQnhFCUqq/uMBU&#10;WlsqqanKo8VYTr0AKT3Ng5CQEyQlWJGeak+VFLbqshiBmKO4QB96O/MY7S4k0vUAqT5HqEmxo61C&#10;QJN8kuToY1QUuKIv9RF4nBP3ZU2nMZyWeoFS/AHCPDcQ6vEx8UFfYJTI2dmezfKsgfa6aPJTbKmq&#10;8KWy0oX4qC/IijtEuICpvNhTXFsNPR3pJESfJTfDSYB8CR/PzQKr4+J+G/nj9RmaG7JJSbaS7T5K&#10;YvR+ClJOkB3xBUmBW0mLOUFhvjdR8fYYW1LpaE4UN3tRonYqf/p9J5Vlnrg4vYuT0/tEBH5JuMs2&#10;Qmw/oizlvIDZgcnxSvr6C8kR51ombq20JIxBdU9xpAyDIV7ieQ2TErFLC0OpkGVFAru09EskZV6k&#10;oMybgdFiieVuZOb409pRhl72c119MjFxthSX+sn0vERqT3KL3CmuCKCqNo7u/hq6extl3XLeW/cq&#10;jz31z7z34RN4+R8nMtaBkDAHPv/8LV5+4UFeefEhjh7cTEqit7j8TG3ozrnZMS0RqD4hl5cWNPBd&#10;vjx9U3KhFBiuQs1MFuB3S9o6t8NPyRL8fkwAKpnz5l5kgpkGtO9Y9l362wJQ+z7RtW+6sVorE+wU&#10;CNfKEsx+iMwP8J0AuBZ8Jt0tAG91dqCirQXometuAaiknN9lNWjS5WVxgqOiYe15XxWFezqbaW+t&#10;FscXR2S0K5mZETTWF9PRWkWNTmKwPp36+iTi4q1IFcgkxNtJ/PWhoSaFjBQvqspjxIklkJfiQsCl&#10;HeSGXaAs/iJpYfvJTDiAr9uHxIZ+KSA8QGbiPqqLrMhNPkRG7C6Swjejyz1GtrxOi91Lcb4tFdku&#10;FMXYkxZxnoxMG/SNnsREf0aE97uEOq7D7uSr4iIP0WFMFDfoRnzMEaIlUmdlnSA15QjenltJlViu&#10;amBnR1qoLfKQ+P0Fge6biA7cQbjXJuICDjDUlS0ux8jgYCl9A7lkCNT8fPZKnL5EW0sCBenWeLm+&#10;T0LCMXHTOuoLvIl0+IQ03y8Ic9lCiI+qIHEUcCaL82unri6VvCIvquv9JQpH0dGWQXdHroCmVZxd&#10;CokJ1sQnnaelK16ieSwDIyV09RYxOW2UBDUunymlsDhOYCguvDyUnoE8DM3xhMoFxDd4D8HhJyVm&#10;Z9Pd10BuXgovv/oMDz78c5557jeExziwfdfrnDi1jXXrXuDxh/+Zs6d24uJwUJzsGVqby+X7axgZ&#10;7tXOiyU5F9TQmEtLUwI+pWkBmpyHFmQRfCbJOf99ADSH4P/pADQNzvQ3BqCaqp2idpaA7ursTfAp&#10;GIojlKnqwPSa2rk3YfVTyPwA3wl2qg9AS/PvBoDK8amurr5aWNUNpW899vaNvg+A2sBINx2guheo&#10;boQrF6ggOD0+ypRE4pmJCYb7u2kylFNelkJ8oi/d3XrGRloFgJUY6wrITPEjL9uPggIfUlKcCAu1&#10;otmQwUBXKY116TTVp1NXHU+8xNeOujj+vysd9NVE4XT6DSL8N6IrtiM2+ACBbpvwd32P5PAduNu8&#10;JnH0I+JCPiUu9HNSoveQHnuIaP+dVOc4kR9uQ7TncWrFEcan7CMk4G3SgzcQcOEtQt024++5hQCf&#10;bcRE7cNfYqqHx6cUl9mSl2+Dp9tu7Kw3yLbHMDdcQ3WaDV5WL4vD3Edpnj3xkUckzh5geqSaP/9x&#10;iMH+EjKzXEhIvEB+vjPD0zn0difg5/wp3o7vkZJ0SiBWT5cxhtyoPURdeoeS2CM0V/oQGSTbHHaK&#10;7vYCFlc6qGkJIUq2Nz37Ai0tydp9PF1lJC3iKpOSL5KV60hppS+J4gTjksVJ1yUK0Cq5cm1c3GSz&#10;OLtibnw9ydhUA8b2LMqrI4lKOIWrzyYi487I58Noaa/A0FTKxs/W8dzzT/PCS09y8MhnpGbKcSqI&#10;kt8JEseXLvAtJyneGS+PYwLACq2T246ORsaG+licn9EaRa8C8Kb7U0OsymulayvfvFYxWI1nbYrD&#10;6vUPAqCaqnGx1wDQXPcCQnPe3IvMgfZdy0xS0DPphlpH9JMBUMFurVaX3XyOV8BnApKpgfNP1dB5&#10;rcwP8He5PSVz4K2VJfiZpCCo3J8JgN8HPJPUY3DaVIC5PKO6w1IOcNX9zUxNiaMxCuj6tIbR1y/L&#10;iXV5QYPgxPCITEcY6DVSXJxIZXUmf/yDLJvs1dqkNTcVYajLIDJM1X76U1gQQlVlrACihN6uErLT&#10;/QQo9vR15DEzVkl1SQgTPaq7+CKJtTsJ9dlChgAkP/0ikQK3hJCdZMefJMJ3p0TQg+IQD1OWfxE/&#10;r21cOPk2LhfW09sQwf9eaKGvIYvpGR0JSUfwc30bf+tXsNnzpERrb/pbo4mPPiLR9pg4tzNSyLeR&#10;lmIjjjVQ/mce+dmXyMs8TVHWWfxtPyDK5TMKY0+TGXtOwJ5MU2M8RTnuFGS6Exx2WqKos0T/YHr7&#10;spibLqCkwBm7c29jd+wZwgK3CVROEOC7gXD3d4lyfJveeg+WprIpzHIiWt1HzPQiK88V14CPCIrb&#10;TFmNJ83tmSxfaZL57pRVhZCZ60pathM6faiAL4oEuZh0S2SeX+pi6fIAl1dGmJru0Z4U0deJI80O&#10;prwynpPn1uEdtEumH5BfFE5PfxmzC+00CdROnt7PsRN7OHpiO1X6TKZnOwSCkSwtdsoxKpcLVzCt&#10;LUWMjzULwCbo62vTegJaXlIjxI1rAFRaXlaPyc1oQyzMTg2zODeuvVYO8PLi5C0orshrNSSrcosa&#10;2NbIBLzLAkQlBT7TvFuSecqsXJfybK5rqnyvkVbur658S4oJWhd439LtQLOktYD7rmXmMl/vb+oA&#10;TVcDzT6bAUlJHTi149fO/ylkfqB/KgCaYvAqAO/s+FSFiLmuzMtJql7PyYmsuj1X44KobvEFgFMT&#10;kwKrbi0G93V1MjU2slqTvnJFls8yOTbM+EgPtTV5pKQGCQhTaagrkwLUyPBgszbmbE5WOInxHhr4&#10;rl5pp6oqhlTtvuB5SotCqKkMF7cWTrJE3xZDLFfmDHS2pJIrcTIt5RzFec6ESHQM9v6cikJHqsq8&#10;JJp9QYJArL8zlpwMKyLETYX5HqAg1Yb6Qm8qJd7WNHiRnHYEm9PPEWj7ESF2W2guC4R/Ua41Bl+v&#10;vaQknsPddROx4Ye5tljPv/2xi7yMi3i5f4CT/Wu4O3xEXtxxbTjNUMftjHQW09WZT0yktVar3diS&#10;xvB4JZ0yr9mYSnzUOTxdd3Hx9Dqcz74jLnYH1mefw+XiU4Q4v06E+q1g5fyOUlHihbExRj6XSG9/&#10;Oh7+6/EMeJ+mtihqapPR1yczOFpOp1wUOnvzaGpNITL2POVVocQk2JKU5iLLiujuLROV09VTSXdP&#10;nYCwlxtfiYNf7MHN6xB+IQckBh8gR2J4U2sq+oZkygSOmTnhLCwPcOMPEyQk+3LJ4RAOTocICbah&#10;vDSBjpZSmhsLqa3NoatDz+UlVRGingaR80QgqKRgqMqRkmpxoACodHlRzisFOvmMeqJGc4PLUwLB&#10;CYHlarm7k0yuUJWbOwJwRcCnJKBTUw2AqjJTyQTAa6rsC0/kfF1t8vbNa3Pe3Isswe1uZP4dPw0A&#10;heDaH16rOwDQfEer1+bLfgqZH+C/DQDv7ADvBMBrZgDUxgWZliu9aEYgqO75jQ8P0drUwLREXzVY&#10;Ul9vj9ZAtr1dVYQ00tlVTUlJOl3t9QypnqDbG+hqq6UoP556fYZEqRz0NfHU1MSSluFBe2eWFNpM&#10;Ssv9aDJGS0x2JTfbhYb6JOoNSaTnOJOb54KuNJBgP4nBAr3crItERB/nrPU6goLU42zn8ffZTEzE&#10;lxKlvUiMOygR9xNCgzfh5PkWvv6fcOTLx/C0/py8GFfcbL6gqiKYiPDT2pMoVxbrKMo9T6jfJwx1&#10;xNLXmsC5Y6/j6vQhTo4fYXPpA4neHxDv9gE+p9+iJNGLr1YG6ekqlqgYIY4rT9yQ7JPpejra82hr&#10;ymCwu5B6XRS6PD/KJbYGuq3DzeoxXM8+S06Sg0Alh/Q0N5KTrImOlojZkkB7WzyhYVvwCfyQts5E&#10;JqaaxFn6UFEdR1NLtsTWNGobEgV6TrR2Zsj8cILDT1GiC6ZOHGmlPlpcoq/mCK9cndLaZ45PtnD1&#10;xgAGYzKhUafENdpKvHbHzeegXBwSGZNtbukopGegghNnNlNSHi0g1pGc6CMXsTxxwwY5hhUE+NlS&#10;WpzMxFgnk+N9ckFslouglB+B3GXNASoJcOdHmZkZkng8rr0fHu7UOm+4ckXcoUjdL1xZUfC7PfKu&#10;lTkA1y5bLU8KcKpMK4f3zdRU1q/d7DVGuTqNCyY+mPHCnDf3IktwuxuZf8e3AGhasHb+veq6GfhM&#10;r7+xxN8A8Jsd+W04rV32Q7T2+9bq3xuAa6UisKZZOUHVTW4TADVNCPzGtIqP4YEemhpq6etp13qH&#10;GZE4pO79TE32CwwVAPUUFaUKHBoZG+5meV59thdjQxGtxnxKSyIpKQ6jUQpzbp4v7R2p1BrCJar5&#10;Ut8YSmziSapqghgaKhVHk0+6wMPLZy9tzenkZnoQLq4pM8uO5MxLNAowEpMv4OuzAy/vjfgJ6ELC&#10;NhESKRDxW0dE1GZsnd8kOfUYl2zX42SzQ6CURlqyl0Dan9x8FzIznOT/VWKs9cD+wuPEBG4myH2L&#10;OLSjXFuoo7s1A0+f7YQHbiDR7z28T7+AUaDG9WH+8vt+ujuSSU08K//Lg4qKAPIFQP29RQLIVv7t&#10;D/1cWWojP9MFb9eNuNu/Ia7wRVkvggVxZiNjenwDD+PkspWMLGetyYqD43q8/DfQN5jJ0GilgC0R&#10;Q3OKxOFs2jryadQaaXvT0ZPNzEKtADGW6vooKmsjKJHfT0y7pLnR4ZFmHJ0FjhVhdPVJhJ1soKO7&#10;GFePw5w8s4WLdvuwdxEXmuDMuYvbOHTiA6wubaVMdSy70MK//mVWjrF6Frlci8Inj3+GvjqdxYV+&#10;gV8TRkOlHNtRrgr4lKtbEuCpNoIr4uyGBjoYH+0VCM3RYtRjbKrixrV5FubU+DGt4h7HVyPwTeNh&#10;ktYMTMrFquQ8F6nvMF9HW0/Kl3J7a2Vygua6ISA0H6L2NmmRd62+gdSddCeorV22VubrWXSAf70s&#10;/EnRnRyguSzt5B+itd9zJ/17A/D63O26Njt5UwLDWXGBEn21rvFVExiZPzLQJQ6uQiCnHuA3CAQr&#10;6ZOIe3lxlFmJWxVlGeTmxDEw1CIFPJuSwjSJPaMszY1o/dpNjhvp6S6luipBYnGNnATymfIwYuMu&#10;UCBRtbDQlZCIA+J+thEl7k41Dm5ujqeozJmgkEMsLxhZnGmkTJygl/cesnI9GBwq19xkcrI9AUFf&#10;4u79Kf7Bn3PG5g127f81Dq5vUK53Y26xAgfnz4mNtxdAl1PXlENJaRCZmXa4Om+jvDCYnFQrrE4+&#10;ho/je3jafkpvUxL8ZYTRriJ83HcS7PMpySEbiPVYT7M41P6KWPISbdCV2JGbcpCQgI0EBu0gL8cF&#10;g0Ap1P+gRPKj6CqjSUxyxNP3MCkC7fCoY3gL9PJKQugf0WHsyEJviGdyroYedd8z5iTRyYfx8NtJ&#10;coajQF5cZG0wpboQ2sVpqsfaisoDiEtadXKqJjhVNQAvDtSeRvEL2Sf78CBWF/fy8afPyQVgAy6e&#10;2yVOZwD/m7j4QD7++C0++OAtHnviN3zw8QvipLeyYctjFFX4Y1Q1z30lAnGdHOMciegxFOT6ERNt&#10;KxG4EF1FKvW1pcyO9XNtURzf1CBjQ11MTw0wrz0lIvFYNNzfKRfIUSZlvelxdSGY1KJvW7NeUkSn&#10;lMVVh6ekKlBUmbjVBlaVDdUl3M3Xa8uOKmeqdcZ1ef19Wtvaw6Tr10TXBZK3SXhhBqk76U5QW7ts&#10;rczX+8kAaJKiufl7Jc0Fyp9fCy0l851r0g+pHDE/UN8lcwDekINt0k8JwLXQM9c3AFQuUMXgKRbV&#10;4OgKhNPj2uNvI8M99Pa0SgEolwLSwtBgKwZDqdb/nxqftqenVgDYSGFRHF1dOiYmjPIZA/OzLczO&#10;GOgXJ1JUECzusJSvv+qXyJdBbW0kDQ1xFBf7ER17hoZmed8YKe89SU05Q1jETjy9d9DWmiLuoUQc&#10;m7fE3nPU6pOkMMYKeKOpq02mu6tAfjOH/AIPnDw+x8rhbY5J3PQJ2iYF24WT598Rt2MtUa9EXFEM&#10;cQmXqKz0p6zMRwplmriZOqJCD3Hm6POkxZ+gqzlKCnkxmSmXtHuRw33ZeDp8jKfVWwTbrMf9+JsE&#10;XFpHTuJOYkPXk5S4i8jog7LdAeK08ggKPUBw6D5SM9zo6a+Q361m4XIvE9ONVNclkJTuSp6s29ia&#10;TkFpMBm53nj4HiUy3pqaxiByih0pLHcnr9RF3K6dxN0IRiZqxPkVUF4VSVqWm8yLFOccKQ71KNW1&#10;iVz9qkO+05OUdHeSUnzZu/99Ltht4MS5dZy33k94eACfbnyfxx9/iFdefY5HH/ulNh5ITX0CuSVu&#10;FFd6opd939KeIcczgbKSaHZsfRVP98NMjFdLvDXKviqhtCidqbFeblyeZlrc/dBAK729Rs3pNdRV&#10;iMObkItcJ4Oimelh5qeHuCbrXhfoDcp509vZqAFwSd0zvAlBU7kwPQxwRYFPpL1eI1NZW/vAgiVp&#10;oLMgVbZXoXdzqiXG22F2J90JapaWm8t8nZ8cgJb0XQ5QydJOvleZf8d3SV3h1kLPXJbAZ5Il8Jlk&#10;AuDXAj8FQXMAWnJ+Jn0LgBKDF8X9zasmMNPqyY8RZmYlwvS3MypX/Csr0yxfnmBouJXObj1V1ZmM&#10;isubnG6mVMDUaMwkJ9dfAJcoBaGMPIm7+RLdavVxNDakiZOLoLDAj/7+fIFbNtlZPpSWBTE8WkxX&#10;T6rEYG9xgnvx9t6Ah9fnhIgLrCgPobIimsryeBbmm6SQCgjSHEhJcaS0OJzO9iLt3qK7907c/bdw&#10;4OTTnLd7Hf/wbVxy/YTMfGdyC71l+8IIizxBVr4NuQUO2jO9N671UF4WItF5K4XF1gKw3Tg4bSNF&#10;dY8/U0NnWyr2FyWe2q8nSgAb7bmNgvhjVOeeJszvI4IDtuHutgfVF+L4VCvdQ/lUNfiRV+QmjqqI&#10;mbl2ie7RAuh4ZuZbJO4nSZT1or4pjsJSP63dXn5REDV1MQI8W4Kj9pOUcY6yKj9ixe0lp7nRrp4N&#10;HqqkSp9AbIK4w2YVk2u0oSyLS+OYleiqKmSiY104dOQzbX5iiisfbnyaV994ihdefFpc3308+vhv&#10;+WD9K/JfrYmKcZJtSKRnOE1+80sB8AnCos5QUx2PoS6dQL9zctHxpbExnbnZZjkP2ulsVS6uSxzd&#10;GCtL41xeHmdubkgbQW6wr0VSgeoyTfVc0yHQHJMEMKJVhChdFjguzAoUxS2qGmU1lowqD2vj8HfJ&#10;Urm7kxTo7iQFvmsSzTUI/p8GQPUlanrrRqgm072+b3QvADSXpR3/Y8o0WLlJPxoAF6e12t+vVPs/&#10;88h7jwBcEQe4pNyfuMB5gd/c1BBjYz2MjHTI1b2NpaVR2jukIEy0S+HuorI6XQAoV/YbfRLXIolP&#10;dMAv4IS4wWAM9UkScQPIyfHSANjdVUhBfpBAMEQKVrIsT0F1ltpkTKGhKUG+y5vM7JMkJBwgMmIP&#10;Rw4/Q2DAbrIkEo6PlEmsbhRgusp6vgKFSM5deJv9+19jcKBcCmEuhSW+FJS7EZNyTBzQG3x5+DGJ&#10;lJ8zOV9ArSFUtu2CxO19BEfuFEDZk5PnQVDgGXLyPalvCyQt/zTewbvw9DtJ36DqbSUTX9/tWJ1/&#10;FW/XDeL6ztDfGku2OMpg1y+oyHEmU+JwbpYvoxMd9A4009FbQk6po3zPZpKzLjA6WUVGZghFJbEM&#10;jlbQ1JZChT6Y6oZAcXvOlFeHarWzmbnuhEWfICL+qLg/J5raY8ShRVMkF4fmtiwq1fgm6pHCBCcC&#10;Q6yoa8hkZKyRwaEGWttLMbbm4OpxnK073mF2vkv+qzfPvvBrXnvjGT7bvIGnn3mEX/z6Hzh5egcT&#10;qq1gayaFZb74BO9h39FnScw4T4rsZ31NAl3txQKsDnF/eqIj7UlK8MDYUMjMRI/E2h5xgarH6FoW&#10;F+T8EACOy7zlBdX8ZUpgKRdLAaAaR2R6op8lAaGC39R4n/Z6YX5c1u/XmtIo+N1LmVtbVu9F3wbh&#10;zXlXFSvuzJofqp8MgCb9nwpA7f7GGrD9GABUz/8q2GkNoEUmAN4CoQX4KZkDUI0Nohzg8sw0i6KF&#10;aTnBJcYMD7dLPC2jqUEKmrGMtPRQVG/QPX3V4qTCqZfCqBxJTn4A6ZkSYcW1tKpu5+uSyMr0FugF&#10;C6QqmZ5soq+3nKrKKJqNaRJtS2mVglihCyav0IWC4ovExu0mM/M0rcYwfL02SgzbRELsaXGfRUyM&#10;lIvrsxPA7qK1I4z0rHN8sfNJsrPd0enCZV4qDQKo1OwLuPtu4vCJpwmJ3C0uy57ScheSkk8TFLIH&#10;d/neqMSjFKgmNYEHCQk7SGTcQQLDdsvr41RXpQpwjeJeXbG2fpOI8N0S/5ypqfIU92pPfPQFOg0Z&#10;LE7UoleVDR3ZcgHop62rgthkF/zC9nD0/BP4hm1ibDZPInATQ2OrFRtRcdboagOpqHMlKukADvL/&#10;EtPsGJ4oJibpLGm5Nhhaw6isCxDnKtstFwVjZ6z8rxj0DREC1DJxbgkSg2Pk//vJMajSmsDU1qeT&#10;lRtAeNQlgW2cxPxs+W8uPPfCY+IAn+HV159l/ScvcNZqMwEhx2gTt93elyT7aRthsUfktxzls+do&#10;a8tlYa6NP/9xVKJtBgnxLjQZcpmfkYvgQIscgw4aaouorS6gpVkN1VmiAVC181P3+5ZkqhLD4oKq&#10;KOvQwKec4KREZ9XhrAKgAp+pHaGlMnInWSqvd6sfAkAlc3jdi/4OwDvoPzoA1dMgCoCqJnhGruCT&#10;493irmpRo4VNTbbT1l5OSVmiFLhMgV8oCcluZOephreJ4iC8xfmFCtTyWVzsZH62jfzccDpayzQH&#10;kZMRTm+3TtydNfHxdhKDCwWUqWTl2ODmtV7gs4XIyF1kpl+guTGS8OAdONito1oXgNEQKxE4lKws&#10;NwGZHZVVQQQEfsklhw3igOJkeyIlRooEEpGJJzh94VWOnX6RuKQj4pi24e3zKeECuOzs03j4fkxM&#10;6jFKqv1p704jOfW8wMNWtt2bOn06//L1NDPjDdTrg0gSRxbi/yUZqfbiPF3xC99KUuolblzp54/i&#10;ehOTrQgO30u1wU8cny19ozlUGXw4Zf0s3qryJPUwmXmONBhTGRiuEciHiQM9QnbJaVLy9+MV9JlA&#10;6AuGxgvIL3UnNuU0FbU+xKeeE0gfJ6PAinBxxPHpp4hOOk1WgbNWC97SkY6Dyz7570UsXe6hTBdL&#10;fLK91o+hisDVNYUkJkWzYeO7vPLqs5oTfO3t33LszFucPP8mielnySq0I13+d1l1gEToFHr7S8Vt&#10;B8gFIImh/goBXBbVclynJloEbiN0tdbKhUmnPekzMthCW2u1XHgEjvMjcl7P3ATgBNMzI3L8JzXo&#10;DfQ0y8WrU45nFaMD7RKbVXOYWa3toALgTxWB1+r/EgCaQ+0/LgBNN3RvVe2bvbcEuXsCoIDOJHXf&#10;75Z+KAC1JjATmq7MTGqVIAqAkyODTI72MDPZK1f0fmaUAxhWD9NnicOIR1eZLq4qSRtHYnRCL/BJ&#10;IyXNj9z8EInIhfT0qgf708lID2BooEHcY7mArFBAWCZQ8RIY2TIgBa6jI4PouGM4uqlnZ/cS6L+R&#10;IO8tJIccIsL5M6LdtpKTcJaaSn8yU10oLwmjt7OA7g6JfM7qUbaNAtBzVIg7q6xW99Q8xSkFcd7u&#10;HVw8NxITf4i4uEPY2byDm8tHEseP4+33Ab4SUeOST9DWGUNG9kVa2hPJzfWTyH2ajvYMOjqTCQ7Z&#10;T1DQLlKTz1FbGySO65hAaK+sbyuuuJju7gxCow7i5vsJbn7vYOP6MtHJR0nJsqOqLpCY5FO4+20n&#10;LuUCGTk+LF8eZWS8Ht+QXeL+dgqod2lONTL+OGU1AVokVrE5TLnRyL0yz52+sUSZd0qAeJoE+Z7g&#10;8EPiVo+TluUoFx4/OrpkO3p1tHeVaBU9LbJfVI/RI6PtjI71kJkdxwsvPcrTv/s5b677Oa5+m7B2&#10;fBs71w+wsn9PYHyAtGwHcgv9Ka+IYdvWV7C1+YLaqkStBr+9tVSicKtW44F12eoAAOQPSURBVN/b&#10;VS/HsQhDfb6490ZmZwa1cYpnZoZXG0YvqGYx00yrgZRU7zEq+spFdLC/TS58zeIsx7RyoMYa1jpY&#10;/Z5G0WtlqbzeqywD8BtWrJWpUvX2JjPfD8a/AoCWN0TJEujuTncPwLvVbQfmpkzvzWt6LckS3L5L&#10;pvuGqpMDVdFhSQp+5rozAGW5CX6qEfTcuEgAKNOV2TEBoKoImWZuQnWCoDo9GGRuflgKez3FRYnU&#10;1GRpQzQaJf60tdVK/Kpg/nID0fEOErkuat2xJ6er5hl+xCTaiVtyZ3K6VQpjp3w+R9yDgREpEDMT&#10;XVSUSVTTRZCcZk+aqvEstSMoYD1njjyE39k3CDr+LgGHXiXZ73Oyc8/T1pzKcE8JZYWBtEkMbNAH&#10;kpdzBl/vD8jNPK71FRjit5X8PGvOnH0Ja5vXSYwXmPhsx9nuY5zt1+EnsAoR1xUmADwqv+Pg8orE&#10;5K3yn8TNJjhg7/QRNo6vcsbqZS5c+pDUHCtCowWCmQfx9V9PSvIBSoqsBeyniI05TEzMCQpKnAiK&#10;3Yyt+0v4h+2VeJrIjT+MMDheJdE1le7BQmob0pme62PxcjcZeTYSlY9IHLYSNx0kcTSegMhDdI+k&#10;kl5ojX/kF3ir55xzT5KRf0Fc7Emiok8QFXmaxMQzhEd+KdC3o74hka4+gV57IS2tFVxeEcBcUw2h&#10;jdTVF5KQGIB/wCWOnfhcvsMeD79dHD/3OpdcP+KC/TsESLT3DdmJo/sWwqOtZL2PeeutX3FRYnJO&#10;up9c/DpRA0NNTXfJRbCb0dFm7finZYRiaChlbLyXkpIcraOEy0vz4vrmmZfzSw2KrwCnKjqmpoZu&#10;A55yhjPiENV71QzG1BTmh8hSubwbfQPBb2RqEmNpmUmmdTRplSf37hD/DkDRWsB9n356AJprVgA4&#10;w+L0mFYJMj0+JPBroampSos/5WVpDI80cfnKEP2DdeK4wsWRnMfHXwprVgjGlgLKKqPIKwqirilZ&#10;cyVFpZG0dhSjr8tkcaGHMXGSFWUJeHseobTUn/hEKwxNoWRkHMfR+TUcBECul94hN+E4iT5biQv8&#10;DBubVwU8HowJTBJjL5AQe14beyPIfyvBXp8Q5Pgup/c+yPlDjxHosR4Hm5eICtuMu9ObHN77MOmJ&#10;JyXenWb/vvs5feop+e312Nu/io3Di4REbaNUp9yrN83tMQRG7ODIqd9hfWkdqVlnCI3cjofnuwKT&#10;9aQnf0lk8OcE+m7W7gc2NkXQO5DGRYf3BZjvE51wUb4jT6BXpP3/1Exf6psKGBxpptZQyNRMG7lF&#10;flp3+P1DegbHdBRXugvsrEjLuyggFLgV20lEP45/+C5xh0clNruK08qivy+XiPBj+AWKg4w5I/s6&#10;k9bOIm2ckOycSBaXBrRhCsrKk7XODVxcT/HMcz9j/cePCQAd5KIUxLGTG3j/w4c5dvp9+d/HNCAe&#10;OPYa2fl+hIZZERBwkpXLRrmgyHbXZqDXp8vvFDG/0CvbUEdZWboc/3btiY+RkW7q68sEdAOo/gHV&#10;kJfq6aD+vg4NdApyCoCqQkQ5QjVPRV71XlWCrC1H96q1ZfJuZQlud6O/A3CNbh2ImzK9/+kAaBl+&#10;St8JQIm5dwLgNXUiauCTCCzTvjaJOyNy9R7uQ68rZbi/l+GhAYmFRuZnhqiszKKqJl0KvU4KX55E&#10;Jx8S02yJiLYTN5MkEImQWFkgMSyZ9GwvKvUx2nOr6imG1Cxn2jqyKC4MxtvrsFZ5MTdXqTVM9vbd&#10;TmDwVnGQ+/AThxYe9yUV5Y4USEwNcV6Hkzgyf4/PSUs+T2tLDPrqIOKjTxIZtBerI89y6cjT+Dm+&#10;g5P1i5w7/QTHjj1IVPhGAeBr+Ll/RGGutcTZrZw4+Tj7D9xPSMgWkpIP4uTxHq6+H+PqvY2w6NPM&#10;LFZLFHXAS9Z189lAjcGNwtILuLm/ja/Pe2SnfUmo/8e4OLyldZTa0BRMZOwRjp16ReJnPN0DuVTX&#10;R5Ked4mUTCeBThRXrkrBvzLB+FQzE5MN6GuT0VWlaENbNrSmEZF4lASJuXZunxAh0E/NtZF4fFy7&#10;B5iWo5rsuNDbm8nvv27H2BRDQNAeIqJO0WhMp2+wUgCbSd9AFVevDzM63kx+YZQ4al/aBY4OLrv5&#10;4JPfao2nl6/0Um8oYt0HzxMQfJ6hsVKy8l3IK/bWxg7p7iklOdmF9rY0BvuKpcB2SdSvFqeZI8et&#10;nIGBBm1MGAU+5eYU+JqaKuQ/dct/nBbIjUtcHhDQqZ5iZm45PQU9BTw1nrR2b1CcYVeX8Z4rQdbK&#10;Upm0pLXrmkPNfP7aZWv1owPQdA/PfJ4l8JlLAc00vXt9PwAt7VTTvO/TTw5AJe0+3+2gu1sAaj2+&#10;3KrskHk3X2vQkxN0dTou8XeU7uZmxnr7BID9NNZWSVRV7bfmtJ5A+nuN4gjyyMwOkgLlQVqWO7FJ&#10;NsSnCPzKYykpTdaGyiwqjZBIZSMRz4aFFSk0HSnEp17EL2Q/qem2FJf4yvdEiJMolCgVKXDZJtFz&#10;IwWFjhj0PoSF7iFe4JIp8TMl/AAhNutI9tlCiNcWcrJtaDKG0q5g055Aiz4AH/uPcJLInJF4hLiE&#10;fXy69Z/YffgRLl56nTNnfoen+yckxR/jxPFnuGj7CmfPPy8F/Sj+QdsIitiJR8BmzonjjIg/I3E0&#10;m7g0K7wExv6qUiZBYnXEVpyc3+SS/YukJu0iI/VL/P0+5OzZZ7G2fZlz1q/g4rGRmroACkqdtYjp&#10;6PkJ+aVuAn9XrZZ25eqgALBWtj2e7CwXcVJhArAMgY+XgO9jLji+jZPXZgxtUfL75wmKOkBhhQuF&#10;5S6UlnsSGXWCYgHV179vEMcXjIv7ZwLRUNm/RuqNSTQ2p7G43Kk1iQmNuER8krO47myBsCNnbdbL&#10;MbIVWJbzp3+Zl7ifIQB1oKE5lRhxrOr+X09fpYCpSRx+ODHRF8iTi9eN66oCrEB7mqSzW8f4eBtj&#10;Y/IbrbXavb/l5Ql0OnXPUTlEFXf7NAiaXN7ISM8t96c0PNytTRX4Rkd7fxAAzcvn3epevsMS+Czq&#10;1r3DVW5Zgp0l/ZfbKy9WdS8ANMky6O6kOwPwu3bO2mV30k8FQFMNr9a9kEzXdnT61wJQOcArAr2V&#10;mTHt9YpAcGV2hvmxcYnA41yR711ZVK3qr0p0naavp1Gu+KXiBgo1R6ca9Hr4CqDCz0u8zaGxsVSr&#10;IMnK9SM86gL5JT4Y25OorA2jqj4MD/89uHpsIyXVmihxW6qfu4CgAzg6bRbn6E5+gTvRwUfITrUV&#10;F+Yi0foYAa5bcT36GuGOH+Nk9z4X7d4jNuEEBUWuhIccwNtxA6Gun+N87n1iwg9KQT/BnmO/Y8fR&#10;Z9my/zE27biPizbvEx97HBeX9fhLnD526lmSU0+I09xJmjjDmLRj2Ht8iLEzQXtEzTvoEJfcPxRX&#10;dgSPoE3iDj/kgo1E5fBNEivfID7hC3Lyj3BJ4rONw/Ocl2UBIXsEdmfk9evsOvgwR8+8TIVe9lGB&#10;k7itE8wu1DEgwC8sdiQs7EuiY0+Ja8uidzCNQ6de4MjZFwR8pymt8RMHaE9o7GFiUo7Q0hMpgLpE&#10;XPwJ/GX/ZWZdIC7xAIGhXwi8ztDanUpJpT8Zue40NWcLVAswtuYTFnWRkopAcbDh+IccEqcn+7fE&#10;X/ZbOKHhDlpzGV11LDHxl+SC5kd1jUCuo0ycZqE4wBSy0p2pr0umXC5sldWplFWkCMCMVFVm09dv&#10;FJDJeXNZNXnpo6OzSmsQr9qHqvnK5alBlEzdZinoqV5glGtUUu5QlS8Fknspa6Z171V3+h5L3/kt&#10;0N1JFgC4tsLDkjQHqKB3ZUWB6XYA3g0MtbE9RNdX5LW55LOazN6v/XN30tqdo/6g+bLvq6r/sQGo&#10;HJ+aagMjKQjenKqGzuZdXSnwfbU0+70AVBH4GwBO3JxOc3VG1QCPy3fIVVliyeVpVQkiV+vJUdlO&#10;Ad/KNEtyRZ+eHqKzs4mGep0Ukiq56ifg5CguLV6iq98xKdQx9Ik77OtVo8XlEBl5QXu8rVIfim/w&#10;fi1axiXZCZwu4eN3kChxM24SZ0NCj5Cb50ZVVZi4i3JxL+n09Bajr0/AJ+QImbIs0GMfuzc8SHLM&#10;YRIkKh4WWITFi9OTKBzgtxtnq7c5t/cJTu54gr1bH2Lf/qf54sAT7Dv9PDv2CYiOPIOby0ZOn3lT&#10;XNMnpGed5PSFF9l/9Bk2bLkfZ++tZJfZct7+bXGAF8RNpVNaHYxP2Bc4S9R1lTgeHL+Hc/av4Bn4&#10;qXz2WfyCN0i0PS+u7z0CQzbjLNE1Jcue0akigiJ3ceTMM4RGHxLgpUl8FcgHbxEXGCmu11+cszXZ&#10;hU4C8UsCUX+tI4ML9h9y7PzLEoUPSAQ+QfdQpsDvJB6Bm4lJPUhy1gmB3jHCwo9w/tzbuHt8RlTM&#10;McJjTpCQdpGyqiBKdKFaU6TevjptEHVDUxYRMedlWw+TVxTAwnIXvQPVbNn2OsGhDgKram1w9ZGx&#10;BqZn2xmfUI83ZtLcnE5UxDmyM9wEflHUVKfJha1Y6+xCrVNvyNeGPR0b7ZJ59UzPdEt0riI7Lwxd&#10;ZRZDQ+1SBla7y1edDWudosoFXEnrF/BmxYcqU6apeVn6LpnK5L3qXr5HlX0VcW+D3W26CcnbAGgC&#10;3Dc1vzfuMNDbXThAc90OPyXVyYE2uJF87htJJpedvVaW/uBaqR2y9iCY5t+t7gWAa2H3XTKN7aEN&#10;bLTG/ZlkCX5K5gBUvT1fEUdnuvd3dUbmCwBVk5nZ4S56mqsY6WtkWk7qmfE+7ekP1ZnB3HQ3TY0l&#10;6Gvz6eqqkyt/E60tZdRUpZGe4kVebgBpad7aCHBqgO6R0TZa20rIyvEhMdmGpHQbIuNPSlR2xsZ+&#10;F+1dBVJYCoiIOC3wO0y+OMixsQpxHXmkCBzr6mO58ft+cSoSw5LsWbnegr48giCBYHTUUa3Q5xS6&#10;klXojrvXXirL/Qhy/5zTuyTuHngGq6PPcUrc367dD0rUfQsncWOedm+RHHVQa1vo5bkBO4d32SVg&#10;PHHuNZy9tkn0XSeg2cS+E0/jFbSfmaU6bZjMMxKfvSUCe4V/QUTaEayc3iKvTCCeepQDR5/AW2Jz&#10;UvoxUjNPYu+6Hq+AXSxfayQq8YTE349kG23pGU7ERV47uL6Nq5es472RtGwryqqD6OguZHSiThxg&#10;MQFhR3CQyHzB8S0cvTaIA7QmTr7bXQBoL070vO27VOuD5ViIm9aFMTiYLyCKpqDEUxsnJDXLiezc&#10;YInKyRI7W5mb7+PqjWF6+ktwcN4j7i2W+cVexsabxX37MTXTLlF6Xjtm07OddHTpGBw2yPEIkQtd&#10;rvb0jhrMvk01gRlrl4teHcZmHf0DBq0Sp7evVnN79YZSUbGAT8Ap54V6PHJaPQMsaWJ2ZpyZqWEB&#10;3+o9bAVA7ZE41TegKi9Sxu4FfiaZl93vkvn65p83zfsufRt65jJbrjFplVWrgLvJre+4N2gRgHfW&#10;2ih7U0JfLdaaS+vswJJu/3Nrd8baHWJp+ffpTgA0Pe9rCW4mmcPRtO4NkxTcVPSVk0ebWgDdnbQW&#10;gFenRXJSzg71C/ymVtsLzslJOtRBZ1MVBn0xLTKdGOkTEPYxOdSJrjSButrVQbvrG3MFXpX0ytVe&#10;zZ+fMjI+XEtZaZzWNnBquosGcQp9A3UUl0aL0/EUWImDCxfnluyo3Zivb8gTl1hBdpYXsTF2EqcS&#10;5II2wNBgCW6e29i+8ynyCnwprQgnMOykOJtwmgwpjA2ViqM8i4fPHnEspdQZ4rCx2URKvDgc562c&#10;+fIZLp14HlfrNzi850GOH3qSQK/P8Lr0Dg4nnyfCb4fEuUBCQnZzyeld1n38X7G69B51xjCcvD4R&#10;2L1EeOJ+klXfgPGHiUo9gnfEFs47v8Pek8/J9D3svT8ir9yR5q4o7Nw+EMh9KMDcQmbhBZx9PuCS&#10;ROjKukguOmxmi2zDvuNP4RXyOT6hn4uz2yufeQ833w04uH2q1ZqrMT26+8q1gY2c3Hfj5r8NW9cP&#10;cPX/FDv392VbTpCadw7v4C8IjjzG3GID//tfJxkZrhPAtHLlWod2YcnIcyAxzYGSsgRufD3K+KRR&#10;6wz12o0xrdstL9+jEnMdqalN17rGmpg2UFOXwfxCnxTUSYGWUeAq8bWrjPRMf3Jzg+jrqxD4yfZ1&#10;1jM3M8SInCMtrVX09hsYHGpiYrKTxaVhAWiXViFmaMwTIApEZVlffyMdHQYt9qqnQRQQFehWpZq8&#10;fAO9H1reTDIvt2tlaX2TLK5vJtMQud9Az1zqlpAYLCXh0NoeqExS3d//CAD8tlSPsGsHL7qTLP1R&#10;pe/aIWuX3Y2+zwGuhd5ama9rgp+Ktl8vrkJQvf8hADRNVSNn5fxWpsYYaDWyODbIzGCXzB/hq8UJ&#10;ZgV69dXlAsA6+rtaxRHWcXmyn5XZVmYnDVRXxWNoSJN4U0FDXSotDZn0dxTTXJ9JcUEkhfmRtLSU&#10;SCSqEZfRpj0pklcYRm1DPKFRZ8jI8pXPF0pBy2NKCujvvxK3OFTL5Fgbywv99PeVERx2mINHXpZ1&#10;nbSBhhJTrKmqjdKes9VVRGIwxjI2XURhkbiexPMCxmAKs+3oaYwh3GsXZw4/g935V9i367ecFhdo&#10;depVTh98Cofzr+PhuomCUnet0fIFu9f58uijfHnkWXm9nuMXXuC840t4hmzENWA9hy88iX/sVjzC&#10;N3PownMcsnoBW+/1RKUdZP/x53CQ+OkR+DmO3gJAgVNQzJe4BX6EtfO7uHjto7A8QOL0exw59xwX&#10;HN4kNv04ARF7yMi3oaYxADef7YREnqC+KUn2UaCA/5Bsmx/+4Qc5fv4tAqN34iu/nZB5TCD7scRl&#10;exJSbVCDnM8uNtHcWkh6RrBALIUYidGllYHaxSI104P55ToaWuJp7cxh5VofPQNFOLp9QW6RDwkp&#10;zlrHqRk5nuzc8zaBwbaak+vuqdVqjhuN+Vo7zhp9BoMD9XJM6uhoq9M6MBgdaRcAVsqxbWX58jjD&#10;I50sLA5qn6mT82Jssl6rRFGNsts6iuQ8qBSnNyYxuZuujgYuL8nFd0VSjEDQvJz8tTIvt2tlaX2T&#10;LK5vQWr+WgCqkSQtdbN1Q9Zdna6ON/TVHXqe/hEAKASWq8jtEnho82/X2j9p0nftkLXL7kY/CgDV&#10;Z5ZXAajBT/T7BQGggphA0NLwlpZk7vxMUgAc6ZR4MtArzm9qNfYaq+luqmZ+WJyAwHFufFDrxHRl&#10;YYTuxlLG2nW069Pobs4hL9OHtGRXjA0p9Km+6XRRJEZdYkBO+M7WfHKygqiuTBVlad2nqy7ZG5oK&#10;tF5LdDWxVNYki/voIDk1lIryBEaH9fR2VclvjfLVtQk5pgOUlkUSFW1FdU0kxarT0jwXxibEIaV5&#10;ERp6Dl1tkIDVFR8fcVQSS2trHEiLP8h0fwYBUshPHHmRS+Lq9u1/hGABU09nDPFRqmH054SHf0lF&#10;jTfpWafZe/AhTolTtLq0UcBiL8ByxclnHXtP3M9Zxyex9XmJc24vYe35HgcvPMN597ew8XlbHOFG&#10;ztgKPA+/xM4DT3LB/l1aulLoHEjn8JlnOWH1Kr3Dhax83SSu7wvO2b9BdMoRnL0/5/jZd9A3RGmP&#10;6sUmXSC/1JMSncBQYnxatgvDkyWUSix29NxOcOweIpP3c9F5vcD2I6zs1+Gk5gs0EzNsaWhOp0qf&#10;ysi4Xtu/xtZsrYv88xLlo5IPSHw+SWjMYVkvWYNsQqotWfmeZOX5UlweIlNPzll/RmiELTNzHQK0&#10;AQYGGzT3pprINBnLtFjb3l4jx7JOLlKdjMuFqqGpSIBXJM5ynImpDnH7+TQ1FzI734GxpVCDYZU+&#10;kaxcf+39wuIQne1qAPo27d7f6tggt5eTv1bm5fZeyq/Fz1mQmv/dAFTQU1L9DyqZALh8ZwCqjGwJ&#10;bHeWWt/0GRV/ZaPkx26XmicbuEa3/pyFnfBj6kcB4E2Zuz810pslyFmSRfCpx9xUBYi8XpocYW50&#10;gOvz4+Lwqqkry6GxskBg2MmNpVEuz/WzNNfLWL+emoJQ4v2OkxR4mqpcPwxlERRleZMpUTY33Qmj&#10;OInKwiD62/PEiSXT3JTO1zf6mBgzSKGpEtVQVZWGvj5Je054eqaTr25M09paRnFxNDqdesyqhZXL&#10;oyzODdDXUycFroSR0QoSki7i5SPA0oVQURFCZtYlynW+EvfscXHewNHDj+Lg8Ar+vutwcXiHEN/d&#10;eDhtw9r6PbbtfhBrx3e0Tg0y8+1wcf2YkNAtBIVtwi9kg7jMz3B0+YgkgYKK6Sr+/fF/D5NX5oSN&#10;61vYeb5KYsE+Tjm+QlTmCZKLznPA6mm+PPsYDv4fcMb+dU7bvEu5PoDMPHcSU12YWxHX1RkirnC7&#10;ADFLXF6kgPJNgeB2apqDiEo8y0X7rRI99RITM2VbjhMee4bohAvYOm3WBl/vHynG0JJKUoYjMUnn&#10;2LnvGU5ZvU9CxmlcfbdoteeXnLfh4LpVwJbC8FiN9mxxTqELSZmnyS+7SFDE53j6f0xq1im8/eT/&#10;Z7kRFWklFwsrif5W+Pqf0jparamPpKQiiFJduHyPnrmFHgYHW+jpMdLQoBNHqHr3XnWGQwLFtjad&#10;RN5WBobEEXaX0dlTRqNc3Iwt5QJNidsLwxgMZZSVSjJQ44hIdO7srpTPtNPdoVx+lxzjEa23GO1e&#10;4A+47/dDZCr7lsq/+bJb61iQmr8WgBoEb0mM1m26OV+LwJbvA/4AACqZPvPte3p3o7U74MfWTwJA&#10;0Z0qOCxpLfyUtMoPkXqtYu5wl5zoRj36kiz0xdmMdjcxJif8lfk+ZidaqCxOoCDFh4J4e7LDT5EV&#10;fJqiODtKJD6118Wil3iXm36R+Yl8GqoCKcxy1AYWamqIZGK0RMCXTWN9Dq3iIsZGGsQRxIv7SxP4&#10;zTI8YKS0JF4KVD4FBWE01OfKiTJKZ4eO3NwwiVWqoJUQFXOcsIhTDAxUkCqus1SnBjjyJjXjAidO&#10;PM2FC88Tn7CPGBU9XT9l+9ZHycq8REbuRXFxz4gzexsvv60SM/dLvNyIg8s63L0/wi9oMxcuvkl7&#10;Z4LWP2FCgjsrV0boGSwmMuk4nkHbcPXfQOtQOO6hWznj+D52PhvZc/JZNu97mH2nnuPI+RdxD9jG&#10;9GItXX06cbepTC3U09qjaq33CITOC5AcCIndR2jcPgwdEUwu6ohPcdQ6G41LsCY925lq2ZfJ6S74&#10;BB3Cw3cvZZXhlFZEY5R9EyrOevf+tzh14RNOW68nJOakrHeU5o50rTME1WdgXVOCAN4Nb9nmqJRd&#10;+IZ+jE/ARwQEbyc1zZqiYm9xdTniwFJFORJhxXGrTmVzPQmS45qR66aNJVJSHkmvXPAmJ3u1LqrU&#10;OB4KaDNz3QLsFuoMubS2l8kxVI22VfOabO3RxpIyOY7tEnNl/01MdVOpy5Pf0XNleZQbN6ZYWBqg&#10;q7uGXrmwXb0ywezMAHMzo1IuFgSAqoz89BD8rvJvvuzWOhak5lsC4PdK3Qf8OwD/OgAq3QsA1w52&#10;pKTgp7XtmxljcqCTke4Welv0jPc1M9HfxsJYD8bqAjoaK+gw6mipLaC/sZCqVB9qU1wpi7ShTk74&#10;Xn0ULdXB2ohpMaF7yc84S27aWeIEMmmpxykptic4cC/xMRfobCngz3+YkRO+lbKKOK1S5IoUAhWP&#10;XV2P0dSYRl5OgBaZb1wd1Lpcys3xoKMzScB2Ei/vHQwPlbKy3CewzKCw1JHyagdCI3di6/Aqjm7r&#10;JMp5MDhSSHtXBkdPvkFE7BGCYvaRWWKvPZdre3EdNrbvcvT00/KZd0nLvChgPaW1PwwLP8b+g69j&#10;JTFwZr6agYl0zju+JbH2ca1BcnapHccvvsLGXb9g9/En2bz3MY6cfQ8rxw2csnmT0xffJyPPh6HR&#10;BhYvD2rj8KbluhCfZkVHXz7VDRHYe3wiEXYdYfHHaWxPEFCGS+QNxMNnJ6mZjtQ2JJFbGCz/6Rzh&#10;MedkegH/IGv6JYp29dajl3iZXhDM/hPr8Qo8w9h0I1MC3Zh0AWbgZ1ToA2ntTiE125a4tDPECcBD&#10;QncQGXmYqspAumVZeYUHGQLLweECfv/7PnHXegpLIqiT3y4o8dfuBRYUh2vDYY6MtGt9PqqGzXPi&#10;yCt0aryWLK3ianBYL/DOpbwyms7eQnTVMZoL7Ogq03q3GRlvYGq6nbnZLjnm3XKsR7XnkkvLUujq&#10;qRbA1tM/0Kw9End5eU5cvyoj/4kB+G243Y3+zwTgPdcCy/u1AFTuzRLw1upbAJTPqfh7ReB3ZVY1&#10;dB5jsKOBtvoKpoY6GJXIoxzgzEAHY+IM68oKWZKIvDzYSVtBErWJviJXquIcaS6UCBp6hOI0G+KC&#10;9pEQehB9mTdlRa6kiiuJjjpIaspZsjIc6BQXszjXRllZOLW1KQK8fObne7T7Tao5huorMCnJkc7O&#10;PCl45TJNp6DIg6JSVwJDd5JfdIne3mwWF1rEcUQLND4mLHor6bkniIg7QHjcce3enRrwZ3axHne/&#10;HTh4foi918e4+e/QutRX3ViVlbvgKW7N1mEjNfoYid3RWvfuqRmXsHP4BNtL6+V7jhCWIM4tdheH&#10;Tj/HfnF5n+z4JRt3K/g9yIYvfsEJq3cYm6sQyDmy+9CT4vTEsVVHoEZTGxcwpQlImrsSBdLym5UR&#10;lFb54+6/lYx8W4m/AqcUWzp6ssR1OREcdUB7GqasMlLcUzdzi0YaJfqWV6n7g6k0NhcyPtPB9T9N&#10;cfnrYYydRQK6Er7+8xi1zTE4+7+HW8CHNHXEsHKjWRsQKVWi7vWv2qhUPUjHnqXJGCcO11UuAB9z&#10;8PBrXLTdLPs9nO6+MnG/ZQyP1jA916A5zqbmfHHdbRJlWwSaTZoTHBvvpE7ceVFprOb0unsrJCpX&#10;yfoRcjyyJHpnYGjMlmmO1v+gQS5gw2P1Giir9ely7Gpoay2htDSOcTU0wqhR4NrB0oKkEdOA6FJG&#10;fkgTmHvR9zJAzbs5X1tuQWq+CWrmr79XtwCoprfrPxUAzaVgZ3qyYy0Eb0mW3RBpEVjdA7wJQZMs&#10;ge+WbrbxM8nU8Fk1fbkyPcLyZD+L471MDXcwM9rN5GCruL8ipnrbuS6QHO0yUl+Sy/JQF8vdjRjS&#10;wqiMdaU4woZpYxqGLHcyAk5QlmRPVuR52uriuL5iJDvDhaCgg2RlX6KwyIfZuUZq6xKJjD2HXqJe&#10;d3cR128MimOqprUjh5R0VwJCjpOUbq09JaGrCRZHF6Ddz7IV1+Tq8wlRCUcoKBUolrli7/SexERx&#10;XQLA2qZwWjoyJI5lkCHbo7qHuigO78zF5wiJ/kJgYEOLMUkKWw35ZU5EJR/k2LkXsZE4m5p+jqjY&#10;wwSEfSExczfefhsIDN/AGbtXqWkLJbvCgQNnn+dLcY3HbF/iyzNPs3nXg9i5fCZQCya/2Ffi4xHs&#10;3bZQZ4zn2h96yCrwYe+Rl0nJsSYy7ixWtlvwCz6Ar8ThyfkKFlYM4rQ8ZDvttXt7ydlnBYL7xIH5&#10;iXuqEmeVpz0rXVUbR3V9LH6hx+T/7xHwZTAyWScxNZOG1nTG5ypJzLzABccXcfB6m7jUUxKJk2lq&#10;TSY2yYGGplQKCn2IiT8vrs5L3F8IGWoMlRArSsujtHuxlfoEAVgekzNGFpe7BWAFAi3VCHq1u7OF&#10;m707Ly+Pi2NrortHz+h4q9ZIuldgnyuOtKA4gtr6LGpqs8Sp6sgTF6u66e/sLteGRZid66GlWZyh&#10;xOq6OvkPQw3MTndz7fIElxfGtE5TTaPCrfwNXKAlfWusYZEl+ClZYolF4K2VAFCThWX/aQB4Yw0A&#10;lb4XgCLzShBz8N0rAFU7P9X4eWVqlKl+uQILAK/Nj9DbWkd3s54eicK9xhqGWuXK39NKT0MZlblJ&#10;XBnt4cZoF4bsCPTJXtSnejDTmERPSRDF4VYURllTl+/L8kQ1xvpEcX2yTl0C9YYYiVyuNLdkY2xJ&#10;k1h2huw8V4FemjibRKLiL2JQN+4LVOebyaTm2Go9ERdV+Grj3BZVeOMbug0blzc4fv45WXZAHNoF&#10;iYcH5bP7pNAfIi3PmoHRXImuNYxPVkqci8DZ8xOtQ4PI2P1SKDPEeQbg6bNDc3SnbV/hkvv7Wsek&#10;zgIOF6/3iEjYLU5yF2fOPyvv32LP0UdILrAhXaLvpi8fwDngc/affoWDZ97GwW2Xdv8uLEqifZ/8&#10;7qIefUOcgNtfAJRHTKI9Du7byC52pq4pThvGsrI2nEuum4lPtZGY6ysO9Aui421wct8hgP8E78A9&#10;WtdU6nnqYnFZlWp0uzS5KIQdp6Etkpjk4xSUedAq8T4zz5vC8kB0taEERe4nNvUATl7rcPTYoHVh&#10;VV4dLNB3xdZ+p9YkRrW7TM9x0AZUH58Uh1idzso1cXWTeom0KeLcVF+OseK6K7Wevaur87QG7jMz&#10;qov6YYaG2lhcHKWtXaLtaCu9ffVaG7/S8hj5fKrW4UKDMU++u0W7R5grx1I99z061qTFXtUpwtRU&#10;D329egwCyplJicYCwIFeicljXXLBlAuzKh9XF7Rycq9PgtyL7vS9Juhd1iB8dwBUnzO9tgS1b0l7&#10;SsTy0yT/VwJwrRQAv1oDPwW37wOgeQT+LgdoEYZrAHh1ZvXpj5XpUe3e36RE2wWB4MxwN/1tDUwI&#10;FC9PDtPX0khzZSmGkkxKUmMZqK/h68kBOnQp1KV7UiZuL8d/HxXicIqizpESepw+YyLTQ4VkpTgw&#10;OVbD76+NiPoZlYJXoYsSCKZTJPG4rMpHnJgrbn6bb/aTF0lbZ6HWTi02SdxJla9EWydxZCdISD8l&#10;oPqUAycf1Z5+iIg/Qu9IJsU6X8JjT2hdQ7n6raew0kbgaSMFUpzelQ4BgIMAZwNuPruob0rW1t19&#10;+EFxSy9zwuY5rFzexcH7fQ6efkBc4jYBzQ4u2L6Dk+tHnLv4CnYe7+MRvo2EvHMShQ9h5fApuw68&#10;RrDAvrktj6nZBoFalLjSs5RUeYnTsyIp1YuRMYM40UJq5CLQ0VdI37BO4quBqvp4jp5Zh4v3TnGD&#10;R+gfLmJmoQ43ry/ldzeJG0sWN6xnaKRe4mij1jBZ1c46uG2lQu9LbMpJLrl8IpHblthkcXQl/gL9&#10;YtlP9oTGHCBHjWVS5ICn/26BpGqDVy0XGImlxhRyi93kM2clUquOFnIEsAmsXO/RnLeKrIvLvQwN&#10;NtBkKGVyvIuernqmJrqZnxWHLvAbk3nDI5IMmktl2sTElJGmlhwysn20+Ds6USvfk0lvf7UWnyuq&#10;Yigui9HWVc2emlvKNXD2SQxuEgBOjTezvNBLU0Mh7S1VzErEnp0YFEe4CpTVxtE/btvAO8kEO0uy&#10;BD+ltRyxBLR71Y8GQEt/8j+KTA7QEuS+zwGqBs8KcNrwlmbwM8kEPHV/704AVNFXwU9BUD37qyA4&#10;PzZAV1MNUwJCrfsrib2LY0MMtTczPdDJsji/hcEOBgw1GIoyqcmNoKU4mAz/Q2QF7KM05jS5EadI&#10;Cj1FV2MCeWkOZKddkv/Tyux4GxPD1fT3ZQv4/JmerpZYlEpWnkTcOl+cvD/EL3yHOKELAsA8ibHp&#10;JKRZUW0IEoWRKvE5NHYvMSlf4hOyRVzQSaITTwlYEgWigQI5JyITjuPg+S7OPusl8r5DVr4H//v/&#10;G9UaW+eXeJFb5EvfUKnWNs/BY72A7S3OO73Opl33s+6zf8LW9V1xTZtw9thBSITqnKBCPueEvcdm&#10;Lnluxz1oH2dsP8Yv7IhE46N0DWQyt1gnkVFHS2eC/P4RrOzf4fipN8nN8+LKtU5Gxusk4gaRmCpx&#10;M8yWiFgH6pvT5PNniIy3IiXTnq7+DHGONdp2qqc/FFDaOvMFrqpiIU4uBlkkZVhz1uYtDp54hoMn&#10;n+HkhZcJjt4rbvWIfM8pvv6XTnGe0Xj575V9koy+MZi4lHNyAQnQmsW0duRKXE6ixhChRXAHl11a&#10;x7RVNRna0JwVVdHo61JYXhkQpzdInb5YQNjC+FgHN66rzgnGmZruFZC1iJMrp6AoDl1VsrjHbtlG&#10;BblwrQZYRXbV1q9clyBKpr2zBPUYnXpErr4hV2tLODnVJRG4nhYB4lBfLStLA4wNN2td6M9N9TE5&#10;0suCui8tZeTK1ZvOSr22UI5+TFkCn0mW4KdkYo1JloB2r/pPA0CtI4MfIBMA7yQFO1Mzl1vw0x5r&#10;+waAJghqUqDU2gOOMdDeyMxQt4BvgE6DnJxTY7KOrKuWTw/x1ewof5LfGGk30CAnuC7bA48LH5EV&#10;dpjqTDtKkmwpSHXBUB1NXqYz1eX+jA9KlCqNIyXBlpCg/eRmuzIwUCAFJUQKtp0A0I/kbOXgtopD&#10;cWZuuZaRqQIB3gHcfD/XBvtp6UrCL/QLgcwBrf1eWbW/uLqN5JY6iuM6TWllMPMr1ZRUO2tws3X5&#10;gFpjAANjOeL64hgaK9dqNUt0YRKdz2HntpGt++7nuM3reATt4YsDz0hU3UhA6FGBqQdXvupg8Uot&#10;mQWXxGk50C7gPm39iTi/V+U7CyVaBpCYdl4KeCK5+U5Exx7Dzn49/sFfUCmuNSb2rMT8ZKbmGvDx&#10;v0BQuL3E3yxxZkFMLRgYm6nVYrIadS0k+pjE9B14+h4Rx1jMzFybuKgMAoLFUZZHMjxeLu73nDjP&#10;d8UpbyI66YA44c+ITduPu/8n2Di/p43ZUSPOUt2HdPfdKVA8TlaBLZ4BuyTyulFYEipxO0D+fxCe&#10;fgcIi7ShpjaTpeUB+gdriUt0oqk1g6++Hqejo57KynztSY75hX56euu16Dokzk9fm0tzawllFfGa&#10;U11YlhhdE6eBr86QIZE6hZKyWLJzQ8QBFnD5yrAGzbLyVO1zPb21DA03aY6vsjSZThWLR9uYFmc5&#10;K+ljYWaIlYVJ+rtbWV6Si7iUY+UAVSy2VI5+LFmCnrkswU/JxBqTLAHtXvWfA4Aq9lqA293obhzg&#10;3QLwq1mZL4BToFOVIcr5DbQ20lFXw9xwP1fEIaphMFUvMFdnhlmSq/OgsUG+b4z56Rbyst0I9t5N&#10;TMCX5MafJyvWmqqSYGqr4mg2pNCgjyQ69CRpCVYkJx6jrFgcX2kQMzN6MnLtSMtxIDHdjvIaP3KK&#10;bUnKVAPxqKYbR/GP2Ex4/F5t/Fv1NES1IVS7D6h6NlFOxtX7c3GCR7nouB5r+0+0/uyKKwIFLA5E&#10;pxzAK+QTvII3UtccRvdAHgmpduSX+pBd6Ie1w3Z2HX6RY9bvihPcwafbH8Xa6SNZ7ktbdzZVhnB8&#10;Qndg7/UuMWmHKdN74+y9XbvX1tKRRmm5n9ZFl4OjgCjuvDicHAyGWJKTHejrycbDfRd+AQdISVcN&#10;i1OYkJjc2Z9LdpEXFbXhzF9u4frvh+nqy8fe9XMuOnxEcMQZzZGpx8m6+3QCrSitqYmKldHx1vgG&#10;H5L/YC0AThcAbsLG5RXOXHoGn7CPNVBfudHFyESpgPwzvAK3i1PdKheVnUQnnKNSH6tFU9Wrc3Tc&#10;JaZmWgRwA3Iuql6Z+ykoDhUnmi3RtYrGhnLqawu0ZitTk60U5sfT29Mg29Uh8GqUSN0kcTqdjp48&#10;mtuzNBCqe5Xq8caGpkJxfJVa/4CNxkJm59SQqap2P5mRMaMAUE9HZ6XWY9DYoFHOoX662usEgH3M&#10;jA/S39XGspyby3LOXl6a1ZrFXFmRMr3y05dnS+AzyRL8lMzhp2QJaPeq7wWg6ibr2zIt/78fgNoj&#10;b6Jb3V6Z3t8lAG85P9F1gduNGVlfXl8RAConONDSSK/RoFWSXJtTmhEIjnNldpg5icfqfuDUUDst&#10;zXnk5HlSXxdGuhQyb+dtMrXTOiZYnG+mtSGbkjxvCjIv0dIg4Mk8RGrSUXQl/lKgssWh2EgEtJHC&#10;GcHkrI6+0TQSMo5LhP2Qs3bP4Rv+MdaOr2vNQvqHizVYRMbaaAN81zZGaeNVKEfo7L2RHXuf5LOt&#10;z9Aj4Jhb1pNXfoETFx/F2fcNIhP34eC2idwSRwrK3ARyIUwvdDB3pZVcAdkLb/6TAPAxHL0+EzgF&#10;M71UKa83sfPIb9h/9hecsH2YL088rD12NrlQQt9gNuUC2urqcLo6MpkY0zE6VEFlRRzxsW5MjuoZ&#10;HigkLd2ei3ab8A85yeh0JaXVfviG7sNLonS2uLHuvmr0BtXhqLVcAAIE7GFax6iqp5bJqTZ0lWlk&#10;ZUdqtad5heHoqhMEcp0aBG1d3sXW7RWJ5e8QFPsJmYUXWbrSolWMqKEz/cN2Exi1XZz1Ka1rLUNT&#10;skT1Ru2eXE5+kLiyRinAqhfqKYm2/RJXY1cbYNemUFOTQ7X8tursoLWliCpdBpMTXQK2aq3ipLE5&#10;m7wif3HBYeSIi62sThTnWkK9QeDXWcP4RCcDQwaq9Vn097fI93drnWG0ittT/21BXOVQfxPzk70s&#10;z4/K/uoTGPYw0t/DxPAgVxZV+ZDyK7os5WRFpt8FwLUVjD9UlsBnkiX4KZnDT8kS0O5Vd+EAzXp9&#10;sSSzR9zMZelP/7vq5g3etTJ1b38nmbq+MtcVFRdkat4hqgmCt2QGPiV1/8+SzJdfmZ5gerBX3GAv&#10;o90G2uqKaNbnMtJTQVlBAElxNuRIQU+KO0WUGovC6yCDfSU0N6ZSURJAe3M0qfHHKC+2JkIcnZfn&#10;OnGC+0hPPSRuaT+h4dsor7rE2HQi+RXncfR+h3OXXuSS+1tSyF8Xd/Q++UWu4iT0XF5pFGcRIwXV&#10;De/AvZy5+JY2XKQaEFw11/DyOi1R9AJf/alW3KIzFy49T3jcFqISdgpglNM8gJ3L2zK9yI0/SJz/&#10;/bjEtFzWf/I4H256iE+2PkR44jkSsq0EeM9wzvFlnAPfwCXwTYHNWxw4Jtvlslmi93qJlWfFEZXx&#10;b39Y4g/Lg6QnOmJ76TOqxCFOTNYwu9DI9a/bBZbFBIScFmikiKPzkW05TVjMCYmotgyM1DI93057&#10;d5lE9DpxVGUY2wsZGjWwfHmQiYl26hsKZJ0OAV+/QLtJ3F++uNptAugPcfXbQIHOmqiUnQLVz8Xd&#10;+dLSqsZkDhEweRMUtQefoN3UN6lu+HMoqQwgLctN6/V5YLiW7t4qmtpyBLRJtDYXCqDU4EXV9HaX&#10;M9gvLq4qkaysAHoEygsLnQLPWK0dY0TsOXIK3cXBO8v3eVJbn82Nr6a09oKtbRXijjNoMpZovdJ0&#10;d5YxPWmkrCSRjtZqriyPS8wd0So6liRtTI32szQ7Lu+HtfFlronj0yoFVyxDzVLzMSVTi4of616h&#10;JX7cjSwB7V71nwaAluCn9H0ANNUUm+vKzal5hwjfBUBz4H2X1Lqqk4SBVgNjPU30tlRRnBVBr7iD&#10;ufFaynIDaJSY29EcQ1N9JEW5PsxN15KT6UJi3Gnyc6zx8/6UkMCNhIVuIilxl4DqXYICNhATtUuA&#10;tQc7xzcIDN+EX/gGzdXsOPBLLji8oo3DkV1ghX/wHqJiT0gB9MHB5VNOnH8TR4/N4tYCiEux1wYO&#10;mp3rprU9m4uX3hcHtJfAiM/wDvoIF+91ePp9Kt9zgZSsI/iFbiY48hAz840CqQ5Cwu3wDTrJ9r3P&#10;8d6GX7P/5Buckyh80e1Djlo/yyXv13EP3kB1Y5gAJoA9+9/i8y8eITJOddTqrXUK8dVsO1kJ9ny4&#10;/lc4Om6hqjpaYnQmwxNFjE3pOH5mPecvbiRZ4rCqsKmsC5Xo7y6wy+ZP/zpIe0+OOMF46poSKa0M&#10;0+Jq36COiWkjXb3lTM41MjFXK0A7Lo54HfGZRyT2bqek2ku7JeDu9zknrV6nuj5CeyJjZKKKxatV&#10;ckGxEUd9imJZp1jnR2DYMdnui4xP6blyvZtSXZQ4cA+aWwpYmu9mZsqoaXqyUaKvQWJqAVVVCej1&#10;EvnLYmT9CNq6MsnMc8VP4rgCYHd/AX0D1drTPM2txRQWx5GVG4kaJOnychd9PeXoq1Kp1+cw3G+k&#10;s1WgPzbAZUkic5Or0FtRjfLl3NVgJgDUznMFMwtl5u8A1GQBeub6zwjA5ZsAvAm/v8YBmmSqJb48&#10;Ocp4Tzvzo+IER7qY7G+kp6VEYnAtNcVRdBtT6WyOJSvFhtwMV/SVIeTlXKLR4EeORLCQoE1ERW4j&#10;N+cYUVFbcLB/FftLbxIhMa2nN5qg0O2cOPsMLr7vYuf+skTXJ7F3f5dT1q9q7dlOX3gFO6f3cHBf&#10;zxmbFzl24XcEx+znD//aha4mkdTMAMYm68jIs+fw6Ue15iwXXV4mNe84Hv6biYg7JtBR9/3eYsvu&#10;XxOTfJrZpUYpyAE4uR8gPs2BjTueYNehF3H138Npu/XYeX3K5v2/YefRBzl05nVKJCL+5d+WpcBX&#10;cuTEOjZufZSIqPOkxTgS6rqfE7tfwu7CBnSlobR1ZJCabSexe7NoG+999Cu8/PdJPE3XanuHxooF&#10;yJ74BB6hoSWGzt40ErXurNwEfmHiIiOpa0jU7q119haL66vAznk7Ow88i0fgVmLTTgj8xO11ZZOc&#10;5q11Z6VqxMdmCwiJPkx63gUaOwKIzziMjfO7WnMhVWlU35SgdYmlHrObmKkmt8hbHJyXODUDv78x&#10;Tk9XuRw39Qx2Job6NMpKI2jvyKOgIFRibpxsW4xEXx+t927VfX5BmQ+XrzULFAsplfhfVZOkDY40&#10;OGJgSNztsFyY2luKqanMwNhQwvhwBw214i57OrT7fNp5q9KLSJ3Xpqmmu3SApvd/B6BIu1mqXt8E&#10;oKU/9h9JluCn9FcBUE6itfcBTVp7/28t8NZKAdCkazNT2rTDUCFO0ECfRJ2ZkUZ0uWHkp7pQnO1A&#10;Wb4Tve3JZKRYERerIq4UxvQjpCQfIjxsBzExOwkI+BgnpzdwF4fl57uVykp3ImO+5MDRR9lz5H6B&#10;z7NYu7zEOYeX2bj951LoHxEX97FEvE1cdH6doJjP2XfyEawc30XfFIGN/R6BhwftfZnYOL3PwTP3&#10;4+D9qsTETwiJ2asNJ9nem0zvcAZOXhvEKb3Mp9seEBf5EVu+eAFdXRS1zfHYCajc/PdywmodW758&#10;io+238cJ27ewdvtIovHjhEY58m8sU1QexaZtsnzTA7h4fkFsxEmOfvEMm9f9grrqcMZHVUPgRE5Z&#10;vcsnm3/DWeuP8A7YT26xu8TwIPSNseKkwqhtjNE6OXB13yEu+DzJqQ7k5HqL0wqjvTMXNZZvR1cJ&#10;6RJBK2sTOXrqY3G7dlQ1hPDlkRdley5gbCsRh1hFrxpT2BjORccP2XvkcblIvIxP8HbRbi0CB0Uc&#10;FhcYIM6wUj6z2lmB3hAn2yL/XWA4PtbE/IxE3LI4oiIcBH4ZNBhSKS0Jo6w8jJCQ89TUJtDcnq6N&#10;DlddHyVONoSUDCdxsSlUyzJVaz05Y2B4tI7egRqyskMpL0lgYbZXkkEJFSWZjA11sjgzJpFXzr0l&#10;OdfF+ZkAaHqtncPqPL9LAJr0YwJwLdT+GlkC3PfpngCooLdW/9kBaHKAa6WNF6IqNu4BgKp2eHli&#10;VNafYqqvW+shpq9Vh1EizUR/PSVpASSHnyciYC/ZyWdYmS0lXaY+3hsFfIdpaPCkqNCW3GxrgeKX&#10;5OWdwNd3PQcPPCwReD8RkV9y+txL7BBnduDEowK5V7jkIRHX5z0+3/tz1n/233H2/oTj51/gpPXz&#10;Wq2uvecH4oQ288Gmn3Ph0lYm5/W09CSIg/yEI+ceJiBqA9YC2dMX39LAEJ14Bu/A3Rw4/hz2HhJv&#10;nT7h/U/ul9j7EnWt8YTEniYo+iRHzrzD+5/+RmLv5xy2eoeQhNPYuH/Olr3Pc+rCZonWDuw5+DLv&#10;ffxLPvj0V3y2/X6OHH4OT/uP8XH+jNxcVwxGiYsCONXYOizmKDWGSAFHqsTuozh6btVcX0FxMAMj&#10;xTI/kToBcGWVXETy/WkxZtEt0Ovtq9Z6UlZdSVVVZzM4aiAixonRqToWrtRJDP6UhHRnFi/3sXyl&#10;h76hfIKjDnHe7n0CI3fK/3tf6wRVxdz55SZxlDFUVMfQ3p1PZ0+pxOR8rRJDDVWqE1d39dqAxN4W&#10;RoaqKS6KoNmYy8y0QZxhBeUVEaJIikqCtfFaCsv8GJkspUZBUOJ6UNgpgbSXQDCR2QWjVntdU5dN&#10;fkGcOL9sWpt0tDTqJBUUsDA9rEHq2rKUTblIm85dS+f4vwcA18Lrx5AlwH2f/ioAavP/gwNQq1kS&#10;0KlHbSzpbgGooGcC3y3JlfRO8NOazdwVAFeXmQCoNY9RtcAzoyxN9Ej8LSUvPYA2iUrNEg31Bd4k&#10;hO0jN+UMJVmXiJXXqYnHSIg5TFtzBDVVweIqwsnJsSI+fh+XHF7CwfkN9LUehITuwtr2TWIT9+Hi&#10;8wGHzzzBeYcXOW37NDZur3DK9nnOXXqLdZ/+k0DwVcLij5KUdUFA9jGbdv2Gvf9/9v76L6503fqF&#10;zx9w3vc97/PsZ62WuCsxIiSQBE+CO4Hg7u4OwZ0Edw8hQSOECAQI7u6WhLinfe09znXPUN3VNC3p&#10;1cv2Xj+Mz6yqWVUUVdf8zjHmbY6iSM5zQCzF6YhELZg57cWVOj+ExKqT09tOcdAPRfR8/zAVur8J&#10;7v6ncLE6APrmwggnZ5ZW7AlzN0nY+8jBzFEK+lYiiE03Q8XNCMSl2sMjWBs65kchJr8WxvbicPZR&#10;ga7pMdg6y3MRsqklD3X1yUhKs4CbjzJyioK4Ds1ZWe70eBq5z0sUVUsQEWtIDlWDomgyRUkWcbNx&#10;gWJvcZEvmhrSMTt9mw7gIXz5dhojww3cjMmt7dcpBpcTLO+i6loq2DKjBRd9UX4lGu09ZRSnW8jZ&#10;JVDM16d4L4tzaQa4ejuA6ztZff08Hj8donoaJVB2cxOfshlnuvuqcP9hLwYoyucU+uFcqiM39npw&#10;8AZ9hmaMDdfSls3VmIP8PHKl5TEYGblK4Czj+iyyqfrDok248cvsuiUbAXKpPI4bB8xGrwwM1aOh&#10;ibUGN2GcTaIx1k//131yeNMUe6m2yPkx+P3I7S2nJQDkgY09xgMeD3pLtRw4f4uWwuuP0HKA+zX9&#10;zwAgE8GOm/yRxO8Aly0IPv0IeItikyRwq8P9DACZGPx+OwB5+6e54XBsJMj0YBtGe+px73YJ7t0p&#10;oG0uehuLcKcqEoUZlgQ+Y2SeN8GVcl/cvhGG3DQ73KmJo4OqEj1dhUhPs0JqKmvQ0ENYjAzOJekg&#10;JJTcU8IZckOJSEjVQ3KWKTyDJODgtR85JcYUZ09B12w7NA22w95dCherAtHamw0XX2nYeYpA12oX&#10;rNyECZSS8AyWhbnDIaQXWSIhg4B4XhdJ5DoDIhTh5s8coQSMrA/C3uMkZNXZjC77IX9mB+x8TiEi&#10;yQw2HvLQpvjr7HeSXKgmvEPO4NK1WJjYS0FKaR3FclV4BGihsDSCnF0hrlFcLa2MRvfwRRRc9oaR&#10;1THIKu9GWUU80lO8cT7Bhbvm1jdSieg4M0TFm2B4ogJXamNgaUMQpSjr5CiO2tpw9PZcILdUhqeP&#10;etDUVIDbdVkEuQrcoe+3rqEQ7Z2XkZXvAVOr42gg8HT1XUYKOcz4tDPwou8rLF6FGynjc1YecUmm&#10;XGPK6HgTFh4PkRMcwPWbSWAzPze25KO75wY3yWlz6yVyhpkEQh/cupOOluZSDPZfJceejJ6eKvpc&#10;6aiuTkBnVwnK6TfOyPGk/yeM3KgP5ygnpuu4xpoBgubVmmz0DdRzHaYbGq5hYqIPLxiMWD8+gh2r&#10;TR702JZ7bJna/l6/AECeC2QAZLeX6n80AJmev1j4ATJ8Wu6f/keLm+ae/ZDLFcEviPUh5PoRskJa&#10;1NI1gX90DXCxDyC/fgo+nj7sY+7vxfwUbSfQc+8WWm5XEQDr0Fx3EdWXEtDbVoaG2my0UYwrK3VF&#10;CgHtUokDyi97EQAjUFsdgpa6c3gyfw1tTcm0zxeJBMjCYlsEhp5A3LnTOBsiB3cvMYSRo3PxkuBi&#10;XNWNsyi75onIRFVygZIwp2gcSe7O3lMCuRddMTxzERHntLn1eJ39ROHsK8YtPpSWa0cxzRN+4Wrw&#10;ClOAJ0n+zAbIaK3i5u+zd5eAlbMYzMnJOfkqQNVgN+S1t8AzRAPtg5dxndyZ11lyoRS3zZyPofZe&#10;KqYX7uBcuiOcvRXJZalza3q8fjdIAGlBcqoLzkZqo5icbX6JBwJC9eDsdprrizjYV4PamnQUXwpH&#10;wYUggoYrugaL0D1UgLKrAbBzOo7IyNMICSdwpRvh5p0YtLcXEkBu0AnBAC6e0kjNccLozA10D1RT&#10;1O1CXKIddAyOcUPaGlszEXX+NIKiT8CVXHJqngk3OUQUucHYRDOkZXlieOwOfc4eiqVXua4wPYNl&#10;YBOdJqawGWGyMTDYyM368vh5C1o68jjYVZSfR0lJAmbmWglsNWjtKKGIfRX5RYGIjrcj0KXh5u18&#10;1NxkQ90KuDkEb90uQG5uLEX4OgL4fSw8oKTwaApz08OYHO3HQHfr98DjwY87aS/W8rJaAjL+aMtu&#10;s/08t7dUvOd9rJYD2MdqOaB9rP5HAJB3tuLZ9mWL4GfERoJwo0EWtwx8DHLcNT4+p7cUePxiDpBF&#10;3J/Cj4nfHVJ0mRnDUEcjxinWtN6pQGvdZVSXJnJ9ATsaL6HhVgoulzijuMACl1mjB8XU+ppwXC31&#10;QEGqKS5kmSE+TBVVFI9bmlJRUeWHwBAZXLzkgJg4RUQnKCE4/CQB6ggCwhVw9VYoQcWdYCQFG/eD&#10;MHXYhXOZ+oihiJeQaYLQ+NOwdTsO77OySMo2hXewHEKitNDQkoFHT5pxty2H4KeCk9obIKG2ETq2&#10;QvCOUEIefZ7iykCkF3ogKsUap00OwcxBApaOJ+DkoQ57NyWuM3Rkii4M7A6jqJLibHsOYpKsCYDy&#10;SM6ww6WKSPT0V5P7uQVPX1WuT2BkgjYSUsxwry0fM/ONqLySgts32Xq5BED6n70ClREaqcV1xG7q&#10;PIegSAWcpc93504scvJsUXjBEV092bh5KwFNzUlctx3vQCmEJ2ghPtUCEfHmyMrz4/rhXb+Ri1dv&#10;h7huLYEEemcvaUSfN6CTRihyih25js8FpW7cdPrMJd5j6360ZXPAfP81wWikAoUlwegbrMHDhWFu&#10;KcwmAurV2nhcr01Ge0c5+vpvY5Li8OjkbfQOVXPXNAsuhOBWHTn+/lpuVAcb8cHW9WCdv+/WlaCr&#10;/TaeUQ0uzM7iyQOqm2dzGBloxwTF4IW5ye/Bx4PfXwNA3v2lj/21Wg5oH6vlgPax+m8LQN5nYD8c&#10;D3wfA8CXvNtURPxOj4kHPX4tBz6efikCswYP5v4m+7qwMDHMOcDnc+PopzP83ZpLmB1pRUdDBRpv&#10;XkBzbQGaapNw5ZI7xWADVJbYouqCA0oyzHA+RB4hFE8TQqQQ4CaEWoqvD8gNZucS+AhisXFqCCYn&#10;mJimiZhzChTjZBGdzEZ/yFIcNqJIZ4zkXCNYuxLAQmURQo7R2V8anmflIKe2BgZm+5BNf6uo3BXW&#10;ziIIizVAZ+8llFaFEwAVcfLMepzS2Y3wNHOcz7fE+EI1bremUdy1gqOPGkztT+GEwk5kFfohu9Cf&#10;IGpGjk4Hyfl2OG0mCI+zanDyViD4KeBSdSA3E8u99g9dSZLSXQh+mgRtETh5ieN20zlutTXWuJCa&#10;6UsuKowcXQ76xwopMjsR8OXhG3wKwbFyFPHFUXzRE+Oj13D7TgpiCXBVVyKRX+CJInK4qVnGqKzx&#10;Rgh9P55BsgQ2FwJeAr74ehK9AxQ3byShqT0TKZnOXIRlExlk5PggKPwMMgutUF0biLwLrrh8JQi1&#10;9XEoLnOn/9GBG8bHVn27WBbGtQg/ejKAN+8mKB6nIDPXlwPsg8ftBLkbKL18Dq2dF7nIHJNgz8V9&#10;tj4IW88jNt6b7ufidn0+bt5IR2dbFabGOvCGjrtnCw+4js3PHk2ji+qlp+Mud/8RO9kuQu+PAODf&#10;QssB7WO1HNA+Vj8BIG+4G+82PwBfEvCW6r8zALnCWQQgB7klAHy7qOUAyLv2x9Ny8GNi+57OTGCy&#10;vxsPx4fwksXgmXFM93dgoP0uJvqaMdJVh/qrBWi+lov+pjzUVPhwALxGB3t23GkUJJzGpTRdxPod&#10;RVacHMJ9RJCeqI86cj0XLnmilA7KjAxTOpjOIIAcXELyGZxP10FYnAJtjQgAQcgvtceFSmeC4hl0&#10;jeQiLssUKnqbEEBx2TtIHpHndCkOX8DVO2ehob8JQVFqaGhL5lyRof0eqJpvhYblAYQk68MhQAxx&#10;mWYIjNGFhsEh6JqJ4XyGOzx8DSi+hqK+ORtzj+rw4Gk9knKdYOIkhpAEI1i5SEFTfy85K2+cz6SI&#10;ec6CQJKBmEQrWDmKQ1FzLcX2kwTHBNxpSENOgQ8s7WQpIiZjev4qgdyEG5aWmGbKTXaaQkC3cTlI&#10;LswDTfdyKVr6IjTCBAVFwahryMLM/auoa0zEyGQ5qmpDCbBiiCAn2NSeTA6uD3VN2bAi11pS7sOt&#10;/cEmSr15Jw/ZeYEEWj/u8aRMU0Qn6qKkwht37sUjnjnnNCOwpTMvV0biTmMamilu19zModfmoura&#10;OXKBRRidqMP8ww5cu56JrOxANN7LR15+AOITnNDSehl1dy/gTv0F1N8toX0lBO8c1N3KQdu9Cjy+&#10;P4x3VNsPpke41QPvTw1juK8N/d3NmB4f5ADIXbLhgY+2vzgU9DcCkD3+Ey3zvI/RcmD7rVoOaB+r&#10;nwEg2z5d3D7Gq2dM9AJu+2O9eP7PG4F5n+PXxgLzzpLLiTcZAqdFADIoMui9+wMAyPRijo39pS3d&#10;fjU/gzd0/w2dyR9SgY92t2CW4k3TjVLcqyInUBGHpHhdpJ0/g6piB2REq6Mm1wJliZpID5NESpg4&#10;0iLlkZFsTLEvjg5Ed5xLMsJFgkBD43kUXfBEUqolSit9KNbJE1hE4B+ijswCa4qBqtw0WbfunYeT&#10;nywMbQ6SM5Oh2KuA5Gwb1FFkdPeTh775AVy+FkDQOAsD693QtxOAruM+mHmKIiBeDVZeR+AQdALG&#10;jsdwUmULjkmtxPk0Z3yHaUzfr8OVm3EooriaRK5KRWcfNIwOQNvsEE6oboTIic8hLr8K2qZ74eqn&#10;jJ6Ry/Tcs+Qe10FDdzPX9YTN8FxxNZqipzcBy5xieCZae3O4zxabaIKG1lRMPbyK9HwHaBnsRFCE&#10;OjdRQVyKDoYJdqVl8QSxUMw9uMfN2tI/XIXx2asUnxWRkW9F34UNau9Go/J6MMV1csGBp7jZc9IJ&#10;1iMTNdx0YGVXA7npwbKKHFBa7c05xwSK0EWX/bjJV+sas7g4zNzktdoUbnwxW3T9QmkEhieu48nz&#10;bkxOtXGNJ2yKrIZ7RfD0OoObFHPfvZ3AxEQTrhMc794tIhWjp6cGne3VuNdYgeH+Zoq7XehovY2H&#10;M6N4TnGYxd3WpjuYGO3D6xePvq93tuVpad1/ryUgY2Dj3f57aDm4/R4tB7hf0y8AcPE2OT+2etQr&#10;At2/kgNk4n2OvxaAPAjyHCDPFf4RDpBdG+QaP9icbGwWmNlJvKZI/Or+JJ7dpzg8O44XVORPp4cw&#10;39+E+mspyMmwQV6WOWLClHEuRBGVqYYojVRCTqg0EgOPI/+8JubGSlBaEoDkNFtySnZITNbF4FAW&#10;Kqp84UsH+uUrFEPjNGBiLcR13r1yMwxmdvsRk6QPBc3tEDz6v6BlvBey6mspvorAghyYs68SdEyF&#10;CEyKCI3Vg7GlELyC5eERLgd3cora1sJwD6W4y9bz8BaHZ6QmjOzEICazklykGkW8bAJDCkVgF1jY&#10;i8LQQphAEo8LVZGQVlmHUxrr4RGsgdBzRtA0EYBroBIikywRGKmPMyYH6G+d4hpjmPusa0lBPYHu&#10;XlcOgccaxeTG2DVF72BFNHQk4F7PeQRHn4GxlQjKrwVxa/T6hSpi+kHNYovqTaSke8LNVxaFl51Q&#10;eMmdPqMSztHJ4WyENn2+o8jIc4LPWRVuQfS7bZEUbdkMMT44l2IPVx85rrtPdpEtbcl1x2sQPO0w&#10;t1CHl2/7cIfi76XySFST42vvLCdXV4VBAt2HUR5sdb5CVFZnoae/jlsL+MnzflwqS8Dw8B10d19F&#10;Y1MxLpRE4fatfHLyF7mF0Qf7GjDYW4/erlu4VkVgvH2V6ppqnOqR6dH8JNf9hRuqyep6iZarfU7/&#10;BuBSAPL04Tofmy2CQYS5vZ9omX/oHy32Yy79QZf94Re1HPj4xYMgD378sZinjwEgf4MIgx6/Xs1M&#10;4u0sAXF2As/mJ8gRTpIjnMK7R3OYH25HbWUyFX84OjtSUUIgyUgwQE64Bq4mG6AkVg15cSrISdBA&#10;2x06+MoCyXF4oKrGE/7BYoiMZQ0gShRFZZBzwQUhMacJEEJIybLnJkP1CJBFYqY1rtedx1kC3AnV&#10;1ZDRYH3yjkBJZxuU9cntEeTi0i1wocKXg2c6uVALDzEoG+2GmukRSKptg5blISga7oSp2wlomh/B&#10;cQLgGSNBePupwMX9FP3NgzC1FYajpyxBrBB5l8KgrLMbbkHKKLkajMrbkfCNVOemwXf0UYWlyyno&#10;WByCG8XfUIK2O33O8HgjuBGIdUz2wslLiuKuJfQtd5EjFUBsui7Cz2sRuPdCTW8NfVZPJGfaI6/Y&#10;G0nkRMur47hOxgZm+7m+kMGxsvRe0giN1uFmvpldYP32yNUV+qKtu4ibUOF8uhm5TQ3kFruhoTmH&#10;687i7HWCvi99eAQeQ2CUFAousYlb2SiNOnJ21WhtL8Bdis0jBNsRAltHO7nPi7HcMLba22xuw3Ta&#10;X4mHC4MEwQEsPOrE7GwrqqpTuU7R165loKurBqPDzWhrqcXMRB/mZ/owPtKMmcluPKQaYfXJRnY8&#10;Y3X4lI5XcoMvn8zhOdUoP/yYlqt9Tv9iAPy51ywHuF/TzwOQNXqQlWbiAZB9UcwJ8uvvMXfYx4r9&#10;mOyzfv8Y+4GfPcCLZcQKYCnwfk5s7C/r+8cDID8EfwmA/PD7AL0fhr19EHuM4u/cDMGPaRbP5xZb&#10;jqfG8I5c4cLYIEGtGi13itHfWYyWxlT0dBSgtzUbOfHGyI7SRkmaMQoJhLH+MogOlMONaj9Ex6nC&#10;++wxgs1+iohiKL/qR7EsEldqI5GYYQVTm8Nct5KOvjyKiMaIT7FAY3sOSqqDIKbwGZT1tsDATgiq&#10;hruhTRA6Y3EQNh5ScAtUgIndEZg6i0DRYAtBTwieEQY4pbUX2jYikDcUwEmCmpjKDuwT+QSmlpK4&#10;XpuA8BhDaBMsmat0C1KBvo0EjsttRlCMBa7fTUFJVRByL3qgqJxAeCMJ/RM3EBBpjNAEIwRHacI7&#10;UBa3GuJQ15QMRwKsstZ6cqdC8AtXhIbhZmibb0VqoQXsvY7BxGkbDO02IY4c8tkIYzi5qcLLTwe9&#10;g1W4WhvHuWDm3Gxd2UJNqsjMc8fEzDVMzF3F5apQlJZH4OGTNlRdTaKTxmnOHdbWJ2DmwV08f9WL&#10;1q4CcokW8PA/Bv9QCYKjBYpLXVFE32dldSC5uBTU1iaivCwa9XU5eP2qHz1d1bh+LZObIr+1swIN&#10;jaVoabmMhYet6OupRElxJC4Wx2Bo4CbF2XsYH27F04Vx9HU14GZNGSZHu7mJTB/ODePB7Ai62+sx&#10;PtRL4GPLNdCxyuqSAMjVLDtZs7pd1I9q+V8YgD+n5QC33PP49QsA/AC/FxRxP4BvefF/cf8s+jkA&#10;/txIEP7CWE7fz/7CtuzMym4vcYG/BMClEPwx/Ah0c2zsLz2PoPduZhZvpumMTo89JyC+np7Aa4Lg&#10;o9EB3L16ETfLU9Bel4nmujQCXDyuV0bj9pUoXMhxolhsg2JycxfSbJBz3hiNt8ORm2sMvxAJOHoR&#10;cAKkOcjdbkwkZ5ODwdEShBBUos7p42z4aQ6GYXH60DYk4Onsg6jcCpw2EYTbWTXIa++CjbsCgcoE&#10;imd2w9D2OJwDlKBttQ8Khptg5y8HXRtJCMttgKzuTsjoC0DTWhyS6vuheFoY3X3XuCnzMwgy3sFq&#10;5OiEcEJ9M9xCTsPCTQHeoWYYnanDvc5scqR2iD3ngOb2MnQP1FDEdcHUwg3cbY4lgKrgUqU7MnNt&#10;Yet0lFyYBEXyU4hKNEJxpR98IjRg5X6U4vMxcpMO8AyWhrGNEBQ1tkPf5Ciu30zD5Ewj1zWFteiy&#10;9YE7+4pRWhGBgdFKVF2PghfBna2ZMvfoFjcvYlZeEJpaKIaOsym0CnHhcigePe3C6/eD9LoAePmf&#10;gt9ZOYKmF0ouE7wvuiAn35riLkG2LBiFRT6oro5A3a10DPRfxdMnPWjrqMCDx21oaMhHQqwtGuvT&#10;UV0RhcpL0dxaziO9dzHYeRdP50bx/ME4Zse60N/dQDCcopg7i4nhbowOtnFD3x7OjGFubASPKD28&#10;o0j85tEsXvOuW/OJv6b/VQD4Mc/9GPDx9CsRmOkDBD/oxx/mHy32Dyz3+FLxj/xYqt8CQJ5411q4&#10;eLE4CuQPAeA8wY4Nf6MIzBpA3s7S7blJPKf7z9lzyAG+o/svhzvQWpGMpvJw3KuJQT4bAlYbj7G+&#10;IuSk2qCixBfPHt7GzepoFGQ6o5sg19AQj9AwZYqde2HrcpycijryLnhSVCMnOZYPn7MyCIpQ4w54&#10;dZ0dUNPZDnkCk6rOHti5n4CzjzKCo01x2uAI6ttLcK/rMt23IKcWgZB4U+iTC7T0lISygSCi01yh&#10;pHcAGqb7kFnqjZIr53Gx6jxSs/zQ1l6JkcFqlF4OQFCkPlR1CbbnrNE7eR09E1cQes4Wg+N3kV/k&#10;j/hzBmhpzcH4RA2BJABq2oKIJ/eVkKRNwDuA7GJDJGUbw91fFjX1UUjLc0RYjCkGJ6+hc+ASvEI0&#10;4UP/c3yGPn1GVSid3ggZ5U3o6L2A918N41L5eaSk+5OzS0Enm3TgSjRBsAzvvx0k+DojPJbeP9MO&#10;xZf9EBimiaLSALx6O4DhsZsExRvcSnH5F7y4ER8sVkcm6HAReXiCra/CZoKORWKKK9rZ4kgt+dy0&#10;/QmJZxAdewZ37iSipbmQVIKOjlIknnNEeoozGupTCXAX0Xw3H8O9tehpuYHaykJM02/+9ukMHrDR&#10;Hg+nKMrO4sH8ILnFOgwPNHJO8OnChwazp1QvbOEubtkFVpuLs5izyze/5AAZ8Ljr5XxgWO44+luJ&#10;9zeXiu37yfG6zPN4YuB7/frxXwdAnn4MwOU/+L+Sln6RPHFjgZcUx8+JB0AmbkLUPzQC0/PIAbIG&#10;kDdzE3hD0HsxO4UndP8lPecb0svOetxKD0TvtTjcKQtC5YVAXC8LxZ3qMCRG6aClLhZzU5dQlOeE&#10;lPNmuHEzEtevh8KXtdwSlC6U+RAECpCQbIPwOD0ERrDGDHUEhqvSga5GUU4eGvrbEZtihvQCd3hS&#10;LDR3FIWFgxi5uO1IyvVESWUMckvOoo6i97lsB4qcB5BJkU9CYSucfXVhZEPQ9FdEcq4LwaINb74Y&#10;Re2tLKSm+CA7k63rkUdx+wLsXNUp6obhzTdDmFwgpzVWhbGpJuQVBCA51YyiYQqevbiHgGBdnCFH&#10;qqnHZomWg5O3IG7e80FzdxyiE/W4pStv1J1HVU0CN/19xY1IXCMoJuaakAs8juhkdYK4BDwDlbll&#10;K4fGriE9yx8XSmPw4FErbtWlwMtXHXcJVK09FyjGsmnwK7i1UQpK3bl1QTLzHVF9LRkd3eXo6M+D&#10;N500WBxv6khDVW0wYpO1cfteJB48vcWNAZ6er8PkdAMePerCwsI99A8VkkOURkSsKp0AfFBVFY27&#10;9XmovZGG2zcz0HavkNxfLIrzzqLq8jl03qsiN9ePziZyqdUXMD/Wg0fTwxwAXxEA78/1YWqqHU0N&#10;FWil5/R23cOT+xMESgY/qj1Wl3wrGP5WALJEtNyx87fWUijxHmPbnxyvS57Lr491f0w/C8Af9Pj7&#10;J/N/6H8GLf1ylnvOz4n3Gg6AfMWwVPxFwy9WUH+MA5wgTZHjI7Ay0e3Xc+N4N03b6Q9rhLwk9/fd&#10;xDBmK/LQmBaAeyVBaKgIRUW+L/ITHXGnIgxXit2QmaiLzHR95OdZICPDGI4uIoiIUEVKmhm5JTly&#10;NIHcBfxcclm+QeoICGPLXdrQwaxFWzvYu4vD3IGcGTma8EQzaBrvg4HtAZg6HYaulSC0TIS4Ke0V&#10;NPYiIsECqYUuCIzRIVBqQlpBAGpnxJGSEwDPIC2cMSLHeK8Ab9+PoLGpEI1sreKWTOQUOHErs12s&#10;iEPVtRSC3g0kZ9ii9s55jI3dwaVLkbC0PoqwSF3crDsHrwC2hrAhCsmN1dSfhX+kGBJz1Lk1TM5G&#10;KVGEjUBTexYmZq+jsiYKMcmG8A2TQVSyGn22k0jJN0D4OQ0Ex2hCiWKwnpEwktPd8fRlJybob8fE&#10;meAifS83CIRsDZGG9nRcvx2NvBJ3TMyXcA0bMYmGXHS+VB7DdYXxDJBBXLIRATMdBZcd4OIrjPRC&#10;Q+RfdEJwpDbutWfjzft+vHjVz025FXvOGPZuR8gpquBKTTAamjIxNHQNI8M3yME1c+rtrERNVRp6&#10;265idrQVC9N9mBhopmjbhfvjfXhJNfTu2UMszI2gp/MOurtuoaWpGhMjHXj8gI3+mPnRUg0MgMwN&#10;cku5Uh3/Yi8IAiDvktDHHke/V/wQ4tdyz+XXcq/hFz8AeUD8Jf2PBCD/a34JgMuBj6c/DoCs9Zdt&#10;P7jAZ+w5FIO/nJzDFxMUt2em8W52HO+b69EQ6oGunFA0lQSjKt8Hw23FeD5dj9G2IjST00uP00BO&#10;hi5iY5VQXu6AwLNSiI1RpQgWTrA4wy0EdLs+BwMj19HWfQEp2fY4Tc7KxkmMGzPr6CUGV39JOHBb&#10;BVi7SsMvUgUWLodh4SwGA2sxcoOy0DOVgpzaLgLMGeRe9oSBlSjyL8Xi7dePCBqdyL0QgoQUB1Rd&#10;jyeXdQ9d3WUoKPbDraY4hMapIzHNCtMzdzE1fRcZFOPNLA8iKkYXz5524umzToqzhtAzOwRXXzlk&#10;FLsiJtUaRVUhOJ9lhrDz8ohMkkNSjja8A0URT7H4UoU3Rc9cAm4KbJyPQ1N/MypqvBCeoA6/MDlE&#10;Ufw0sz8MTYPdSMt15lze0NhllFzyhqrmepxLMeX6JtY2JCKryJHc4gkOcokZJvAKOoWrBNkHTxq5&#10;RaDYrNCpWU4oLAnE/KPbuHMvlgAogqDok0jLNyUwGyAuSQfl1QH0eTIRn+gMd181+k6cUXbNi05C&#10;XrhwkRx0XR5GR+7g/kwbOcBytNwtw5evpvFkfgCt9dXoaa4lR1+J+xM9XG+A1wsPCYSjaG24iVu1&#10;lzFEcLxPLpGt8/HiCdUX6UfX/Rbh9+43AJA1Bv53ASBPy8FuOf0bgMsAkAPc4vZn9RER+JcBSPto&#10;+2p+HC8oxjy9z1qAH+Cb8YekBbyemcU3s6N4crkQ5db6GC2JQz0BsCTLEwtTdzDQWoY6clNX891Q&#10;kmqEy4WWuHzBDtev+KDisitCA+Tg762IiivRaGwp4kYVTM004+XbQTqgkxAUrsfNpcdisJ75TniH&#10;nEDZDS86oLW4eftS820RFKMBN39NiJxYh7gUDxiay2G/yKew9ZQmh3gIx2XWEHCy8Z/4Bo9ezqBz&#10;sAYV12IQFmuE4HBjFF0MgZzqBqjorYN/xElERJ+hGNeIRwvt8KX39fY7Af9AOXKKueSchlDXkgVl&#10;3d0IPW+IwAQ9HFfaAHmd/ZDX3gZ7HxHoW60n6ByCtdNOZOSdQVa+Mdfdp4Ig6eYtx83QUn8vkevg&#10;HZlgiHsUk529T8EnWAVTD69wrd/WjsIIjpCHh68obVXQM1KMlFw7AvxBbkF4NtGpu58s1w8wIcUC&#10;YzNVFIuzyB3Go6X9IkXcFrz/chp19zIImCeRmmeEi9UExnIbJGVrwDtIhFyiMeqb8lHfXEhxORel&#10;VwJRXBZIsTuTHNwV9HbX4tH9PnQ2X8WN6gJMDrbiyewIelvuYLi7ATPkBLubb2B6sAf3x8ZpO4yJ&#10;oX7MUhxmEyD0djZibmoQb15Q3T5ZjL7fA/D+Dwv5Uy3/KwBwuect1XKv+zktB7yl+r/Ydb7lwcf0&#10;+68B8jpEL6flnv97xEFs8Taz8T901WG3P8CNAxwn3uP0XPY4/fBMS4thOdDxWnxZgXH9ABdvs8d4&#10;+tFsMEzLAPD72+TwmF4zzbLrfuz2JIFwEk+ZE6THvpqcxfvpWbydmcJ/jo9h6FIJyiIC0XUlF41V&#10;53DzcgjmKUrWlofjdlUcSrJdkRBxGjVX/NF8NwFXK4IQFq6G4EAFJMTqIyHBHHUNyXDxlEPseXOK&#10;wpm4eTsJzXRg5pV8GMlwPtMY/uFKJBWo623jWldjUnRwuyUKGfkuiD5vh4HJOwQxR6zf9R/YLfI5&#10;jslvwtlYC0zdb0Jiig/qG4q5aHunKYcO9gBoG+2BX4gqAkNOIzHZGn4UvT0DTqKgxB9ffjuFjt5S&#10;2LmKwMrxADnGWDx+1U4R1xHqRoKwI2hJKq+BGt0OjDOCscMxmJMbtfM6gsAoWcSmqOJipSWyCnUR&#10;Hq+I2CR9RMbrkytLpK0RQmOMCe4e5OzOkZsVptcooeZuOIHdGB6BknDzFcP5dBPYuogiu9gB5zKM&#10;KL4roPwqG66XSJ9bicBJIAyQwLU7wfS3fHGlNhpVNTHcGsvdAyUorfIlAEoiq9iEvj9tcrjK8A4+&#10;AZ8QGfpeXShaR+FabSQam1PR2nkeiakGuFTmS7XbjKmpOnJxzRjoqaEo24jZiQ7MjnVQ9G0hGLbg&#10;wVQPxuk2Wzx/ZqgXD8aHqO4Y3BYoKczh0TSdUBfuc6NBJkd6qX4/JBNWo7y65bbssWVqnac/CoD8&#10;8Flu/18r/vf/o/QvDUAm3vv92njfX9rHr6UA5I0CWbouMD/8fgsAfyQCHhOvxfcDAD88xlzh69kp&#10;fDU1RVvWGDKOr4aH8Hy4HxNdTZjsvY3pvipcK/TGpUxrVBd7kmPIQ+3VaBTkOeLunWh0taaj5moY&#10;uSI3ZGabIyfbCskU82Lj9aBrIgBHz+PkZMK4/mpswfELBKqcIg8UlXmi4LI7gmO0YGy9HxaOBwks&#10;KgQ+LVjaiRIU8tA9eht6VhrYuG8VdhxZgz2iKykGh3AzMesbHkFcvDXKq+JRcCEM2UVesPc4Tk5Q&#10;E/MPbuLNyx5cr0mGk484rN3ECbpncflKFMwdDnCQqboRh/b+y3DwVsBpEyEY2IjAhaJ4Vok7bNxP&#10;oORaEKJS9HFC9TNoGW+DT9gJnI0+hZC4kwg/J4vqW37kxKzIwemTgzuF0dly3H/Kptgyg6O3CAFd&#10;nAB3kuK9OOw82Rq/Z+jv5SI2mS3WvouivzDiUi24pUBrbifC3f8kvM6KETC1kJyjD2cvSW50yMUK&#10;f4TFaeFWYyzyLrgQaNXg5ieGwAg5ZBbYIj3XAY3tWdz6wfEp2ii+ZIecPBuksXWDc0yRV2hLJ58Y&#10;3GvJRU9nGf1WaejvrUF35zW0NVYS9BowOXQPY33kkmcG8XhmCA8m+wh2o3hI24eTI1w/0VcPyeUs&#10;PMAcW0VwhPYvU79cgx1tl6t1nv6ZAcj/nn8L/UsDkP0DvNv8gFsOcr+0j19LC4gHwOX01wCQBz0e&#10;+Pjvv5+ZJgfIhsRN0r4xvB/uxbNhcgYdNzHaUY3J7ku4UeSL0gwblOW5oK81FyP9RbhCDqWYImvT&#10;7ShcJmgUFjmg9kYQ6usiUE8Hay25kbORKjBz2I+weA0EhSlxs5mwxczdfFQo/h1D5c0AZBZZwcr5&#10;MMzsDsLKSQg6xrvgHaCJ6QcNyL14HrsOb8eeo1vhfFYfCrp74R+pi5hz5ii+GIAm+iwPntxDZBx9&#10;jo4cpBMQLOxFkFvgg9GxG3jwuJHe3xZGNoI4IvYnnFJZT5A5CVu3YwiNNqO46YZadu0swxlWbrII&#10;jNGDT/hpaBoLIjrFHB5n5SAi/f+DguZa+j8EYWIngMxiI2RdMMWFSlfUtcag6vaH65nM0aUVmCEg&#10;Uh5BUSoEdw+CmQXFZ3EC6HrYeQjh9r0EVN0MhxsBOD5Dm04OJ8iVXsbk3C0U0cmArXfiEXiUXJ0E&#10;EtL0cbvxHLcI0+XqYHKAF3H9ZiLXUONMr4tLNkTvcCGau3Lx+GUrhifLkF1ogZJyO4r96khJtsI9&#10;coI15AhLLvrjWs053LmViWtXUnGDLXZ+JQd3ay9gYpABsBHlF1IwPdyKL19StH0yhaHu26ipzEbX&#10;vRo8mx/7MO8k1d7zhVmur+pPZixfouXqnel/NACXBx9P/30cINOv7WdaWjR/awCy27z73CQIFHnf&#10;Tk9R/J2gxyfIIY7idXM9XnXcwVhjGWa6KvGgvxx3CDYX02yQl2xJkakUb57VobrcA9kUsRIi1RAb&#10;oYpkckKXKIbV1gQiLcsU0ed0oWsqAFt3YYprhkjKMEBrz3nU3InAGUNBcnwisHQ+SG5IgFyaBPJL&#10;XeEbIg9X7xPkfNxQfi2W4rE1xd9PsVN4NZSNDsMtWAN+4VrQ1NkFJzcZOHookPvSQHCUJcEoBzfv&#10;nYdPsDqcPdTg6qWFimtR8A1Wgo3bYRhZHYSc+gZuyn3fYFWCSizKribg0ZsOBMdZYI/w/4K81g4E&#10;ROvAzEkcpw33E9ikYW4vDDs3CZgSoA2tdyEhUw9eFDnZJKx3WuJQ2xQOW1cx+IYqQ91gLQystnNx&#10;fvZxDcEpk14nBGPbPfS/HkJMEn0vScbIv2yPqGR1qJ7ZgeyCs/j2vybRP1aE8AQlWLnsJkCKkEN2&#10;RPdgLgoueuMca5gpDULJ5TD0Dl1CW282ff4A+v/CcakqCoPjN7iRIkWlLsghCBYUOaG5MReNjdnI&#10;yHTBzVuJGB69grnZBjTdLcHQQB055AmKs13oab3KQbDp9mVy97V4PDuIlvpq3CD4td4tQ0vdZTyZ&#10;G8J7VsdUa88fziwOfftx7fJruVrn6R8JwF/7e/zv+bFi1/iWe5z/ff/bApCnN88XuO1yP/xyWlo4&#10;/BGYH3hL9VEAZDF3fgZvSW/YaA8eACkOMwCyCPyG4i8D4NcTwxhNTkSNhx2mbxaipTwed4oC0XDp&#10;LKpyXVCc6cgNh6slR1KQbYYLeWaIJhgkJWgiMkwZeVlWKCqw4xY9t3ERgZ7ZLpwx2U6uyRrB0coE&#10;KhX4h6pwnaQ9AqWhYbCBg1/pVX+u1fa0wVa4+0khIv4MVLS3QUFbAOomIjihuRtyevsQFGuEgNAz&#10;MDY/AhsHcbj4KEDljCCM7eQhKPo5DB0kkF0aQDHUm8ClgN6RizC3OQobVyGKpRLkOkU513U+zR73&#10;yR0WUZwOO28BXYvjOEgOUcNIEFcb4lFdF08ROQYN5FbPRp8hZyqOM+RMHb3FYe50BFGJJgToGEQk&#10;GCM+1RRB4Ua4UptEcf40Af8IQZ1N9GAGE+tj9DmOEdh0kJJjh6AIfdo6oPyGDxeTrZ2lkJLhjzt3&#10;CxARR1Ha7xjOxpyAf4QkwuNVKc5rcSNnIuJ1Ke46E/DCMDpzCRU1LO4aoeiSD9KzvZCaFcCtFVJ+&#10;JQSpGXQyqEtG271i3LyRykGwvj6DIJiOseGbGOghZz9MkXeoBTOjLWi8VYLulusY72/iGkNGe+5h&#10;sOMuBljXFwLgUPctisWDePmA1dqH63zLOcDl6ns5/SMaQfi1FE4/t+9jtLSxgwfDpe/73waArHFj&#10;Kfz4tdwPv5z4C4jp5wDIILf0/m8HIIFvEYBMDH5vue4uBEJuFMgU2CSp7PFvR/rR7uuNmzbGeHKn&#10;EHfyAnAj1wu3i3xQW+qHzqYUXCsPRkyYJtIStZCTqo3GWm9cLDRDaKAsKi664+oVbzpY2UJGatAy&#10;2QYpxc/JHakgKdOMDmY9brqoyHOaKKSoZuEkCDd/aYTF6SH6vCkHTO/gUzAkgNiRw7L3PQWHICWY&#10;uJ3C4ZPryIGdwKXKaDS35cDeRQqnjfdBz0YUoko7sXrX/w19+xPoHKumKBoGW09N1LdnwStIg8B3&#10;GJaObAyuFn0OF0zP38HoVA2CYw24iQ8ikk25NUP0rI4gIskCZTeiCdYGBB4j5Ba7E7QJbK6SOGMq&#10;iGyK+y09+RgYr6D/g40QUUJ7dyVevRsh4JZQ3FdHzgVHbqIHNiJEm6BaeNkb43M38PBpK9r7CiiC&#10;H4FnkBTCY03R3cemp7oIY0sR+IWdxOXrdohLU6DnHKDPLosCcsZlV31xPt0UtxojkFVsAZ8QaZzP&#10;MMGtu4m4VZ+Nm/VFqK3LQWvnBXT3lGF+9h6mxu9ibPQ6GhoycaEkBNk5/uhoq8TCfB/6Ousx2N2E&#10;p/PDXB/A+fEucvatmBrqwPRQF148mKQYPI27Ny5xDSR9rfWYGx3GuyePuA7QL6gG+euWV8+/pfb/&#10;mQDI9Ev7fquWA+By7/szAHy6qN8PwL+3uFZgEvvB3/CBj6flfvjlxF9EXFcX0h/tAJn74wGQ3WYt&#10;wqwxhF37Y62+Lwl+rCWYtRB/PdiNZi9ntPs74Ha8M1ovhZILDEM9W7e2PAQ1FWG4WxuPG9X+yM/U&#10;RWmuAYoydRAVIoWSbEt0NiagrTUOyVk6cPUXg77VAchqChAULLh+bEkZthT7NnEAcAs8TrFwH8U9&#10;duHfArHJ1rhQ6YPkHHNupmYTGzGYu5yAmqkQPMIMcUp1P45JbcXZcDNuhImNiwRMnERh7imDA9Jr&#10;sVdsPbTMJRGZ6gKFM8dgaHMKqvpC0LM8Dm3jQ1Cj2JxX4oey6jg0thSgubMAofF60LMWRGwGgYyi&#10;ckF5ABq7C8mx+uOE4kbomx5GZp4zOvry0T9+Cc7kOOPTrHH7XhLuNJ+DT6gCKmtC0dZZhqm5Olyn&#10;eB8UJcPN3lxBj6vrCOKo5KcEeAPMPKzH05fdKCz1gV/oSXp9FOKT7NA7cBOPnvfQa9y47+JsjAT8&#10;I4Vh77WfoCuM2rsR3MiPUHLPDW1xuFjtQt+REbc+SGauP6ZmWTejCW4Bo/aOq5iZ6sSjh33o772O&#10;69fjUXMjFtVXElB7MwuDA3fw7NEYHs4O4dHMMN48mqFoex/3xwfQfa8OcyODeL1AICO9ffwAj6ZH&#10;sTA1gmfzbJgk1dnDxbqkOuVGezAXyGsNXqa+l9P/FAe43Pv+CgDZkDh6IQdB9uGW048/8D9K/ABc&#10;Tsv98L8kHgR5nUuXAyAPdvy3v9cy4OOJH4BvFyMwi8Vcq/D0FDcK5N3ULL5is8LcqcGDcxEYj/ND&#10;XYwT+iri0F0Ri/bSKFzPDsAduv987jb62tOQEKNATlAKSbHKqCy1x7lIZVwvd0dslAb8A+RQXOoF&#10;M4p/rD+dof1RFFX6w9pVFLpmArD3FIG26SaYOwpyE6Om5Jggv8SF3KEyYpN0uaiXQc7T2kUB3uGG&#10;UDc4iqNSmyAptxlaRgdgbHWY4qIsNzxOzVgYhyQ3QlReAKr0vO0H/wOCx1cT2KQhfGItzpgfxwnl&#10;rVDU2oUbDee4mWiCQk4jOcMK/hTb2RKc+raC9HdUYe4siTvkLi9dOwcXLzUkZzqTHOi2HEV4PQK3&#10;FIyshMgBZiG/1ANufhSnyZkVlpxFTn4wRXIxAtducpsHoWu6H+Z2EtAxOYyQGD0CWSK9xpscrgLF&#10;flF4nj3FdRjvHLyIR6+b0NqfgbOxCnD2E4KdJ3PGEvALUUbBJVeK7HrkFlXgTd9rVoETLpR5o/Ja&#10;FDnhS3i40IeB/pvo77uGIdrOjreirakM1wl6lZXBuF4Tg4WFFrS0lGNkqBH3Z8nxTfdjoLOBwNdL&#10;9TSDp7NTuD82SjGX6vAB1eP9hwTABa4WXy1QzVA9svssArN6Y/3+OOgt1u2/IgCX28fE28d73m8V&#10;g97Sx/jfk+lXIjC/Ft3gUv0zQZDE9fUj8d/+PQDkib8R5OcAuKyWAR9PPAAyvSMAMvBxnaEXAfjl&#10;5DS+npjDt1PTeFZZijFPB7S5maIp2hX9l+PReiESrYXR6KnKwMi9UtypjMOt6mAkn1NFRoomkuM1&#10;UZBpiowkbVwutkJBtgWqK/wxO1dJ0fMIzFwO4bTVDhjT1jtcAR504KcVmiOJXAxrGIg4pw6/YGk4&#10;eYjAwfUw3H0kEBSmTnHZHE5eipBV344jUisgKb+RwCCLmBRTuBMIapvoAL+VACs3VXJuMTB3UiRQ&#10;CuOk2h4o6QhBQecQpNV24+rdTMRnukFccTNS8uxwLs0IRua7ER6jhvKrXvQ5jOEfowwrDzG4Bani&#10;fLYrxVpdAuVlhEQZQc/0EExtRVBK/3PZ1bMEJnnahqC4zBdnI1knZglMzF1Bzc1U2icJE7tNFOUF&#10;oKy1AcbkLl28pSgOmyMtzwo5Fx2QlGsBM4rkp423Q4c+RxY9Fnpei2tYCY5TIYepi7AEDdS3JGHh&#10;eR0HOxdPUcQnn8G12hCuA3ZRiTeqr4WjubUIrS2VqKvNI1fXiIcz9/Bgqpni7RV0dxai/HIACvJ8&#10;8PRJL4GvG08eDePpo1E8mO3H/ak+PCYnyGZ/efN4Di8fTpPzm6P4S3Wz6AI/THBAwGPJ5BHr6LzY&#10;2ZlXo1SvTLwhcEzL1TW//tEA/Bjxw+xjxSZ7WKqPAOByM8Uw0Rst/ZAkHnz4tfR5f0uxa4O8z/FH&#10;APCXHOCyWgI9fvE7QLblbwThWoAJfF9OzeMvdPtFcR5a1BXRZKyKgaQgTF/LxEB1CmqS/TFwIx9f&#10;P+7GzfJoFGXbIydDH3U3fFGcbY20c7ooK7ZFIrmUS0U2aGmIwiU6cI2tD8HlrAJUjHfj5OmtcA6U&#10;h52XBLRMd1IEPgE796PIvWiLylpvxKZqICBSBnZuwog6r4OuoVwUVfjCP1wLKrq7IK+1DakFbrh4&#10;LQQJWVZca62xnSSMbGRw4WosTpsdho61OGS1D0LD9DjkCYKy2kKw8WJTYClDlADoFqTEdVnxDpJG&#10;cJQCisudUVDmSK5LEio6m8mNGhKsyPVleWCWIqud60mInfozDC0Poau/EIkU4Q3Mhbl1eK/eZNcJ&#10;VWHtdBBFZe64diua3KsR18DDJi9l7jA0Th42rvvIAarCwl4IgQTMqluRcPaVoWi+Dyb2ggiMlicY&#10;boSp/X74hiji6u0o1NyhyFqXioWnzejsKUDhRWdcqvAk4CXj5q1zKCsPRn6hMxdxRwZvo7e9DDXV&#10;CWi4nYWxgevo7biE8tJwVFwOR9u9EtyqKURH63WCzwQBcAyDffWYHWvjJkF4/XgSb59O4eXCBNUe&#10;1cSTD8B79ZDqkQMguyzD9FMA8sQ/Dni5uubXvwH4C5D7IQ6zNUJ+vO+D6I2WfkgSP/h4Wvq8v6V4&#10;jSMsGv8zA/AVGyFC8GMNIO+mP7QCv2ENIjPz+G56AvfPxWJIVRELrlZ4cTENw5cTUZcbjBuZQbhd&#10;EoeHIzcx1V+Bi/lOyM80RkNtMMZ6c1CUY4lrFe7IStVBTOgpRIWcgIvHIa7biLGzMKQ1N+KIzKeQ&#10;UlkLNUMByKivg7QSaxxRQEmVO4orKP7GyMDAejtF4+3wCZVDyVVfZFEsdvZTJEcnAAdfBaTku8PR&#10;Rwl+FB2d/JToPbbisORapF30g7mHFAwcJaFudhyHZdZDTFEAJzUOQ0hqCwdDNZMjMHYURUCUOgFI&#10;FBYUv9nfrboZCGdvSa67C5uslS1SHpNghfqmDOibHcJB0f8bsmrrYOkgAUWNHTCyOI4bt5PR1J5N&#10;Li0eHuT6nH2OI7fEFtU3YlBeHc/F0xD6jFnFxgS2reQevbjF02POW+PK7XiKyMehY7aLICgAC+f9&#10;MCMQBkSoIC3XkcB7G3MP63CnPhtt7RdRe+s8amrDkZvviBs3YzE7ewu1NxORlGKJtrYifPluEgPd&#10;5chMdUJ2mhuulMei5ko8/RY+BMJKfP12FtOjHejuuImH84NYuD+Ewd46DPfWo6u5BvPj3VigSPxw&#10;agD3blVjcqCDapBqbuEhbRnwGPwYFH8KPp7e0fN4APylYXBM/wbgLwDwp2LP4T2P3mSZD/mPFgMw&#10;E+8+gy/vWuByWq4oePo1APLf/j0AZFsGQF4fQAbCNwyEs3P4bmIMM4EBGBeTxICkGHp97DBamYbO&#10;i3G4dyEKdy7EofNOPia6LuDaRW+U5bug6VYMpsaKUH8rFIUZ5ogIEEV+hhoK8/RwNkwaDl5HcEpz&#10;JWTPbCIIboCU6jqcNtmP06b7cUJ1LYwcDsHIbj+0TbYjMEoRJhSJHQNPcYDUtz4MTUM2T6AU/CLU&#10;kVvmhZAEA5g7i8OHXOH5HCcoau+B4PE/wTnoNOz81XFYbjVOndlJf2snJFR2Q0BkPQTFt2OP6Foc&#10;kFgLK1d5WLtIIrPIGtFJGsgoMucmTGAgzilxwvBkKUorg5CW44yIGEMERxhwjSeaBG0FrU3kHk8i&#10;NNYAhZeC0DVwEakELBPbA/AIFCXneoTrk9fVV4PugasYnbqGiHhteo0Iii57YHD0GvqGqhGZoAs9&#10;iy3kdmUpujvi5r0IJKSbEiTP4sW7TrR0FqC0wp9gF4MLF3xwpToUV6+GIifPES2t2Zibu4PLZaFI&#10;TrHF3fpcPFnoIZdXhIqyYFypiEBrIznGrADcYJcsCHRsdMe7ZxRtF8Yx2teA7pYatDdc5To4D3XV&#10;o+3uFYz1NXOtvg03ytHZeINgNktiAPyhDnn1x7b88GP6VwYgB6ufeZxf/A0cS/ctpz8IgEz/BuBS&#10;/Qh+TMuAj6efjcAEQNYS/IIg+PTBPL4ZG8Gkixtm9h3B4J696HaxwEhFGvrKUzBUk43uq9m4XRzN&#10;TY7QUBmCGoLA7WvRyMq0Qc31INRe9Ye/2yFyf8eRkqgCF89D5LREIKu1AhrmAjB0EsYpgoi87nYY&#10;kRNTN94DadXVUDfaCQdPSVi7HoeK0Q6omQrCN+IMYtOsUXr1LOJSjeEVLEeOTwqSKp9BXOkTyGtv&#10;wPlcG5wxPwAtcyGK2dpQMjiM46qbCIIroWiwH0InN2DXMQKgxE7sOLwOOw+vgbzmYeiZH4NfuAq8&#10;Q0/A2uMwzF2FEJGij6yL7vQZTkJOYwuMbI/AzE4MCan2yCvxIlDawNBmF8XZo7hyK5ycXzLyLnrB&#10;2OoYTG2PwtpZCNpGW1FE30lHTwXX0lxeHQ6fAGWKr+7IKXLD9P1buNucAyf6X80ddhHUT+DaXX+0&#10;DiRwo2Gyi9yx8KwVJZeDERWnjfAoTVSU+6O/pxD1d85xnZtT0+xx48Y5XL0Wg6xsd3R3V+Dxw17c&#10;vZWH2mvnaJuOJ/db8Hi+DY/nenC3phQ9TbfxBUHn6ewwhrvvEvTuYLzvHqaG2rgOzr2tFKFJLxcm&#10;uS4wj6ZGCGYf6pAHO1ZzT+cmuS0HOi4a/6B/5Qi8HLyW078B+DP6WwCQV3T84n/s9wDwezH4MefH&#10;A+DMDJ49uI+/DA9jysIWj3cexPze/RhyssTwpTT0XE7D+6E6PG6pQl1WMOqyfXGNDr6KPB86oEpw&#10;i2Lf1SsBuFhkh+R4FQR6CyP1vBp8/Y/DK0gMjn7HYeN7HNa+4pA32AoRxc8IiAdwxvIQxBVXQu70&#10;Rlg5ixKYDhEgt+OI3Fq4BmnD1OEEzmfZwdZNnGKvBBJyKE66HISczmqc0Pgc+uQcg8+fgbXXCSgb&#10;HsHu45/juPIWqJgegrHrKZi5K0NW9wh2imzEbpGd2H5oM7btWw0ZNUGK2kdgQeDTt98NLWsBGFFM&#10;P01//7j8Oijq7YC5myjF42i09VVhdKYWtXfj4HVWHvYeEkjMtiD3qE/QE4OrtzJKq8IQm2yIsFgN&#10;9I2UYHr+JnwCVWBoug8RUTq4ci0cRaVeiEkygIuXDHKLnQmifgiKPImIcwrIKzWDT4gUzkZo4G5D&#10;FhISrZFH3+WVawGouRaJutoUdLQUoKcnHwWFXmhqykZlZTSKiwPR0ECPd97gRmz0dpThWkUSN8Pz&#10;2+fD5Pz6MNjegMdTY1QHM1iYHMTcWCeBsQ+zIx0Y6W7C1GA7be/R4714PDOCJ6xD/EMC30OqRzbz&#10;0CLcWDeY8b5ODoLcNPhcLKZ6pHplYn0DGfz+DcAf9G8A/oyWKwqe/nAHyK75EfQYBJkDZK3ArA8g&#10;EwMgawRhU2C9nXmA/2zrwYyuGZ5vFcTc9p0YNdfHbFkWuktTMXW7CDM1ubiXfRa1yS64lu6Cm8XB&#10;GGrJR8ud86i67I2MpDNIPaeBtHNaOBetCj8fMdTc9MeV24HwDJODqvE2qJoI4KT2ZoqrCtC2FMIx&#10;2c8grbIGchSPlc/sxj6Jz7FJ6H9h++E/wdiBXJ+vKrRND8DZXwaG9oeQftkJnpHK0LYShHeUOnyi&#10;NeAWqgE1YzGs2/e/ceDURhi5ykDDgpyZuyI0rcSxR3wbNu/fgS2CW7Fp7xrsEloJZz9lnKbPY+K0&#10;n95XEH7RalA22IGTmhth73cSAfGn0TFyEb0T1QQ7c9h7isHYdi8snMjRUjw/cOz/AxnlddA2EOSG&#10;qZ3PMIN7gCRBTB35he6Ijj/DzY7T0paC2ftVyMy3gb75NljYHcTDJzUYHs9HRJw8fM8eg0+QKPyD&#10;pVF11Q9ffNGGy5f9UXMjCGNjFzA1XoUr5THk7LJwtSqe4nA8qqvOobwsDu1tJejtuYLRwbtovlOK&#10;uhs5aGu4jOb6MrQ2VGBquAPP7k9xk5s+J3C9fTRNUbcBwz11aKi9jJryQm7y04n+DlIn1RHVC5tq&#10;bYGgdP+HmMvWkGbge/mQxWKCHD3GzVBEtcoTL/b+Wvxl+p8CwOX0EwDy66fg4+m/DwDZUDme2P2l&#10;xcEPwO9jxWIhfgwA+ecD/N4BEvzezZK4Ro8PLcBvZtgkCHN0/yG+uNWEaVU9fLFpHx5v3IpZIx08&#10;upyF3tI0tF2IRRvBryUnEM0FAbid44XyZGdUZ1EMu5mAG2U+yEzUQE6yHkZ7c9DTkoQQXxlcqfKh&#10;2BePKHJMcqfXQ/b0JhRUBqC0JhxaZgchJr8SUiqrYWLH+gUehpKRMHZJriVQSqDiThYa+y5Bz1qU&#10;m6JKQX8nwU8LWpaHIa25FSGJZrD3V4KGmQgOSW/F2r2f4JSOCBRNRAh6KyCrdxCqFkewT2ob9oke&#10;hvxpRazc/imOnhJAYJQezpjuhLOPKDKLbVDfnoDiajd4hspQtLaAe4gSkvPtkZznBCPrw5DVIKeq&#10;tRKhCboIiTWEq68ahI79B5Q1N8Hd9xRMyY06+xwhoMkgJ88ePX3pyEy3RcPdRDSyTtMNMbhY7Q4H&#10;NxHcvhuPjq4MhEbKwd3nMHLzLVBe6Y70DAN0dCYhPc0cVpYHUJDvhAf3rxD84pCaaI+u9lI8pHhb&#10;X1eMGzXZBMhbuD/fjuePBtHXdgVpid4Y7KpFT2sthnrv4uH8CBbuT1IcnqQaoTp4NImBzttovHUZ&#10;HY3XMdzVRHCjEyDV2qsFJlZLVDsP6aRJz2dOj60dMzvSz235a5Cbpo3q9fvp35bU8VLxHwMvF+H3&#10;9wQgP4TYff6/y7/vl/Q3ByDT8vD75wbgUjEA8gD3a/pJofABkAc+npYD4M9NisoPQJ4L5DlADn7M&#10;/U0xMSc4hy8ZAMtvYEZGA2837MajVRsxq6uFx6UZ6CtJQeeFOLRlncVUZRKmryXjTqY3bmT54Gq6&#10;NyYac9BIUIsPkkZZjhmKUk1QmmOFlHhthIUoIzpGG54B8jhjshvi8itg5XYKgdGG0DA8QFDcCiOH&#10;IwhPMYCZiwTOEtTk9AQhKL4GvtHWyLkcAWU9IZzQFIC6hQgMnKQhqrwJmhZHoWR4CBKqO7Dr+KfY&#10;fvQzbDj4J4ipC+KgzGbsP7mB4vYRqFuTA5TcgKiMEPRNd+CEqgiOSG5BYIQhuTZL+IcrkMM7g+Qc&#10;U4TEq8HM+QhcA+QgpbgWhpZHoWsqDDn1HTgbZ4jYDGvY+8jidss5FJZ5QOzUJ5AnN5iYYYgrtX7c&#10;DM0egbIwtzuCrDxr+Pqp4MqVcFRWBaGiyg+lZe5wpwidlKSHAoLu+RR9dPeno/iiEzKyTZGWoQ1b&#10;uz0IDZbHuXhy0XGnER6qhOxMK1RcPovO1mLMjNdhqP8GrlQmY3z4FuZn2tBw+yJabl/CjcsZuHIp&#10;g553HQsUcxceDHHr+k6NdnJu8N2zGe66X3/7HSxMDXIzP794ML0IvA/gY30BmRgAmetjU2Ex58fE&#10;4jHnAlndUp2y6bB+C/yY+GueQZMBiCfWc2K54+iPFD+4lu5bCqmf0z8IgEz/ggDk+8F/ST8plL8B&#10;ADkILgHgOx4AJ1kcnsfXk3P4Oq8MjySU8Hr9TjxcuQnjp9XwqCQNfReS0VlCAMwOQW9eOLrzgnEr&#10;1QPTddlozA9Hx6UYtFUEItH/JNLCFJESrgxfJyEEeIshit32OwVFAsUZ012wdBWFuuE+SClt5qaf&#10;UtHbDVWKnkEUm229T8IlUB7pF9xh56WGU5oHcEB0NfYeZROhboWcvhA0rMRw4MRqqJgchb6DLAwc&#10;5CEotR4HZTdCSH4TxDR2Ya/0ehxR2AEpzYPYKvIpRBS3o/RmKhp7qwlsghA7uQMpBPDMAg+YE3z9&#10;IuSQXmgBE4rYulYHoawjAC2jg1A4vQuS8pthYC2JkfmbmH7aAAtXKYKgGFwDxeDiKwV9i704G6WM&#10;0go3ZBTYUMQ9BvUz2+HoLgZNivoOzqK4XO5Fji0IudmWBDZtVFQ4wjvgOMqv+GJkvBRBoWr0eQyR&#10;nK6F5BRNXK32QFW5M66WOyGeonlCnB7qbyfidk0SejvK0d1ejls1mbh1PRtlJedReyUfT6YH8PWT&#10;GQy03UZXWy1mRjvQ10mfeawFDwj8zx4QEGc6cOd6PiYoMve01OD+RC+5PFZL09wCSGz870u2EhwB&#10;8MnsKEZ72jHY0UywHOWSCKs7BkDeqA8GwJ+r46Xifx4D4ItF+LHt3wOAPAD90r7for85AJfXh2Fy&#10;L1/8+A8v98/8M4iLwEsK4LeKB8DltBSAbMs/Rf5PnB8fEJcFIOv+MjFFj83j21G6H5OOp4IS+GLV&#10;Niys2oQhJQU8KU7DQGES2guj0UHw6yAX2JzqjaZMH0xcT0JrTgiuRDngUrgBLkRpITtcDZczLZEa&#10;rQFX2/1wsjsIA4NtsLIXghkpOE6L685i5yULfatj5AC3Yb/Y/xc6FoKw8zxB7ksWF68EIP9SILTN&#10;xGHpogITJyXsE1sDIZktEFXdDaFTm7CToMjWAJalyCunexTKpuLQsDkOaZ1dMPdRg42/Po7I7cSO&#10;4yuxV3INnM/qISzRAQfofnyKG67UsBmTixGTbIwigk1rXwq8Q1l/wx1w9VdDcrYbHLxVCYYHcYQA&#10;6x5kAN8IcwIkgdf2ACxchOHiJw09s50EQQEERCjByU0M3t4KSEyxhLXTYbovguRUPQKeG6qrPNHS&#10;FIv21nhk5RrA0/8oktINcLUmHCnpVii8aIertZ64ctUdFWWOiI+SR0qcKtLO6SA6XIvibz6a6rMI&#10;fOkYG7yOieHbaL5bikZyf4/nBvGa4PV6ZgyjnffQdY+i8UQfWu9Worn+MmbHm9DVegkp55xQXfbh&#10;emJfRyUeEhjZBAhP5ka5a4Fszr+XDyfxaHqImyqfuUPW8PFgYpiLwAx+XP1Rjf7afIDL1fb3YsBj&#10;8OMdL3zHzt9DSxnCf/+36J8CgEv/qX8mcTPFLPfD/wb9VgDy9HMA5Icfd38JAD+MAZ7mpsF/w4bC&#10;dQ/giWswXm4TxnefbsaTVZsxePIkXhakYuJCGnqL49CZH4FOAl5Lug/qU1xQn+yMpkRP1EY44HKA&#10;Lqoo1pbFGaMi3Q515Aij/ORhQe7OkcAXx1prKV46kWsKjD0Nr1BVSCqtwdFTn1Is3cAtXH42Wgeu&#10;fieRXeyIG/WJUNDcB7cgfZyxOokdwp9jj9hqGLkpQ85ABLsoIoupCUJC/RBUzU5CRGknzjhI4Ai9&#10;pwVFz/AsLygai2IbRWNByXVQMThK8LWCktY+ir/GmH/UgMcvmpB/0QNtfRkYny9DRpEzrD1koKi1&#10;h6AmjvQiP5g6nYK2uSiEpNdiF72XjNZuHJNbA2nVjTCyOQh9850ws9uPBIrB+Rec0NuTj7w8J+jq&#10;bcK16x4oKbGCi/MB+HiJUox1x+hoDi6U2sGbHKSH/3GMTRajf6AA2QVWuNMUhrxCK0SGUQSOkkVJ&#10;hgGiAxUIghZoqstA+cVIZNHJp+5GNkb6bnFrePS01KK3pQ4DzU2Y7erCYHMjxrpb8Xx2HGO9DIbX&#10;0NNajdbGYq6DdOWlCFSURqKn/TIez3eg7W41Qa6VAyDbjvW24PH0MAfCxzPjpAnuWiCLw5MD3XTi&#10;pXqjOn3+aO6vAiD/NfO/hwPkFz+Q/t76NwB/RctF4OXAx9PvBuCiA/xiZh7vJqbxTWsXHjv44vWW&#10;Q/ju/6zHq9Vb0XtMFC8zE3G/JAtDxfHoyYtAR24omjN9UZ/qjLrz9miId0FDlAtuhVui1F8LlyPN&#10;8Ly/Gvd7yhHrrwkLvb2wpVhparEHxtZ74B0uC7dgGRjYHYKK/g5uCioJxQ3wDtNHa38h3ANl4U+x&#10;OTaZ3JbpMdovgb2ia3BEfhu5vKOQOL0b8kbCEJBYhX0UdWX0hCGhuR9HVbZD1+kEDiuugwFFaw1r&#10;cZzQOYDjqruwX2oDjsnugKHlKYhIrIG20SGcT7dERLwOt0BTXXMqN7Y3JtkSboEaHAClKPpKKG2E&#10;lqUwZLR34KTWDq5v4T7xVdiy/1OIyW6Hmu52OHgeg2eANILC5VF6xRu19fHw95WDLYExM1kbwQFi&#10;cHLcDQf7fbCnE4G7uwQ3RDA50wCB4eK4esMLmZnWiIjRRlyiHsIjNZAQq4HSPENEe4vDxfwQEqPM&#10;KM6W4cmDdnJ9RWi4VYjR3rtcN5bZkV7SAB6NjtHvSr83/a5sYfs381N4PDmChYkhcm+jmB5tRjcD&#10;4d2LuF6Zyo0QYV1lWKvw3Fg3nt0fI8C1YaTnHoY6GzA7So+xGWAWGz/YbXYNkKtHVqtU4/8G4Mfr&#10;owDIfw2QTY7wPwqAvwY/Br1F+C0HwNf3Ka5w+tAK/EM3mB9agN9O02Mzc3g/NYtv7tzDY1NHvNl6&#10;EN/9aT1ekwPsPSCEV4lxmC/JRn9hPLopAnflhqEjJwjN5LAakpxQH+NAAHTAzVALVPjr4qKfLioj&#10;bVEUbIogS4q0psIwNdwFVy9xblp6W8/jUNbfCEOKka4BMjCxF4GqHptl2R41TedovwTUCYwaBoJc&#10;h+WgeAscV9wG72gT6NpKEJCOIzTFFkoEMXF1AXJ5xyAguhLbRf6MU2cEcVxlC2wClGDkLgkdRwmc&#10;PHMQh2V2Q1B0G/YcWQ9JuR2Qll8PNa2tCA7VQk//BdysS0IoOVcjW3Gc0txJ7m4bxV9l+px7oWcr&#10;DAN2nTBWC2EpxjgotQq7j6zBMeltcA1URW6pK8FLEz7+p2BMoDe22A87m/3wItfnZL0XOWmGuF7t&#10;TS7wCFxdjyA90xAlFx3h6yeGqBgZePkcQyi54cbGWJxP0oWG5gb4e59AZrw2koM0UJhgh+HmS/jy&#10;WT/VRhduXU1FW8MliqU9HNzYLC7P6aT2em4W7+fmuMltX85N4AXF4dmhPrwggE30M7A1cUPeRnru&#10;YqDzFga7b+HhFDnGzjoCYA+ezo9ivJ85wV7ODTIxB8igxyDIao51h2Eg5BpASDwA8u7za7na/l4E&#10;PB4Ev7+9eJ8fjH8r8QPp763fCUCmf43rf0zLAZB3EfjXLhizeMEuOHPrq/IBkAc6fuDx63u3R0X6&#10;mra8Ts/ciA8GPeb8SG/mKPqSS3jH4DdLryMAfjE9h7cXq/BUzRDvd5ID/Hwr3q7cjJEdgngVGYrJ&#10;sny0F5xDF8XfXgJgd1Yo2jL80ZTsjvpYe9yOtEJtqBmuBeijwksT+fayiDc8ikBdIST5q8LZ9jBc&#10;vCW4JS/9wpVwxmQHdM12wyNQBrkX7VFZG4DgGHWEJGhD02Qv1E0OwshJGipGgjhtcQQnNLbB3Okk&#10;OUgJGFlKIDrZFrEZdjB2PgFJ9X04Jr8b0mr7YOwkC3P3kzhtKQj3CCVYestS/F1P0VkAh08dxjah&#10;9RS3BeEdpEUxNASdbR86D18qC4GjlxI8w/RgH6AOSbUtkCfXd0zmc2iZ7sO5bAuK56e5qbzEFFbi&#10;iPinSMnxxOSLBrifVYOFnQjsnMSRkWlHMFOAp6cQnJ33wspyN3IybfB04RZysiwRHiGFkMijBMuD&#10;SElSw7k4DQQHyyE3zxJllx0RGX4KDnYHkJFshvqKcHRUJaG1LBUj9WV4Pd2CofYSZNN33tlUjsGO&#10;OgLgMJ5MT2C4vRnPJse4fp3s933zYBoLk8OYGe6hyDpJbq4dEwNNBLxedDRe40DIHB5zfs/vj+MR&#10;Rd6HBNPxvna6P0n1RzX2eI7r/sLrAsNqkMXg++NDeEnxl02J/1tbgJeK/1hYKgZDdgz90RMZ/xI7&#10;+Pf9rfVvALIfeck+fv31ACTX9wsAfMsB8IMLfDM7i3ez8/hmYgZPzmfhoaQavtp6AP9FAPxmxTZM&#10;bhTAUz9PzFYXoLP4PHpyw9GTHYrOzGAOgM0pnqiPc0BtuAVuhJriWqABKnzOoNhVDVl2SggxIrdm&#10;J4X8FHM4OR1FWq458gl4Zrb7YGCxC0HRqii47MZJ10yQXJcMlPT2QFp9G4FtK4FoM9TNhKBscACn&#10;NARwQmkrOTUrRKfY40pDMpKLvLFT5FMcIMgFxVpz8wKeNheGSwhBN1QRGgTPA9IbsV2YTcRwCFsP&#10;rcWuw58j8pwVJmdv4vmzPnR3VcLNXRV+Zw0wtdAIGw8lisA7YeUsgYjzBvAIkoc9RdGIZF2cp88f&#10;GKcFW7eTyC0JwNX6JHKpQpBRXAUHN2lUXw9HaqYpzCy2wdJqO5yc98PaZi/S04wRFCQNW/ttcPPa&#10;B2fPAwiOloOd22HEJGji5p2ziI5TRmqaNsVhY3JoGXgydAmtl8NRVxiMxkvxmOwsx/VLEbh9LQkN&#10;tXmYHmzG4+khzA2TU5sYxSuKvaxz+7t5tgTqBDnEQSxMDXOQuz/RTZG5kZvZubv5Jtf6y4mbC3Aa&#10;XU23KPbe41p/Xz+iOlqYWdQcBz225UGQ1SY3JT6J6wO4pH5/i/iPhaX6NwD59GEOwP85AGSv4QGQ&#10;6XcBkLXULQHg99f+GADZQcIiMBsJQve/IgD+ZWAU971CMb9bHF+u243/+mwL/vLZVsxTDH7kYIUH&#10;Vbnou5iMvoJodGWGkAMM4QDYmOSGugQCYKQlboSZ4CpBpJIi8AU3TWQ7qCHCWBw+euSOzuxHdIg6&#10;snMs4MEmAqX4F5OoQTBTRcQ5HXgGKUFcbg3FYkmoGQnjuNJmnDi9g4OgiskhKBjsx0nNXdh39M8E&#10;KFUY2cvALVgX5/K8oWHCXNl2HDu1EbZeaojOcIR/vAG8YrSg5yAJIxdl7JPcjl1Ht2Dz/tXYfvAz&#10;JGV74gLBJS3jLPoGbiI7NwhFF6Jg766J0wYiMLQQQSgbwnYnAhnFdvAMOQXfKEX4x6rA0VcaJnZH&#10;kZrjAnvXU1BU3QA7F1HYOLNlKjVxNkoF1g574ex2CG4eB2FpTe7VahtMLTYhKEQcYVGydALYg/AE&#10;DXj6SyLATxI1VzyREK+MwkIz5Ofb4Gq5PzpuROJWvguu0t9pr0lA+61U1F1NQE/bBbTeLSKQVWFm&#10;qJ2c3hCeE/xekBN8PT2Jl9PjGGlvQm9LPbm8XnJ1LXg0M8Dp6fwIt97HeD/Bc5Zc3+QA193l/ng/&#10;5kb7ONfHD0FWd7zeBqwleKy3g7vPWxPkJV/tfoz4jwV+sePmjwQgjxO/xg3+/X9rfWQjyA9LaC4H&#10;wKX3/1n01wCQ/xrg9/Cj2x8LQM75LUKQOUDe8DceALm5AAmAX0/P4rvmTkzo2ODJJmF8s3In5wD/&#10;67NteLRiA2b0NPGkNA2DJUnovRCH7uww9JADbE334wDYkOiMW9FWqAkzRk2wISp8z6CEQJJuq4go&#10;U0l4aB6Btth6RBCc0s+bwNGBYnGKFrILTWDjcggJ6YbwDlGBsPQKaBqL4qTGQYipCOCI/DpIa+2A&#10;nqMEQfAwAXA3lHRpH8FO+NQmSKrsIrd4BP7RZnANZPMFHsCttjzE53nA0FkaWrYiBNHdXMuxnL4Y&#10;ZLTFsOPIBjgHmCE2zQ2qZ4Tg7mWCzp6baOu6Am96XODgpzhJ7xscZYRzKVbILHRE2Dlt5FxyQFjS&#10;abiHycI/QoUbteLqowgbm2Pk8IS42Z8V1NfgjClr5JGDi+9RWNrvho4hPWawgiLyZtg67UJgyAkE&#10;hykjK8sKBTm28HY8Rt+LJHLjNJEZq0zfz2lERWkgPFwTCWFquJRpgcx4HVzMd0Behj3KigMJgMW4&#10;XhmPK5cSMdJVh9nhbkz1dWF+oAcPB/rwYLAXo53N6Gu9i6nBTgx3NXIzvSxMD3Atuyz6jhEUWfRl&#10;ABztaeFGg0wOdHKOkcHvg6imFuHH6o9d/3s0NfrhpEw1ygC4XA3zi7/mf03ctUM2tf4fBMClnFi6&#10;/+fEe93fSr8bgNztZd6Qp+X+mX+U/poIvLQRhCeuVfg3APAV66jKGj9+DYCLj307Qy7wZgOGT57B&#10;y9UH8e3n2/FfKwiAn2/D0xXrMCInhReFiZhgkyJcJAdCMbiXXGAbAZBdA2xMdMGdWBvcjDSnGGyE&#10;yoAzuOilgSwHBUQbS8JbQwRWsoIwUdwLPZXt8GQLlOcYo7jUGu6+x+DgcQzmFI9Pqm+HpPI+SKoK&#10;QeD4Guw7sQonzwjglO4eaFqLQlyVYGgrjfAUJ5yxPgFdq5Mor02BvrUU1PQPIjHHDSYOsgS5P+HQ&#10;ydUw9TgFFYrEe8VXw8BZFaomMtgvsQNZpQkwsJHBCUUBNHdeQ9mVHNi565K7XI8tgn8iwO4gIOti&#10;dLoKXYN5iE01hJ2XKEydD8PWRxwaRjsgpbQGcqqb4OIgBhcXEajrroa8xkqoG27DGcvtUNVbAV2T&#10;jdAxWg8ji40EwC1cvz8bh0O4cj0Eb17Uo7E6FEm+iqhIMkZFoi7KE88g/7wO+noy0NaeipJ8WzTf&#10;DkVJnjXSk40oRjNoemCw5yK6Wopx704BRrrv4P5YL7fGy0tyf9xJjS118JC5txkC3hSmhzsx0tvE&#10;9e1joJsd6cH8GGvgGCF32Ebuj4FxmvazdT/YSI8Po0B48/99fwJmWuyZwGqbi8BLapdf/PX+W/S3&#10;ACCvv95y+39O/Ez5W+gjAcgvBkMGwR87QZ6W+2f+nmI/GO9HW+7iMP+PvXQfE+96Cg+AS/VLAHzD&#10;tsz9/QwA+eH3dpYem53l+v8xEH7DBr1fqkb/IVm8/XwfvvtsO/6yYju+W7UVr1dtwNjhw3iSGYOx&#10;8jT0FSegNycS/VmhFIUDcY8B8LwLGhKccDvKmrsOWB2kixIvFWQ7ySBGXxz+qkfhLC8MA2kBKImu&#10;xWmlTXB1Po6YeDWERMrCwVsEJq7CkNUVwF6J9dgtug2Cklso/u5CeIYd9F1PQFhlM3aKfwpJcnS6&#10;diehoHsEWuQuq26lwdqFzdAij8wiX4TE2UFaVRBCJ9dDVm8vVE1FoGAogt1i67D3+EYcFN8KeW1R&#10;GNorQf70YRjbq9Pj62FOkV1S7TB2iqzBIelNXMdne3dVGFiKQun0FhhZHoSG3k7IkMtjU3jpWByB&#10;nasUbB1EKNIqwpbirqH1Pjh6ikLLgMBnsgE2rnth5USPeYggIVUPSRlGFP+lEBSuhpRUR7TVn0dB&#10;vC7CyE0m0utyw+WREaOBoa40DLQk4W65D24WOaI8wwZN16JxrTQUrfWZaG/Kxr06gmRjESYH6/Fk&#10;ZhBv6Xd/OzePdw+oRrguTwQycniPZ0fw8tEU19H5ydwYN9pjYZpcHhv58WCSQNjPQfHDCJAfhsAx&#10;eL4lAL5brDmu9hbhx8TGAXPrAvNqlq+OeeKv99+i71uQFwH41+r3soH/da9f/FSv+Pb/Hv1uALLr&#10;gP/MAGRiPx5zf2wYHLuWt2xB0O3lugnwVtb6OQByBfgzAGT6rQ7wQ/ydwXtyfmwy1G/ptU9zitAv&#10;cBzvV+7B1+QAv1uxA/9JMfirFRsxsmMnnpwPxmRVOvpLzqE/Nwp9FIO7MgNwL8UD95Lc0ZToijsx&#10;trh21hhXgvRwwUMJmQ4nEE3RM1DjGNyUCHIn9kBLagv05LYhKVwX/hT9vP0lyFkdgJ7DQQid+hRK&#10;JsJQMZPCPqlNkD69H1rWkrDy14D46T0QVtwKaY292Ecw2yT4Z6gbiCG1wA9eZ9URlqCLytuRUNLZ&#10;B3NXJYgqbaXXHodnlDHE1HZjt/g6qJtI4YDYRmw/sAJGtsoQldmFozJ7cYA+k6aVFI6r7oGeswrE&#10;1Q9h9/ENED65CxauilDUE4C22X5o6u6CmuoG6OnshK09W1tYmoB7GoFRSgRgYdi7HoW+8XaYWOyA&#10;i9cBivc7KGKLoPiCE8ZGShAVrgUjg+1wdRdDVVUknt6vQQVF2/P+SsiLVkdVjjlKUk1Ipig6r4uC&#10;WE1cTNBDRZoNbhQH4075edyqSsaNynOou5GMmqpYAmEuOhoq0d9Sh3mKvg9HB7juL6/nJgmKBDOK&#10;vC8fMBiyFd0m8IK2DHhs3O/TuQkC4SzV1RxeEvTYpRMWcz/MCEOPE+B4J10eAD9cm2Y1Sg7wyfKN&#10;IKzGeduP0VIA/lER+GPZ8MPrHhHwfqpXJP73/lh9ZCPIklbg7wG4VP8YAPL3Y+L9kAx+bLA4E/8P&#10;/P1+VhwktuWJ3ec9xlsVbqn+qAj8jlsEfXFJzNkJfEuO4UlaNka2H8FXa3fj24178O1q2v6fzfj2&#10;0w2Y3LAZj8PcMXeVAEgRuD8vGj2ZoeggALame6Ml1RPN5ATvnnNEdaAhLnqoo9BVARl2JxBnLIGz&#10;WqJwVxZGhKUqbFQPIdxSHpfCLRBEgLK3FoR3sAxU9LZDw/QAIjOtYeopj+3H2OiNzdgmvJKb3EBC&#10;Yx+OKWznVn4TPrEL2w+thciJHbBxV4K1uwR8IhXgGa4ANZM90DA7gr1in0LR4BB0bE8STNdDlFzh&#10;Se0jOG0uDUkFQYjJ7MFxgt/eY1twRE4Auo5yWHfwz5DQFoGkrig2Cq/FYYV9MPNQhLW/PAwcjuKM&#10;zh446O2Hi85eBDhLQd90Lz3OZrM+AG3D7QS/nfSc9QgIEINf4BF4+u3D2SBRJMacxt1rkfC2F0Nc&#10;sCyS4k/jWlUMhntLUJrtjKJEK1TkspEzvqii/78y1QxlyfooS9HFlTRLlJ6zRe/NPDwebcajyU40&#10;3izCtYp4lJcE4WpZJFrulGBmqA1zQ12YHejAeEcTxtrvYb6vC08mhrjF7l8T+N4S3FhUfsVNeDBD&#10;QJzE9GA3t2ULIXGNG1Q7PLHprnh1xsDHovArdl2QbakeWfxdCsDl6v236h8NwO8THHs+p0W2MOD9&#10;SD8G2sfqrwfgsmKrxf30n/pbinN7fODjF+cAlzzGEwfHxVbe5bQc/Jj+KAAy8LH7H1qCp/Ad7X+W&#10;ko3ZfeL4ZuMBfLf1AL7ZsB9ffrId36zYjLl1BEB/Oyxcy8DQBeYAY9HNAfAs2jJ80Zrmzaku3hER&#10;p4UQfeYwit2VkWl/CsmWMgg7IwZ3RSEEG8vAQn4fQgyk4a+4D0G6B+BkLggzC0HY2B9HzgUPNPZk&#10;wcpLFsKymyAozsb7boCE5mEISm/AAZKA8AqcVBPBYandEJHeCUklcmOeMggkJ2bpKQG/WB3Y+SlD&#10;1fgIxFUEcFxxF7lLFeyR2IyVu/4DcjpiOEpOdK/wJuw4vAlr96zCgZM7cExlL9bs+5yi9hFsPrYB&#10;WymqbxD+MznHz3Ha+gg0DHZDU3EzLOW3wOf0Xtixfolme2FKADS0PgCV0xuhobWe6/JiabkVHl77&#10;ub5+1pabYai5Bq4E9zA3SeSf00DmuTMY66vC9PBVpMdaIjnYAJ03Y/B6phrVmQ64GGeIS3F6uJpm&#10;htpMZ9wricFCdz0WCHBTfW1ouFGKzqZLuHcnBxODNRjvq0d7/TUOfm8oyr69P43HY0OY7u7AyL27&#10;aKwuw2hbE8FwFM+mJ/CUdW4mPZ4axdxIP56xjs5sxAc5RuYAmb6HINXTCzpBsi4wDJBvn1LNEwCf&#10;s9ljlgBwuVr/GHHvRwD8oxtBmJbbv1TLAfAVseUnWjRcv1fLApAB7uce/1cA4FLYcY0gPyNWRLz1&#10;E5bTcvBj+uMASPdZ/z82CSrd/wvdfpqUg3khWXy1/hBer96J1+v24suN+/Htul2YXbMZ993M8ORa&#10;JkaKkjCYE8d1hGaTIrRl+JEL9EVLmg/uxDkizUoGJW7qqPDTRr6TPJLNTyGSoOOvcRRmUjuhJboZ&#10;5x3VEG8ohmiLYwjwEIe3nyy8veTg5auErCIP+EXqw8DuFA5KbsCe41sgQ47sqOpuCCuxmaK3Q0rl&#10;EHYcWAUVHUmKvEfh5KcBWy9FaNH7iatuwWnL41AzPgZp9f2QUDkAYbl9WH9gNbYc3oydwtux5cBG&#10;7BTZTkBchbX7KeoqHMBhcoGC0tvJeW7Cqr2fYqvIGhyW3Q45Pbas5mbIyK6Gufpu2DPgnliHQBMh&#10;hPmcIOAdgKnVftg4HoWByU44OB6Era0ATM03EtR3wNnpIOxMdiHUVQxR5FTTw5WQc84AD8fuYGGi&#10;DgXJrmisiEFbVRgaS4NQneGEawS9wjBdVMSa4XqSC5qKz2Gi4RZG2VjfgW5037uBJ7PdmOi/i4u5&#10;CZgm9/dsZhSTna1orb2KkbZmisGT+OrpAt4S2KZ72tHfdBfj3e3k+Hox1d/DdZ5+QTXygp386CT4&#10;cGKEG1LHOk6z/oMPJ4cXtyN4ODVCf6OXYNuNBYrXrH7ZZRrOrf2BAPznc4ALdBw/xuvnT36kPzwC&#10;/xhyDGa/DYDs/g/6bf/kHyHeD/NLkPslcRGZQMcguBwIl4Mf068CcPGMzWkRgLyJUHnw4zm/dxwE&#10;mcgBEgBfJRXg4SFZvF+9H89X78Kr9QcIhvvx9ZqdBMBNmDY+jZcVaRgvZX0B49CZzUaDBNM2EK2Z&#10;fpwTbExyJRdoj+thpijzO41CNyWkmEkjRkcUgeoi8FA5jPwQG6R4ayEjQA1eFvthYbyb4KcAa1Nh&#10;yJ9YC3tnGVg5SUNWbTv2Hl2B7SLrsEd8C9eN5aS2MKQ0hQhoO3FAaisk6f3EFQ9ATf84Dkuup9sC&#10;BMHjOCi9EkdkN+IEm0pLchukNY9Dz1EbR+QPUKRei+1HVuKMrTIUjWTw6c4/4ZjyIRwlR3rolADW&#10;HPgUuyS3cCNLJOV3QVX/EOTVBSApuQp+DjJwVd8DH+XtCDE5hGBXcRgbCJATFISvjzTCwxXh5CRE&#10;EBSEnf1euLgeQlSoHFJjtRDlKwtP8/0Idz6KMOdTqC2OwvOpekx3XsI3c3XovxqHrECKvcnOuJHn&#10;j5tZvmgvDEMrG3FTmILhm7UYu9eG+4MDGOu8h8dsfC/BaKK7DT0Nt/FwdBBfP1kg5zfMxd+e+psE&#10;vdt0n02RRTU3P4f54QFyi+2Y6O3AaEczJvs6uKny2TA6NnTy2dwYns6N4unsKNdiPD/ai8n+LgJt&#10;F4GxDwyGc/R+3FA41gCy6NaWq/HfI9aqzPT3nhmGJx4A+cUxh0/MAfKbLk4f6Qj/2wBwuR/xt4pd&#10;6/tYAP5qIwgfAN8QANnKb/wA/ND4wSDI1gFhjzGN4xu2TS3C/P4TeLdqL16v3Y1Xq3bh61W78Rdy&#10;gPPkAMfV5fHqYhLGSpPQURCDjpww9GaHEAADCIC+aCMX2EQAvBNnh6uhxrgcoIV8F3mkmUkhQU8M&#10;wWrC8FY9gqbCCFQkOSEvzgB+bhLQ0dmF05q7YG0sAnN9IZzR2gUTMwKjnSiOyWzD9qPrsPXIWorC&#10;GykSb8OhEzshri6EXRSPT2odx1HZvZBQ2gNpirCewYawcJeHtvVRaFqKQFR1BwSOriEY7iXICWH3&#10;8Y3clFpiqtvhGWWE8HR3eq8D2CW2npzlHhyU2QMB6a3YJb0R+yXWQkFlDwIpnsZEW8PdWRkhbsqI&#10;MDkGN7kN8NTdichAeZhaHIQaxV9TMwHYOwjCwekAXN2PwMfrKNwdD8Df/SjC/U+hMN0coR4n4WMl&#10;jAhHeRRH22LoZgaq6Du7ne2D25neKI93xA06obSXn0NTXhja2YibrBgMXS7A+5FRvBydwePBYTwf&#10;H8XbuVk8n5ygkxxF1ulJDN5rxPxAL95THbxjMZbFWwJcf+NtDDTVYWG0H68XpghsA3gwxhpLejAz&#10;1IEJitRjPa0Ui0cp5o4R3D7o8cwwHk0N0XaM3F8fWutqORfI6xLDc4C/1wQsJ252GQ6AH45l3nH2&#10;9xI/+Hj6MWN4/GFs4nHo4+DH9G8Akn4PAH9rBGYTIPAAyDo6cyNAGAAXXeBrus+27Frgezp4vpmn&#10;16TnY+6gJL5asxfvV2zHF6t24Btyf9+tE8DjNVswJiOJt0WJGL+YjPb8GHTmR6I3NxRdBMAOBsBU&#10;LzSe/wDAmghzVATqoshdCdlWJ5FsKInw08fhpngQxlI7EG5+AkVe2igNM4eR6l4Yq5MoWrrYSMPg&#10;zA4EeEshLsEIsqcPYZ/kVmwVXoedFIU3HlhDEXYjt77HNgLiduH12Lj/EwiIrMBxhR0IS7RHSJIF&#10;zD2kEZRoTI5RgGLsZq5Lzbo9n2PrwTWQOy0C32hT+EQbw8xNBfJ6ItgrvoHc4V7sJ204toYDoIaJ&#10;KE7rHoalhTTCAgzg66QEQ4VtsJBaAxuZ1fC1PgQ312PQMWEz3ND/ZSkAWwc25O0M/D2P4nyEHBLO&#10;nkRptiXS47SRk2SEse4CdN7KRjq93+UIMzSmeqLQ6wwKfXVRw8ZU54VguqEEX4zUozUvCs2pwWhO&#10;j0JXQTq+ZAAcn8Pb6VluAouXk2wdF9pO0XZ2jtuONDfi0fAgXpGrf0d18JZNgkG/9QQ5xrtXitFe&#10;V4GRzjrMsgaTkVaKvM2YH2/Hg8kejPY2o/XudUwRFB9M9mN2jCL2QCv6Whsobo9z8Jsfo/de7Bj9&#10;YSQIwYoi8HL1/Xv0rwPARf3Oa4H/1y9D7pf2/fcAILte8jdxgIvwe/tgjgMgi8C84W+c81vUS3IP&#10;LPq+m5nEl1Mz+Ja2z+POY2anCMGPwLeK9QHcQQ5wC75dvQ2v1mzF6DFhvM+KxdzlLPQUn0c3uUA2&#10;M3RXzll0Mwim+aApkQ5i5mIiLVFNzqnURwMFdvJINT6BcI3jcJE9AJ2jm1ESZI7eKFdcMddEuqMW&#10;NMXXwuDkRsT6acHXRRp6WhuhprkVVm6qUDaSwoaDK7BNZCMEjm/Hpv1rICJ7kKLwMaze9b+hoHcM&#10;UmqC2HNsFQzsZBAYbwJrn1Ow8j0FOb3d9PqjnGtcv3c1Nu9fhxPkRI0cFHDGWpqLyCdOH4aw7B4o&#10;m8hgu+QmbDq2FgfldnCdoQ+JfIpjxz6HkY4QjE7vhYrEZ7BQ3AhPvT2w19/BdWlR1diIZIJbTpoR&#10;OdgtSAxVRMpZeYKcLOIpIl88Z4wLpLTQM5jvKQOeDKE21QfpdrK45KmJq4EGuBpmgZp4Z3SWxmGk&#10;NhutJfGoTwtCR0YY+tMi0Z8Sh2/7+/GK4PeCTWA7RScygiBby/n9HMFocpJzhGwihNGWe5wTfHuf&#10;6oFd4mBrvTyg19wfxv3hFrTdqsT1SzlouHEB3c2VaLl7Ca31lXT7FhpuVWGGwPdghgA40Y2u1lrc&#10;vlLKTZTA+gZyjSK8lmICFe8a4HI1vlS/5RohAyDnKv9KAPJAs9y+v1bce/8k+rLHf3zN8Zf0UQD8&#10;sX6A378CAHkXh5fTjwC4HOwWxc62PPHDjwdAnutjYtDj6S3bsujL4EdbbqQAiblCNvvLa7YQ0uwE&#10;AXAef5kYwwM3H9xfdwBfrNiJLwl636zcgi9XbMTXn23GO7o/sn8fXsQGYf5SNgYupKO/4Dz6yQl2&#10;5LDrgEHozgxEa6o37p5z5gB4JdQIF300UeSkgjRTWQKgOJxPHITB0R0IURNDl4Em2kWPYtTfAeet&#10;5WBKkTPF9zT8XWRhYXYINg5isHVTovi6A3KGEpDWEcPGg2shKCqA43IHIa50AAo6wjhtJgE1I1GK&#10;wQyCayGmROD0loWJixR0bcVwSvMgTmqKESzXYZUAxV8VkcUZpA/jhPYBmHtrcn0Od4quhbDSbkic&#10;PkKxew22H/wTDh9fCT29A/B2kYGW/HqYau6Ak95e+Brvhw3FXnPdbTAllxnmfAI5IZpI9lRAfoAG&#10;8ryUkGwniUQbMdxJs0WauyIyPLXQUhiJjqJ4lPiaIddeBZUBOrgWoo+rIab0vblhrjoFd1N8cSPe&#10;DS1pgRjICMYj+s7vmurjRVUlufVpAiA5Poq+bCJbtpwBu5bLxDl6giAbCzza2oL5QdY5mmqI3D1X&#10;B1QPXDy+P4XHE30Y7GTAK8LVsjQ03S5DV8ttjA61Y7D3Hro7bmPhwSAmyCU21FbgwUQ/1SJzfh9G&#10;hrxkdUeg4hzbYhR+uVjXyx0HTEvrn1+8/R9Glvz+VmBuev3F2ww0/Pt4j/3xYu/7YHG73P6f6n8E&#10;AJf+yEvFD8Cl0OMXPwBZX62fBSAPfOT+3rEtr/AJgOw64It5Oni4WULIDZCT4FaCm53kJkP9zz6K&#10;N2YOeLGBHODa3Xj/+WZ8+/kWfL2Stqu34+vV5AAFduBpuDful+Vi8EIG+vPOozcnCp25YehiUTgr&#10;EM3JXqhPYA7QAtfCjFHJRoS4ayLTUpEDoOtJIRgf3QXT/RtwYfc2dK/fhAkDNYyk+8FeaiPcNATh&#10;QI4tNFSXACgNNX2KwBJrCFQiUDaVg4TacZxQP4qjsgLYL74OThSzVQ3ZELr9kNUiJ6h+GCJyW6Gg&#10;L0iA2wMNU2EclNqKHUe24j82/BnrBNdDUHon1yn6uMpOguo+SOvux06xFThIUVny9AFuhulj8ruw&#10;98hnkDy1AfZWxyieb4axymY4mgnBy1wYTvKb4a+9F8leioh2PIVsHzVUhhqgwEMD+a6qyLSVRZad&#10;HDLJkVaHGqKY4Jdio4xUGzUk03eR56CBYldNlPnpoPqsPmrCzHA70gZtiR5oOUdKYpcUAjCREYI3&#10;wZ64fewoxvwC8M3YGLnAKQIfOT7SOzajN9egxfTh9nv67V/RdqStFQ9Hhjjwvb1PsXKGJQKqH6oB&#10;NkrkzWNy/Q/Ygug30NV8A8MUgccIgJ2tt3Hv7hUMDzRhZLAJnU01FJW7Fq8NfpgVhukF1eNzgiKL&#10;wAyALwiGrK6XOxaYltY/v3j7PwCQHvsrAMiDIAPN0v1LQfTHiL0vT8vt/6n+7QBJP3aAPw9BfgDy&#10;w+8nACSx+Mvg957g924RgLwtAx8HQIq+LDq9pYOExSjmGr5tbsKkhjFebjmG91sP4NtPt+I/P92G&#10;r1dswVeraPv5Rkxs3oTH/o54UlmAkYuZGCg4h75cAmBOBNqzz1Jc80NDghvuxLJrgKaoIQd4LdgQ&#10;lz11kEMHf6SWOFxOHICh8A5YHlyPsr07MLNuK56IH8e0kxFi5QShLfwZ9JV2IizCGA4eylA1EcZx&#10;xR3YJ74ZG/auJYcnADVTKa4RQ8HgEFzDDAmKe3BK+zAOnxIgAB6hOLsVB06socj8H5DRYSvGHcaK&#10;bZ9gxfbPsUt0O/ZSzDVwUuDc3y6plRDV3AUR+hvianshoiwAYUU2a8wnOH5yNbR1dsPSUBCOarvg&#10;YXwYmcnmcCLwhSvtR6qWGIocVFEVYoxygliZ7xlk2ysS9OSRZUuykUO2DUVhC7ptrURSRLatEjk/&#10;ZVxwVUepBwHQW5sisBGuB5mgNtwKN2Mc0ErfYWuiHxrTzmI6PRzP3OzRuVcIrYpa+Ka3h343Oqmx&#10;yMtNZssPQBK5QDYjDIMeO+mNtbfg0egQRWAGvg9JgOkVdzIkJ/mQ7j+excLUEIbYhAmDbWhprEHN&#10;lQtou3cDvZ11BMDr6KLb7HrgzHAX2Nhhdi1wcqgXE8O9eMLeg4493oSov+UYWLqPd/t7J/kvBcCP&#10;108AyNNvAeCPocevfz4AMvF+ZH5xhUJijRpcw8Yy4FtWHwlAdg2Q5wC56LsoBj/OLUzN4CtyBV/c&#10;uIEpOW282SyMr7btx3efbcF3f97MAfDrlVvxzWcbML1+PR44muF5WT5GCYCDBfHkACPQkR2Otqwg&#10;tKX54B45mLo4e1wPN8U1AmBNqDGq/Axwwfk0ko3lEaByDBaiu+Cyfx0q92zF47Xb8HzlJvTs3YV2&#10;m9MoJIjE+WlDVmk7TqkJQMPsGAwdFKCoJ4nPt3yC9bvX4qjcbhxX2kZwE4Su/QmC4S5yfKKQ15Ug&#10;2AmTY9xEoFuN3WKrcfDkFojICmLljs+wRWgL9kkKYNPhz+h1MpDVF8Ix+htimnuw5fCfCbJrOSgq&#10;GB6BtPp2bo4/PQNyq9o7EWR2HB56BxHmeBIx+seQoyaC9FP7cdfHCDeDzXDJUxsXydEVOKkj304F&#10;uTas8UeB2+aQ48uxpGhso8BdDy20l0eJkwrKPE6j3PsMqgIMcJ0c4M0oG/runNCa7ImmJD/cywrF&#10;dFIwnpkaYXiPEK4JHsWL6zfwzdw8AZBOYuQAmX4MwMXLHczd0+/MNN7RiifjIxwEuXqg+nhFtfGK&#10;4vGL+Tm8pMfZGh9PyRWOD7RjvL8N/R316LxXi6nhdm4C1cHOeg6QbNbo0Z5mjHS3YqSvHR0t9QTM&#10;W5ga7efiMKt3/qVgWa0zV8e7/ZJqmNX+U4LmMzYUj7Y8aPKOi78WgLzbDDT8+3iP/Zx+6/M+Rvzv&#10;ya+PGgnyY/3rAfBn9TsAuFwr8M8DkLUAfmj0YFsGPt79N+Qc2PWkLydn8TVFoy8ul+OhlDq+2iqC&#10;LzbtxjefbMQ3f9qEr8n9fbtyC779ZD3ur16HBya6eHU5F+OXMjFUGEcOMAJdOeHoZP0BM/zRkuIJ&#10;Nhzudqw1bnLzA5rjeoAJLrloI9tSBVHaUnA5JQi3Q+tQsG8DZrfvxPtPN+LB2k2Y0pDBcLwLrie7&#10;4NjxzyAksQK6tpLQpxh5iGLsLuFt2LRvIzYLroDQqc3YLbESisbCEFPfgw0H/gxx1SM4riyMPRLb&#10;sP/EDoq4B7Gf4u7Oo1uxYucK7BVjoNuAvVJbIKywDRqWUpDQPIhDMtu59UL2iK7EYZlNsPBQhQRF&#10;3lNK66BzZjvs9QThrS4I2yMrEXCMovuJ/Sg7tBXVYnvR426IO/6mqPQkB+hKcd9JC4W2asizVkau&#10;Fbk9JnMCoSWBj9xgMcHvIrnPUmdllLufRoWPDioD9HEtwhy1FIHv0v/fnOKF5vQg+k7D8TQuGI9V&#10;VDG5Twil67djJDEVf3lAtUO/Hw+A/C7wQws/afG3Z7B7PjWO0bYPs0W/f0gRk+DIAPiSYjED4HPS&#10;i3mKyA9YPc1gfrQPY90t3Awz8wx4vY2YHmbT6Teipe4KN2X+3GgPxgiW89PD6Gi9i3v1tZgZH8TD&#10;2XHMTQ5jfmoEj1hcJpi9oePk2aMZPL4/gScPJvGItsw5Mmiy537f8MHAx8Q6Vv9OAP6aloMUT7/1&#10;eR8j/vfk178ByPQ7ALhcK/DHAPD74W/Tk/hiappbB/gr1qKYU4BHQjL4ZrMQ3lEs/ZqA9/UiAL9Z&#10;tRXffboeD1esxqyGCl6X5mC8jI0IicNAXgS6CYLdOWHoIRfYzvUFdENdvB3uRJOjibbF7WArVHsZ&#10;oshOA+nmSginKOxzai8ShLei6/A+vNi2E69Wrcfklo24IbkXFykqGhLUjCxEoWN9DHJ6+3Dw1AYc&#10;UxDC+r3rsUrgEwjJ7MJBApe09kHI6B8hoO0h4B3GzmNbIHB8M4TlD9DrpAmAu7H18HZs2LcFW4/s&#10;wFbhzQTMIxSZRej+amwX2YBdxzZBRusI9KxPQlVfBJJKApCW3wYlpa0wPCMII7mtsBdahxKZo7gp&#10;LIjmTevRv34Veg/uQL+NBu4EksslJ1jOAOioSQBUJQAy56dA0CdZyNJtGXpMDnk2Miiwl8UFRyVc&#10;dtPkZs6uJAd4NcyUThjWHABbMnzQlRuO0fQovPXzwf3jEri//wgq6XdpdPHEX2YpztJv+EsA5J3s&#10;eBBksZiNDnk6MfohHt8n58WGu9H2BdXNM5YQqJbYbEJs9hc2zf5wxz3aDpLja8SdaxfQWl/NReGe&#10;lpvc/IL9nQ14OD9KEXgKD2bGsDA3QZCb4sA3PTaA/q4W9HY0ESSH8GB2mNPThSmC4TQmR3oxyWax&#10;pufznB87Jv5RAPytz/sYLX1Pfn0UAHmx+IOWAx9P//0B+GsOkLfq23vW9WURgD+I4hHr8MwOnulx&#10;fDExhW8m5/E1xeCX8cl4tEsUX67dgzeryP0R8L7+E21XEgBXkwP8bB0ef7YaE/IyeFuai7GyDAwW&#10;xqKfAMhWiWPzA/blhiwC0BX1CQ64G+eABop0dyMccCPAHFVeBihx1kayqRyCtcQQdXI/LhzahhGC&#10;4Ms1G/Dq01Xo2L0BFRrH4GN0DFbW4jCwPQZl84PYd2o1hGT3YuPBzVgruJac3lEoG8uR29sIYcVd&#10;EFVl3WKO4hCBdfWez7Bm7woIiJITlN6LTQe2Y6vQLqzdR9FYbBfBkpzhCQGsE1wJQak9OEawNLRX&#10;gFuQLgytTkJEioCouAd6ukehKbcT2kIrESO8E3cE92Ni8y68ou/j9WerML19Pbr1TuBOkDHKfQ1w&#10;if63iw5qFHHJ/VkrIMtKDhmWJAsZZBIAc7hrgrLIJRdY7KxCkVmduwZYzQAYbIybEdZoSHBFW6Yf&#10;eslV30+NxmtLG9zfdxhP9wujacc+VCufxncDwxR1Z78HIH9DyPcOcFEsDvNuPyP4jbW1cDB882Bq&#10;cYaYSQIgW/XtgzgILszh/dOHmB3pw52rZeT4Pswm3ccWWycAzoy0o73xOkbp8ccPxjiHx+qZQewR&#10;G09Mjo7FYBZ9B3tZo0odRgc7MD3exznGhfkxzE2x7SS95ofrfxz4/k4AXG7fz4kfah+r5d6P6a8A&#10;4GM8f8Zg9+P7nBgEl/ljfy8tXc2K/Yg/At5S/Q0ByE17z679zU2RWGsvawWkz0fbF3PjeD0zim/G&#10;pvHF5EN8Ry7wpXsgXmwUxBdrd+KbNdsJfJvx7Yqt+MuKbfhq9WZ8+ek6vPxsA6bk5fFlST5GSjPQ&#10;XZKAvgsUg4ui0V8QTRAMQ3OqD5rOu6MpwQ2NCR6oj/fErShHXA+zRPVZI1zwOI0MGwVEGkjBX/kI&#10;vI7vwvnDAujdux/PKOKNb16HRvlDSLQWg5OdGPTsxHHGVgY7RAh6CkewhQC4h6KsooECd01vt6gA&#10;ZHSksOnQKhxVOoCj8kLYJ7oLAmLbsZHc3R6JPVi5czXF571YuWsN1pOTO6p4CJ9t+/9zQ+L0HVVg&#10;6aXBNagcVdhAf2MLZNQPY58wgXX/SugKrUc8xe66TZ9jYfU6vFu1A+/oZPBu9UbMblyNYXlxNHuZ&#10;o8zrDC47nUa5kxoKHFhDiCzSCHqZ5vIEQHmCoTwBkKKwrTwKyP2x9VJKXDVQSi6wzJvFYANcD7fi&#10;vrPu9ED0ZoXiaVo4nhtrY2EnuWQhSQwePIorggfx7upVcvkENebi6ST29fgH+HGNGgx6JAZCruM7&#10;O9mxRZJIX9yf44bJ3btWjcmudjyfGeemxuJadRdHEHFLp9KW1RWrrwdjQxgjiE0MdHKTp7JxwgMd&#10;DehqvI3+9ibMTvQTsKi2ntBrnlA9Ul0/XyBHSVGazRX4/Ok8Zuh1s4uamhzExMQARgmu9+nzPqK/&#10;/YD+lxfPCBak54v6W5mZ5eHE/h6/kfqpuEZXvtd+L64/4A+Nskv1/WsXb/P0VwHw50VvzvfP/r31&#10;sQD8rf0Af6SPBiA7+38YKfCaAPhqZh4vCYDvp8bwlzF6DjnA74Yn8crGA2/W78UX63biPzfswndr&#10;CYIUf78jCDIH+M3nG/CCXOGYvCw5wDyMXM5Ez8Xz6C2ORW9h1AcA5oWjLSMALaneaE7ywr1EHzSc&#10;88ataCfcIHdzJcQYFzxPI5scUoLxKQSoHoXriQNwp4iau3cHOgR2Y3DzZgycEiFXpYcwT3kYmhyB&#10;mtFxbD34OQ5JUZw9tJ5guBnKRgoQOCaA7cLbKMZuIQCuJgAehCABb6fQNuwW342dEgLYLbYX6/ds&#10;wt6jB7Bq11psPb6FXN9OiCocgLTaYSjpikFSZS/EKfaaOynjhJIgjhI8jx1YB/296xC7dwuubl6P&#10;GdIbAuDLTzeQVuM5i+xrPseA2GG0uZqg0lcPZe46KGHuj9xkBrm8VHJ/mRSBMy2YG2TwUyQpII/2&#10;FzqpkAtchKCHFsr8dLnO0A1xLuhM9UNP2lm8TgnDQ3VZPCHn9+KgJCaERHFlqwDuZ2TiS4IGi8Ff&#10;Tc7g23HWD/ADANnlDgY/nniukOk16ybzYI5rFGm/WYMFgiFb8vLR9Bg32wsPfN9vKSpzNfZo/kOr&#10;L0FwaqAL00NdGOps4sA4PzVIMXgMr59SXVJNv3xCojp9Ru/xkE68jwiGT57MYX5+HE8Jhuz2FEXi&#10;4aEeLBB0GQTn6Hk88P0AwB8fW3+U+OH1w+N/BQCZFgH3a+J/v78KgMs99kH05nz/7N9bHwNAZvU5&#10;AFIEeP8RAPx9DvADAN/M0N+ZoS3X+XmSDh56/tw8vu0bIKdh+wGABL+/MK3bga85J7iVawRhkfg5&#10;ucARRRm8Ks+hCJyJ/pJE9BXHk2IxQOIWS2LrBWeyEQz+aEsPoDjsg7o4VwKgDQfAEq/T3Epx54xO&#10;IVhdFF5KBMFTB+F5eBuSD+zArT07cVdYEAXGkkgNPYMALyVYOshyC5ALkAvcLboJO4+th5jqEYq5&#10;q7Fh/wacOC0FcTURekwYQtIHsXbnGmw9vBX7KWLvEd2DHRR/t+0XwNq9G7FDfDuOKh+i1xwnJ7kZ&#10;e0XJUR7fiMMndkKGRWiC6ZF9q2BybAcS9m0h57cJ9zdux6u1Gyn2rsbj//gcT/7PZ3j8+WpMrfgz&#10;+vbvQo8jRVh/PVzy0EGxgyqyCXLppBRzWaSakUxlyAXKci4wm2Jwjq0cQVKRnKIy13LM3GNloAFq&#10;IiwpAjujPcUHo+lh+CImEDPiwniydR9eCkrgqagcbmwSwEBgCL6bm+U6Qb8fn8TXE/RbE9xeEUz4&#10;4fcTsXqg2mANIRPkAEdYFxmCHwdBOiE+nZkgiE5/X0tclykCI6s7NvLjMaUGNjvMWG8r1xLMFlB/&#10;tjBJcXYIMwTIZ/Sc5+y5VM9MT6g256nW5ubG8PAhub1HMxwAHz6cJCc4jKdU+88oaj9m/Qk56LEk&#10;928A/kTLw2450Zvz/bN/b/0uB0hF8O7xw9/uABehx9OP4Me0BIAfrgGR2LRX0/fJEczh3fQE1wL8&#10;cmoaz2cpQt1txJzyGbzYsBvvyQEy6LFRIF+tYrNBs24wW/Dln9cRANdiXEkGbyuyMUXqv5CM3qJ4&#10;DJTEkRLoPkXiQnKE7JogGx2SFYR7yQyALlwL5wcAanEROF5PCkHKwvBUOAwPBWE4nzoAV3Jt8cK7&#10;UCB+CBec1JEZZghXW2moq++BHLm0QxKbcPDEFoir74eIoiBWCHyCfRKC0DDXhIT6cYq2LP7uxYZd&#10;67Dt8EYIndqDg5K7se3gVmwiJ3dEVgTHNI5il8Q2rD+4EltE1mPz4bU4wJ5H2npgFQ7tWQn9w5sQ&#10;IbwVpRsp9m7ZQd/FJnyzYgN9F+vwliD44s8r8OiTlXi86jOMbd+GIVNt3PAh9+d6mgCoQYBTQbql&#10;IlIIfikmpzilmclwAMyykl28DshcoCpKKAJf9tJGVaAhbkZafbgGmOqPmfRovPd2w/R+QTzfuh+v&#10;BU/gvaQqGjfvQ6uNC/6TNVxNTuLd2CS+nCCnx1qF6US3FHr8U6BxjWGsPsjZMU33dZGj68GjmQ8O&#10;kAHw0eQonkyP4zk7afLqjADFAMjWCmbrhTxnrbj97ehrrcfkSDeeU/ydHR/A/OQIntEJ+uWjBxSJ&#10;6RggCD59ch/36fk8ADIXyLqqPKZ4zODHAx4TD4h/SwAur+UByIPW9xBbDn5MvP2/Iv73/jcASWxS&#10;1PdUKExcDKYCWG4cMH9H6Ne/E4BsFMCb6TluDZAvyP2xLQPgu4kxvL9YgXFyF2+3CuLLNQTAz7fg&#10;P1nnZ24oHLm/tTvxFYt+n6/HlNIpvC9Nxyy5wEECYH/xOQxeTCCdx2BpEoYu0Ja5wfxwdOee5VaN&#10;azjH+gY64lqYKS756iCHXFIyuaJYXUmcVT6KAIWjcJc9DMtT+2FLEdbl6DZEU0SuPO8GH2dlqFI8&#10;NTE/AXGF3dgi9ClO6ghBVk8UW49spPtbsXr3OgKgOEQIppv2bcBW0qb9n0Na8xCEpLZgl/AWqBmo&#10;QEZHBpuObsTq/SsoMq8hJ7kZ+6V2QURuPzYeXI0DwhuhvHsl0mUO4xpBs3PNZ/hi3RZ898kqrhX8&#10;u8/W4S8r1uLd52vxhAD4ZvVKzG/ciiFNRdSRi7voooFCO1XkWKkizVQByeRyk42kkWgoTRA8SXGY&#10;3J+NPHLt5FFAcbvU/TTKPLVR4UvxN8SEXLIV6sktNycHYC45Bi+tbDC7Yw+ebTmApwJi+FpaE107&#10;D+OmtjG+GRyh35EcIMHv/QTrEM3GAn9oDPkR8PgA+JZdH+TqgW4TAFmtTA/2gE1xxSZHZQBkNcWc&#10;3+xQH+6PDnIgfEoRlYmNBX46N851ml6YGkF/+z10ttRhdKgTjykGj1NEnhjp+9D9heqWXQN8+GCK&#10;uwY4Pt7PXftjEOQ6K38Puh+gwAD4hL2OPb44Fvjvo58CcDmALQs/puWe+yv6KAAyMcAtbfz4qWj/&#10;sv/g30cfA0DO/VERsNa2dwyAi/BbDoL8APxFB8iu2VBRMzEI8m6/ouJnQ6PeEAQZ+L6kA+eLqVk8&#10;naU4ND6GZ7FJmD4ijS92HMJXm/bgy8824i+fk1Zuw1ek9+t3kANcj9d/Woupo0fxdXYc7pdmYqAw&#10;Cf2XkjFQloyhslSMVqRj9HIKwfAcOcFo9BIEe3JD0U5RuDHRbXGCBBNc8jNAgbMm0sgRReqKUxQ+&#10;Do9Th2F/SggWsgdhKr0beqJbEWSlAj9XLejrikJcais0jaSw6/ga6DnKQcFQHJ/t+DNOacnjmII4&#10;AWwDucFdFHe3YsehTdi47z+grH8Qspq7YWCjCHElIRyW3QdRirlbjlEUJtgdkmZTaB3FRsEV2LDv&#10;EyhRPA4j+DZTFH+wZTOerlxNJ4C1+PrTNfR9rMdfPl2N//psJYFwJb4gKH5LIHy6aj3GZcTR4qHL&#10;XcsrIPeXb6aIDAN5JOvJINVQBskE8zSKw8wB5tkpotBRGYXOKhwAq7zP4Krfh6FwdbG2uJfkgfaM&#10;MDxJisUTzTOY2SCAh5sE8WDXcXwtr4OhwzIoO6mB9229+JLBjlzg+4l5AiCd3GbIEZKjZzN8M+fH&#10;ux7ID0V2UmR6SWBjNcOgN97TQbVA7m5RvIaQh+PDHATZdFj3uQXWR8gJElQfz2J+dAgPyS2ODDSj&#10;rfUaJkfbsDA3jMHeFq7Fd4EtvkRu7+H8OKYImOMEv6GhLu5a4PejNTiXx+BDMOTpGdv3wzH099Mi&#10;dJcDIDfhAdMP0GMTov6gZWaM5tOP3mtR/+MdIG+6fOYCebcZFN8sA8AfQfAXAMj6APKgxy+uIYQD&#10;ILtYPsvFJQbCp3PkBifG8SgkBvcPSuGb7ULkeATw5ecU+T5jfQAJfBv24eudh/A1ucI3f1qHkZ27&#10;8SzIG88qCzFQmobuS0kYuJyEkbIUjBEAJyrTMXI5mbsuyCDIOkp3ZAZys0XfjnPAtQiCYIg5RWEd&#10;ZBMI0sgNxZmegD85QRdyXhYyB2AgvRc6YgJQFd2BIC8jBPhZ4MChtZBmjRySm3BK9zCEZAXwvzf8&#10;P9h8cAdElaQgqnwcqiYMhochqiCEAxIbYOmuCGt3ZUgrH8B6wU8hpLAf4lqiEJITxO7j2yGlKQlB&#10;isxsmiyhw6vhLiWAMsF1uL9pFd598gnef/Ipvvrk8w8QXLkW361YRSBkAKTtJwRDzhWvw8SxQ2h3&#10;0cFFAlq+pRIKjeSRbSCLNEOKwEZy5AYp/pL7y2b9AO0VUUTwK3ZRxWUPTVT76aCGdYEJt0B9DAEw&#10;1YsAGI7X56KwcEoBUyu3YnrLPszsF8V7JR1MiiujSkwBXza24Qtyfe+nJug3ZACk33J64nvY8Udf&#10;njgoLtYDGxbJ3B2DHWvpnaYozG4zADIosi072TI3yGaGZivHMbFrgGzEyHN6PVskfYbNGNN5Ey33&#10;qjA51ooHswPoaruN8ZFOisbkGMnxMdfHxGIwLwI/e3b/R8cOB0R2+yXf7b+7fg6AfG6PD4Cvad9S&#10;vXxJ0GOi29yW9KP3WhQ3FG6pPh54S/WvA0B+cX2fFsW6xvC0LAD54LcUgNwM0KzA+cFHYsXPzRYy&#10;TVqcNeQNm0+OIvBXYxN4FZuCR3vF8fXaPfhq1U58u4q1AG/Hm5U78GbrIfyX0Al6bAe+JRc4unkH&#10;Rj1c8Oh6CYbK0zF4icBHEJwg5zdZmUEiF0iOkLsmWMimy4pEdw65wIwANCV7EgQdcT3CGuWBRigm&#10;ABR4qCOTQBhvLAN/dVHYygjBQHwvdEX3QVVkF4w0pGCoJwuBPSsgoyqMPaKbuLG8eyW2Y6XACqzf&#10;twn7JQ9RlBWElo0qRWFhisVrISy7i4AoASU9MWwS+BwHpQWxVUIAG4U3Q8VADie1pLBVbA/+z6bP&#10;sEdoE6zk9yNt33oMbFyLt2tW4O2f/w/e/PlzfPvJWny1Yg2+ITf4Fw6AtCXo/eXTdfjPT9bhDTnD&#10;McE9aLfR5K5bfgAgwc7gFMHvBMVfSaSSc003kUKm+Unu+l+BoyIuOqui1E2dvgcd7trozXBL3KP4&#10;28JGgKRH4HVkMBZEJPBg9Q6Mb9yJ+UNieKuohfHjJ3FF6Bje3bqJLwhUX0yO46tJdnJjJzU2LG7x&#10;91383bnbJF4tsA7SL0gMfjwAsjqaG+7nYi8PevMjA1iYGOFAyBZMmhvtQ39bA6eJ/g48nh7Gk9kx&#10;bvTH1EQv6u5cwK3aPIwNN5MLbEBfTwOeLExyLpA1fPDAx44LBr+lkPvHQY9ffx0AObfHgMeD3ve3&#10;f2rqfhGATMvt/3X96wCQ7fuRWOdPXkdQPhD+BIK/BECmRQDyQ5AHwHdTDID0HIpIXCSeIABOUBxO&#10;y8fzvRL4eoUAvllB8CO399WKzeRuNuMJu7/xALnCzXj//7Z33m9R3esW/wvu89znlCh1aMPMUGYY&#10;GBhg6E1AERAR7GLXYIkFE43RqCn2gogoYEexa3qPibEH6WUYehFUFFSwRdd9370ZGY2mnJOT5Nxz&#10;fljPboNO+e7PXutbuQ5Q6Y47G1bj+gd5qDq0FeUHM6GnreFwFmrIARqOZaGcgFi8fyMK93Jd4DoU&#10;7FqJCzlvkQtcim8yXhOc4AfkeA4uHoX9i5Kwe8FQbE2NxdujwjE3RoeUEA1GBnoiMcADgwLVCAlw&#10;haPirwIAfaJUcA2SQuZtJwBQFaTCgOQI+MX4CBOmelPMHTdnNGJToqAKkcFBI4FUbQvNAE84+Muh&#10;JAiGD/VHWGIg/u5kDgupGYbHBeB1nQxfOjrgmq0rxVoZ2lw9cFXpjRtm3AncBo/I9T02syJZA+Z2&#10;FIUJgKRu+k7qXZUonpKIw/OGYVfqEOyZMAjZYyORmRJBAIwgAEZi28QobCcnuIPi+D4CZf68JCEC&#10;H+KRICvETtBnNy3EOXJ/RTlrcWv5G2jVBKC2nyOaFBq0+QxAV8JY1Mck4oSnDznwo7hPoOohB3+v&#10;xkC/sQg/cY0XSgIcdQUAig0jRggKAKS/M7bwmqqmuEBwg9zTgI8ZgHyuxVAGXjD9zBcf4tTHJ/D9&#10;6S9Qx/V+9ZWooSjc1FCB0pLP8Okn2Th/5gSqKwmCxd+iRl8oNJBcI/gx9IzgM8r03vmz6SngMcx+&#10;pD5OmXLrxg2T/Z/QfzwAn5URfDy55A3eZ/j9SgDyguhCfy4SF3YjALnQiwDk+Evn6KboIHVX16Gb&#10;oNiZuw9XCYB3LV0IggoCoJRkR9Czx21LR9yxpkhs5YhHdDO2SJzRMGkseg5mo+XANpTnZaCSAKgn&#10;ABqOEQgJgGIE3oTCfRtRvHcjAXA1Lua+SwBcjlMZC/Hlpnn4dN0sisJTCIIjBReYPWco1k8aiNcS&#10;gsgBemJEoBcGaZWYkByNZUtSERntCV24C7wiSJFKKIOcYEdw8xyghv9gLTlCF6EO0NFLBlWgB+2r&#10;4RbMLtEKcp0CTn4KuAQqEDTEBzpyh+pQZ/Sz/wvCgtwwPsoT69wIZC5eaHXQoMwjCAWxydDHD0e7&#10;0gd3+5Hro8j7iBzhI4rEDEPBDZIrvGdhi1aZAvqUOJxMS0bOzCHYQQDcNjYKWwjCWZNjCXxxQhTO&#10;npaAnNRE7Jw9nCLwWBxMG4Pji8fjwxVThW5C36UvwvmclSjZuQ43X0tDtZ0Khr/L0ELurzEoDldH&#10;TkP9yEnIV2lRt2cnHjY1CJ2g7xuqCXA19Ns20O/c0NvViUEoApBn/eZozBDksvBkVqBe8LG4/LAj&#10;rCq4ILg/LlvG13D0LTp3Cpe+/RwVBWeFY14vhEeO1OlLUF9XhLra7/DZp9k4c/ogmuovoqriLCrL&#10;L9B+OQFQjLv/CQDseI5Mrxv1CwFo3P5S/fsA0Fj/90Ts+v4JAArwMy5nyAXa6ASpsHeyGxDq/kQA&#10;Cn3GqLDzTDDdPC3WvgMUgUPQzcPeeB5Ajnd0kz8yl+ChuS3ukQN6aOlAEJDilqUTKlxVaE+bjc5D&#10;uSjP3yK4wMqDGagm52c4moUqAmBpfgZK8jaTNuH73WtxadcaXNjxLr7jBpGs1/HV5gX4cCVF4aUp&#10;BMHR5AKHY/P0OCxJDMaEIA2G+nogSqtCdIAb3lk2C+MnxiA81h2BpFCKuUFDdJCozaDws4dusAZu&#10;4QphqitHT2dYKGzJISpIjnhJ8RI8Ij2h0DnBI5RbfNUYMNIbMh9LBIaqMWFQAMZTvM50kuCivQJF&#10;MiVqEkfjzMTp+DAiGm26YKHBg7+HB6SH5AAf9LPEw/5W9H1Y00PCBs1yOapGDcKHr45AzuwEwfFl&#10;Evw2jIrE8tgALI3xx+oRUXg7MQwv+ztjNkXvTZOGIjt1OLZN4okRRuLztbPxzZZFuJC7CtW7NuL6&#10;jJehd3BDtcIbPamzUZ08HnUT59DDZy72KLSo2JIpALC7igBYbRAi8K2aRvp9G4XfWhjyKABQhJ+x&#10;btD4QLwhwE0c+dEHQbEO0FD0vdAdhssVR+L2uipyfV8KQ+OM8wHyCBJeVL2EgFhVcZ5i8Ld4/2QG&#10;Pvl4BwxV36Gh9jIqSs8JLpAjMN8PpvD7LwCf+cNnJQLNuDW+1hR2fK1Xwut7X/ucD/N76dc6wCeN&#10;H73ixWWEONwLwGcjMK/FapwQ1RR+LGHdVirUvHar8OQWwCeKIxHrdj07BLoxuLKcnMFNOtdDAOzO&#10;y0eLewDuSpzwgBzfI3J+j+lGf0zg+8HMnm58qXDuER13Wzmg0VqK5iGJuJm3neLuVlQeSEfF/nRU&#10;5hMID21BBcGwLH8zyrhrDOkyucGCvA24tHcNzu9+F6dzluFU5mJ8JgyRIwi+OQF70wiAqfFYODwE&#10;48M0iCEABnkq4aOU4PUFEzF7znCMnhoJ32hneIQ7C47POcABnlHkBkPk0Ax0g2uwCxQ+ruT6eNU3&#10;Jey9uJ+fA5KnJyEkIVxoKPEbrMSgMVr4RkkxNjmcYOSNjX7OOEau83xsNPThYSj30KGe3F9xcASu&#10;KDW4b0mf3ZK/Axl9B4542M+OXKGt0Dm8TeqIEi8VLiRH4uTcZOwh5VDMzZ01FJtSYjDDT4mJWifM&#10;DtVijIcjoiR/wUi1PTndUMyJ0uJleo9Lybkeem0szuS8iYLd63BlZyaupUxAldwdteGxeLx1I4qm&#10;TUPRpFmoHz8PB2ReKF+1Do+bmnCHXPx9PY8AMYDXBxH6efJvLMCPtxyHRfgZHaAYgRl6DSYQZCDS&#10;dSpL7bV6IQpzBDZ2jr5az+sGU/lqpAdvazPa6bi2rBiXz59DW3MNWuov4avP9uDTj/JQfPkUWhrK&#10;eydBqEB7mzgaxPRe+TPqKeiZ6kfw65NYX/hjfv2cfiEARf3UtafU8e8VgQXgGY8ZfMZzPwnAF4wA&#10;4UIsFGzx6c4FvQ+AXA/ENwPFI74RqFDzdOrcLeYeO8J9+9HsQQC0VaDHSooHBLnHdMP/YOaIe/3l&#10;Qv0fV/zDnJyPlS2u2spQHRKOjpx0wf2VEeDK8wmC5PrKCXgMvhI6ZvhxfWDpoQwU0zEPm7u8fy3O&#10;73wH32xdQnF4Eb7YMA9HlhIAF4xA5pxEvDF+ACZFeyPO3wuhBECdqw0ShwTgFXJJU2bHwjuCV2tT&#10;QB1Cji7cCf7xblCHOxII1ULslWkdYOdhAyedDJoIFaJGh8ErygtSisbJU4cgcrgXBo7yQNIYHQb6&#10;2mC2qxVOBmtROWsGvp8xCyVh0ahyVKNCpkKlQoU2CX1+egA8JgiC3N4DK3vctJah2V4Og4sTCvw9&#10;cCYhBGdSh+HTxZPwwfKZ+GQlTwf2Kr5KX4ovNi7HyZULsTNtKgF+NNZOTsb6aSMwjeAX7fAXzPNz&#10;xYb4YKwZHo68xZOxdfpwfDRrCq5PmAi9rQsaNcG4NX8uaiZNRc3UV3Bl4lwclLqjYMlyoKGR4NeA&#10;H8gFCq6+tw5QdHti3Z/we78QgAw/EYDs/oxOkMsWO0AWO0JeNJ3XDe4gYDL8WMJ6wgTg9kYq8+2t&#10;qKm8iI/e241vvzqJsiJyhWXfo766DO0ttWhuqkZrK8Hz38n1meo54DPqnwIg63kXxWtiawwPin7u&#10;dYYdD5gWBk2bbJ/zwX4v/aMAFEUFi7a36HOwG3xRKzDD71kA8tRGHHdNoccSuj0INwBXkvMNwU6Q&#10;HSB3n6CborYBdwmAXXl5MLh64RaBr0cixV2C30PuAG3hjIcSNe5ZKykGMwAoFlva4Ja1I2o0vri+&#10;cSXF3u0UczeS49uI8gMEP3KDDL8nAKQ4XHFki3DMw+ZK8zehMG8dzma/hdOZS/DlxjScfGsqDrw+&#10;FjlzhmHV2CjMiNQiwV8jANCH3JzKuT9eTk3AlBmDEBqrhCaUh8M5kgO0haPubwhNdINbsBTuBEUb&#10;t79B7mONsEQdAuN9hOmwHLykMFOYUTy2RHCsM5ImBSJ+sBrz4ryxXeeCs15aFI2agsMUe78eOQrX&#10;BsSi2MEZ1R7euEZu8KalDD3WDuiS2KDJ3hFVSk8U6QJxKjIIxxKC8enMZJx/5xVc2rgYZ9KX41zW&#10;W/gu6218l7MaF/am4zI54wJS4aEsXDqQia+2r8JMisYhVv+DtGAP7Bg/DCuHRyFBaY4h9D7fDCCH&#10;FxeHLjcdrlt7oF0TitbQBHRNScOVCbORp1DjzGsLAQLeg+p6cUz3jwDIv/lPAZAdXx/0+JjLkvE8&#10;77dWVwoOkCHZXluDZj0BsYHKy5UmcoJU5lpbqZxexzUCYp2+GOVFZ1BZegnV5UUoOP8d9GWFwoSn&#10;rQRBbgVmmJjeL382ibBjoD2rH4PPKBGAvP80o35Oz6kD5HGAvDW+iP9RkcAdNwh2JrrO5wkUQlw0&#10;kXE1+T9KvxaAxujLdX9PxLB7Bn7PApDhZwQg9/0z1vWZdn0wlXCt1wHeqeG+f7W4o6drdY3o4Wic&#10;n48GtS+6yeU8JAByIwgvhHTfRomHFLfu2Lqjw0yG29w4YkUwsHRAvVyFa8vfQOOxnUI9X/mBjUIM&#10;LhP2CXy9MCwn98cusORgHxgZhJd2riZQLMfpzYvw6apZOLJkPLbPTsRbYyMwbZAXBhEYfCjGqj3s&#10;oZSZYWRSCMZNiMCAeA+4BToIc/mpgnjWZ3NEJLlCE26NiGHuGDY1BING+0I3UAmJmwVc/F2F0SKW&#10;zuZQ+dsjjq4NGx+C0fG+2Dw0GJ97u6JCoUTr0LE4PzwFFYOTUa7yRoHOD7WTxqExaSiaZUrUypyg&#10;9/dFeXwcKiZMR8WsNJx/dT6OTxuHj8jdXUxfhorcDSjcsQGXd5J4uYADW1BIDrnk6DYUHc4ibUPx&#10;kRzoP8zD2b2bMSVUjWH0vl4N12KCtxwD7P6K0V4uWBzmj1ODo3EjKAI37bW4JfXHde/B6JwwD1em&#10;zcMelTs+nj4dD6oq0U0PMJ4Q4TaPCqnhYY6NAgRFx896UQQ2FQOQH6Y8KSrHYjEaXyWothD0+HwX&#10;QY7h11rD44HLaVuOJn0Zmmr0wvC3qxSD2xv1BL0iGCpKacurypUJk5/yIkcdvNARlfUn96rJffJH&#10;6YnD6wWz0AG713iZQu6nJL72abj9Ej0BoOnojmtXed/4IvoPhDdHb0qAYJ94jrAbHRQTyVKb6gbp&#10;2Q/5e+rXAJAbPngkiFFC52eOvQw51nPgZwpArojmbRdPc94LwGfB11fo6anN9X90c3STY7hXVY87&#10;5BpuEAx5THB3/kFyGUG4Jwz3sseD/g64R7G3x9oZPQ5u6JR7olGuQa29GletXXDXWo4WBxdcmUeR&#10;jADILb2leeuFGaIZgJUEP4ZhOQORVEEQrOC6QdqWUFy+vIfHC1Mc3rEKF7ctw+n0Bfjg7enYu3AM&#10;1kyNwSvxfkgKpQjsrYKPygFuDhZwdfw74smxxSb7wy1UDoW/Fbk+K4QMdUXSVH/4RFth+DQd9r6/&#10;GsnTwmHn3g8ufi4kdzh4yuDqp4B3mDPC490RleCDEcFKrHG3RamHE5rtHNDi7gmDVodWpS8M5H7L&#10;dQG4NXcWWocNRa27BxoTYlG3cA5q09fBsHUbGjN3oW7XPlRmbEHBqhUo2b4Bdfuzoc/fRt/BFpTn&#10;bxXmTNSfzEXVyRyUH8tGqaAdguo+3o9PMpZh/hB/LEoMwdQQNQbLzBEntUWqrwZ7B4eiiiBocPdD&#10;u3cU2qJHoGHKbLTNXYQ8Nw0OJY3A3fIy+t0JduT8ug3cpYl/Yx7vzQ0hYmuw2CLMIHwWgBRpBYkA&#10;ZOiJACSnRvtGIF4jN1ldeJnisJ4cn1gWeQKFqsIzuPDNx7h84bQwr18Xt/CS06uvriAHWIzaqjKh&#10;hbiloVJs3ONp8fnB3lv2+d4wvXf+CJkCUIQg6fcGoFHGOf14n1/QcYPO85viN3eTzhv3hTf6/A/0&#10;R+vXAJDFBeHJWODeESBPQPcCALKM8BMBKDrAF7k/Fhf8TroJuJK8ixzDHQPFYT39O+QceuiJfmfb&#10;XlxRh6O7vxMe9FPgh34yPDJzFKfCslMRFLxwO3Um9OOmoTkkGZ2yALQ6qtE6cQw66aYu5zpAUkU+&#10;OT92gKTSfRSJeyHIbrCKAFh5cIsAyBIGJr2+eO86XKAofHbrEmEM7HsrpiFrVjJWjIzC3OgAjNJp&#10;EaZUQW7xEuLCdFj2+nSkzk2C+wAnKAfI4RnliGGTgjAlLQYBg6UYOtEfg0f5QRPkLEyAoPByhbOv&#10;GlJvJ8g9rOCts0VkPIE10AkpLhLkKCSoktqhU2KPmxIHNNO21VaGmxaOaLaWojskFB1ab9S6qXB7&#10;wVy07N4Kw8kDaH7/PbQdPYHWY++h+dBhVGSuQ+WOdNQd2QPDYZ4oNl1YLlSfn4H649moPZGNatpW&#10;HicQHs9FGQGwkiH40V68v+E17F4yGfuXvYwFCUFIkFlhokaByW42ODwgAM2jR6A1Pok0CvXTUtG6&#10;YBEOanywPyYO3SXF9Ptyy2+NsLZzt0Gc7KKL1EnOz6ibBMm+fYLdUy5QdH+mAGR1tvB6IeQeW5pR&#10;X1aCknNncZXKEet6M48CKUFl4Tlye5dRUXwJN3hFOJ7goLWe3N9lYap77iTNLlBY54Mk1GtTmRdS&#10;D4kTG5uZ33rS01+qPviJwDPC7w8BIKsPgHRM2dsIvaf0nA/yZ9FvAUAj8P4VAOQ6ImE1uJrq3kH0&#10;tbinr0L7ynQ0K/1xRyLHXSs5fiCHd58gcNNCjjZrJersvNAWPw631mzBD5t2om3IeDQoPFEzJAZd&#10;eRmC87u8azW5wA0C/MoIfiWkCpMozK3C5dxazDAkEHJr8eXda3F+2woC4FJ8m/4aPnlnBnbOHYX0&#10;KUOxdFg4JofqEKXxgNzaDNH+XkidmICR48KhDneCe7QrZD7mCIxVIHyoKwIGyRA5zAsKTyuo2fl5&#10;u0DqQc7PV4V+cjNoQ10RnxyAcZNjMYRi8VI3Jxy1laDV2kbo5tPdzwpdVjbotLVDT39r3LaUoENi&#10;Q5KgXibH9ZQUPNi/Cze/OInO01/izhef4erJk6jevw/l2ZtQty8LrSf3o/5oLir30UNg1xpU712P&#10;urzNqD2cCcOxbag+QddOMPx2Qk8ArHlvF0qPZOIwfe7Db8/AkXdmY9WoGMRY/y+SFGZID/bCxaQ4&#10;tA8bjutRSWgbPhE989/AR+7+OBgZg1sF3wtD4LhOt4cc4B0Dw5Ad34sAKNYTPw1AFtf9iRA0gtD0&#10;mOMvu8A6AmE7xWJuAeZZpK/UVaKxpoxgV/ak0Y4b8JpqKwXwtTaIU+PzOZ4dWmjc42qe3vL/5wAg&#10;b0XomU7O8CzoXqTfFIBPSajvE6Fn/JL+qC/ql+q3AKBRvwaAxg7PL4KgeF50f1013F+Mp8PXi3PJ&#10;lVSgac5StDtq0GNhi7tmEty1tMd1iRPaNBG4nZSKG8EjUGbhi/qRs/A4Nx/3lqyE3tEdxX46XM94&#10;F9UHN+NC7lso2rkKJXs2kMMTo7DR/ZUT/MSGknRygpkCACtIJeSUCigGn9/6Jr5ZPx+fr5yJI4sn&#10;IJtc4Opx0Xglxh9x3mq4SSVwt+qHSJUthg3yJJg5Cw0eTj6W8Ay1hWeIBGGxSngFSeHs5QBNoBvk&#10;GtrXyuHk6Yj+0r9BO0CJmBFBiI3VIU5hjVU2tjhLjq/HyhaPzK1w7yUz3DU3R7etJR5Ymgt6aG2J&#10;R1bW6OLZn1VadM2chR92bMO9g/vRQ+C7uisX1XRcvTcbTQd3oDGfnN6ezdDvWAv99ndRtXUFKras&#10;QFnuSvqOMsgF5hAEd5F2o/qouK5KzQe5+DLrDRx5OxUfrUvD4aWpSNE4IEXtgK2Dw/DhgFDUhw7E&#10;NWUorgYNRc/EufhMpcOB4Eh0XbwoAo8btaprcFuIwHTc6wCN4PtHAMgOkMV1gp0tXPXSjNrSEnJ+&#10;lehoqkUrQe9GK/1b3L2F4HbDGHOpTHPDR1nhBWHLTrCdHKPpynDG8v9HA7BPIvieB7ifU9/fPR90&#10;L9LPA9DEAf4XgH3wex4Af9YB0jXjUDieC/AWx15DBe4QDB8WleHKywtxzdoTDyyc8chCirv97IS6&#10;vlsxY3Fv3lvoHjMDBnMP1MoC0ZE4CXfGTUeLUocStRbXVryBhuPbcGn3Sny//W1hofSSPev7IMjO&#10;r1fcP1AvADCDwJhJAMxA0a51uJS1HF+teQWfv5OK99+cjD3zkpH18mCsGBGGkX5qaOwsMMDCDNMV&#10;UqQQ0IJ8pND6K0iO0AbZI3SQkqSCq1YCpY8jfMLcIXO3hX+UF9z9nGCnNIdHiALu/jIEesuR7GCF&#10;bRI76O3I7VpIyO2a464Fwc6CQGhtRS7Yko4JgnzOjPSSDW6aEwTlSlyJjERPyiT0zJiFjlfno2r5&#10;EhSmr0fB5tUoWL8Ml9YuwcV30nB2SSrOvD4FZ96YjnOr01BKENQf3io6vxN7UHtsN0XjXah9f6fQ&#10;PeiD1XPwxaZFOJW5HMuTojHZ0wVLAr1wJCIUjQGRuG7rS3F8MLpTZhEAKQIHhOHWufPCovY8Nf5T&#10;APwnHSDLCMAn+wRAXkWupqRIaAjhqbF4gtSW+koh9rIDNAKQ1wQpvXz+yepwVaUFIiR7HaKx/P//&#10;AeDzIfdT+i8ASb8vACki1fI0WAzACopMBECDAfeLS3At7U1yGFHolIXgocwX983FCVGvSJ1Ro9Wh&#10;gW62WisZOs0U6OhHzpCjscwTJc7eqJo6FU3Hc1F4YCOKc1ehcMcagtpaFBMEuR6wlOv8yP1xnR+P&#10;FmEAVuZn0PktKCK3xGsLF+9YiTMbF+BrcoBfr56J95dNwIH5iciePgTzBwUhVGqNMf3MkO3hjTU6&#10;T8So7eDt4QBvjR38eEW3IVqERLvDl2Kuq489PALlcHS3RMhgb/hFuEOlk0ITLIc7ucNAclaj7Cyx&#10;l9xfi40cj/pbkfO1ICdog8f9bPCQYNdNTrjH0o7AaI8HZrZ0jq6TM74psUWHnS1u2spwXaGGwVOL&#10;9wL8sMLfD3PJqWYkRODztKk4MTkJh0ZF4ei4gTg5OR5fLZ6Gyp2rUc0TR7DrI/jVH9uHmqO7YThO&#10;kfhoFr7NWoazmStQuHsTNk9PQZTEDHEyCyxWOaIqJAIdTkFo0w5E19hUfO1MANQGouvMOfQ0UKys&#10;+9cB0FgnyGsId11pQUt1FQrPniIQXhKGxFWWXBBWdmtvNKCDQUiAM1QUCfWCDD6Ow+VFF4XlMo0u&#10;0Kj/XAC24/8AiMaMP/B0sSoAAAAASUVORK5CYII="/>
  <p:tag name="ISPRING_PRESENTERDATA_4" val="QsO5aSBUaOG7iyBOZ+G7jWMgSHV54buBbg==|R2nDoW8gdmnDqm4=|||e0M2NjNDMTZELTZDRTEtNDU1MC04QUM5LTNDMkJDNDUxMjc4M30=||SVNQUklOR19QUkVTRU5URVJfUEhPVE9fNA==|MA==|||"/>
  <p:tag name="FLASHSPRING_PRESENTATION_REFERENCES" val=""/>
  <p:tag name="ISPRING_LMS_API_VERSION" val="SCORM 1.2"/>
  <p:tag name="ISPRING_ULTRA_SCORM_COURCE_TITLE" val="ELearningNhom7Bua com gia dinhLongBien"/>
  <p:tag name="ISPRING_ULTRA_SCORM_COURSE_ID" val="A1C63B94-84BE-4CEC-B7DA-3E30D6B2975F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ID" val="1"/>
  <p:tag name="ISPRINGONLINEFOLDERID" val="1"/>
  <p:tag name="ISPRING_OUTPUT_FOLDER" val="[[&quot;&gt;d\uFFFD\uFFFD{C268F8B5-5088-4558-8B0F-DE5280C81840}&quot;,&quot;D:\\E Learning\\Tệp xuất bản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},&quot;advancedSettings&quot;:{&quot;enableTextAllocation&quot;:&quot;T_TRUE&quot;,&quot;viewingFromLocalDrive&quot;:&quot;T_TRUE&quot;,&quot;contentScale&quot;:75,&quot;contentScaleMode&quot;:&quot;FIT_TO_WINDOW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publishDestination&quot;:&quot;LMS&quot;,&quot;wordSettings&quot;:{&quot;printCopies&quot;:1}}"/>
  <p:tag name="ISPRING_SCORM_RATE_SLIDES" val="0"/>
  <p:tag name="ISPRING_SCORM_PASSING_SCORE" val="80.000000"/>
  <p:tag name="ISPRING_PRESENTATION_TITLE" val="ELearningNhom7Bua com gia dinhLongBien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0.568"/>
  <p:tag name="GENSWF_SLIDE_TITLE" val="2. Luyện đọc"/>
  <p:tag name="ISPRING_SLIDE_INDENT_LEVEL" val="0"/>
  <p:tag name="ISPRING_SLIDE_ID_2" val="{5D007A0A-7030-4BF2-8445-A11A3EDBA2BE}"/>
  <p:tag name="ISPRING_PRESENTER_ID" val="{40209E96-6D8C-4CEC-B322-6A81CE0BD03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07.370"/>
  <p:tag name="GENSWF_SLIDE_TITLE" val="a. Đọc mẫu"/>
  <p:tag name="ISPRING_SLIDE_INDENT_LEVEL" val="0"/>
  <p:tag name="ISPRING_SLIDE_ID_2" val="{ED85032D-8F96-4F01-B8B3-AE9A6BF64882}"/>
  <p:tag name="TIMING" val="|56.602|5.891|7.736|17.23"/>
  <p:tag name="ISPRING_PRESENTER_ID" val="{40209E96-6D8C-4CEC-B322-6A81CE0BD03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6.491"/>
  <p:tag name="TIMING" val="|3.738"/>
  <p:tag name="GENSWF_SLIDE_TITLE" val="b. Giải nghĩa từ"/>
  <p:tag name="ISPRING_SLIDE_INDENT_LEVEL" val="0"/>
  <p:tag name="ISPRING_SLIDE_ID_2" val="{0BBAA24E-A442-4FA2-A779-37ACE063148C}"/>
  <p:tag name="ISPRING_PRESENTER_ID" val="{40209E96-6D8C-4CEC-B322-6A81CE0BD03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9.698"/>
  <p:tag name="GENSWF_SLIDE_TITLE" val="c. Luyện đọc lại"/>
  <p:tag name="ISPRING_SLIDE_INDENT_LEVEL" val="0"/>
  <p:tag name="ISPRING_SLIDE_ID_2" val="{B9C512AA-602C-480C-9275-5AD4D8CFF0B2}"/>
  <p:tag name="ISPRING_PRESENTER_ID" val="{40209E96-6D8C-4CEC-B322-6A81CE0BD03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4.687"/>
  <p:tag name="GENSWF_SLIDE_TITLE" val="3. Giới thiệu vần mới"/>
  <p:tag name="ISPRING_SLIDE_INDENT_LEVEL" val="0"/>
  <p:tag name="ISPRING_SLIDE_ID_2" val="{28607AEC-340D-4E41-8DB5-31D8873A5409}"/>
  <p:tag name="ISPRING_PRESENTER_ID" val="{40209E96-6D8C-4CEC-B322-6A81CE0BD03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48.624"/>
  <p:tag name="GENSWF_SLIDE_TITLE" val="a. Vần mới"/>
  <p:tag name="ISPRING_SLIDE_INDENT_LEVEL" val="0"/>
  <p:tag name="ISPRING_SLIDE_ID_2" val="{1A13A2D9-3AB0-4034-B6B1-87704F36DD98}"/>
  <p:tag name="TIMING" val="|6.508|21.021|10.147"/>
  <p:tag name="ISPRING_PRESENTER_ID" val="{40209E96-6D8C-4CEC-B322-6A81CE0BD03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RELATIVE_PATH" val="E Learning - Bai 5 - Bua com gia dinh\quiz\quiz1.quiz"/>
  <p:tag name="ISPRING_CUSTOM_TIMING_USED" val="1"/>
  <p:tag name="GENSWF_ADVANCE_TIME" val="59.201"/>
  <p:tag name="GENSWF_SLIDE_TITLE" val="b. Bài tập ứng dụng 1"/>
  <p:tag name="ISPRING_SLIDE_INDENT_LEVEL" val="0"/>
  <p:tag name="ISPRING_SLIDE_ID_2" val="{BB21BE79-2AFD-4D7C-9956-E30B4E66B34A}"/>
  <p:tag name="ISPRING_QUIZ_FULL_PATH" val="D:\E Learning\Tệp nguồn\E Learning - Bai 5 - Bua com gia dinh\quiz\quiz1.quiz"/>
  <p:tag name="ISPRING_PRESENTER_ID" val="{4BD54FFC-F9AA-445A-955E-0B34DFC60BCD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1.367"/>
  <p:tag name="ISPRING_CUSTOM_TIMING_USED" val="1"/>
  <p:tag name="GENSWF_SLIDE_TITLE" val="Video hướng dẫn tìm hiểu bài"/>
  <p:tag name="ISPRING_SLIDE_INDENT_LEVEL" val="0"/>
  <p:tag name="ISPRING_PLAYER_LAYOUT_TYPE" val="Video"/>
  <p:tag name="ISPRING_SLIDE_ID_2" val="{A974E31B-298E-4076-9E72-ADD85289F0CC}"/>
  <p:tag name="ISPRING_PRESENTER_ID" val="{4E069F67-C8CA-43BE-9207-3172C1EA9FB9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3.388"/>
  <p:tag name="GENSWF_SLIDE_TITLE" val="4. Tìm hiểu bài"/>
  <p:tag name="ISPRING_SLIDE_INDENT_LEVEL" val="0"/>
  <p:tag name="ISPRING_SLIDE_ID_2" val="{17C8F289-77E4-41D3-8646-2E435C6F43C6}"/>
  <p:tag name="ISPRING_PRESENTER_ID" val="{4E069F67-C8CA-43BE-9207-3172C1EA9FB9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3.quiz"/>
  <p:tag name="ISPRING_QUIZ_RELATIVE_PATH" val="E Learning - Bai 5 - Bua com gia dinh\quiz\quiz3.quiz"/>
  <p:tag name="ISPRING_CUSTOM_TIMING_USED" val="1"/>
  <p:tag name="GENSWF_ADVANCE_TIME" val="34.103"/>
  <p:tag name="GENSWF_SLIDE_TITLE" val="a. Câu hỏi 1"/>
  <p:tag name="ISPRING_SLIDE_INDENT_LEVEL" val="0"/>
  <p:tag name="ISPRING_SLIDE_ID_2" val="{FCA2592D-442E-4C82-A7E8-E761E1B0529E}"/>
  <p:tag name="ISPRING_QUIZ_FULL_PATH" val="D:\E Learning\Tệp nguồn\E Learning - Bai 5 - Bua com gia dinh\quiz\quiz3.quiz"/>
  <p:tag name="ISPRING_PRESENTER_ID" val="{4E069F67-C8CA-43BE-9207-3172C1EA9FB9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6.701"/>
  <p:tag name="GENSWF_SLIDE_TITLE" val="Phông"/>
  <p:tag name="ISPRING_SLIDE_INDENT_LEVEL" val="0"/>
  <p:tag name="ISPRING_SLIDE_ID_2" val="{2A099962-304B-460F-8DC8-3F3B0BDB44FA}"/>
  <p:tag name="ISPRING_PRESENTER_ID" val="{40209E96-6D8C-4CEC-B322-6A81CE0BD035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4.quiz"/>
  <p:tag name="ISPRING_QUIZ_RELATIVE_PATH" val="E Learning - Bai 5 - Bua com gia dinh\quiz\quiz4.quiz"/>
  <p:tag name="ISPRING_CUSTOM_TIMING_USED" val="1"/>
  <p:tag name="GENSWF_ADVANCE_TIME" val="36.506"/>
  <p:tag name="GENSWF_SLIDE_TITLE" val="b. Câu hỏi 2"/>
  <p:tag name="ISPRING_SLIDE_INDENT_LEVEL" val="0"/>
  <p:tag name="ISPRING_SLIDE_ID_2" val="{93D731A8-345D-446B-8560-754DB6F8185B}"/>
  <p:tag name="ISPRING_QUIZ_FULL_PATH" val="D:\E Learning\Tệp nguồn\E Learning - Bai 5 - Bua com gia dinh\quiz\quiz4.quiz"/>
  <p:tag name="ISPRING_PRESENTER_ID" val="{C663C16D-6CE1-4550-8AC9-3C2BC4512783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5.quiz"/>
  <p:tag name="ISPRING_QUIZ_RELATIVE_PATH" val="E Learning - Bai 5 - Bua com gia dinh\quiz\quiz5.quiz"/>
  <p:tag name="ISPRING_CUSTOM_TIMING_USED" val="1"/>
  <p:tag name="GENSWF_ADVANCE_TIME" val="35.705"/>
  <p:tag name="GENSWF_SLIDE_TITLE" val="c. Câu hỏi 3"/>
  <p:tag name="ISPRING_SLIDE_INDENT_LEVEL" val="0"/>
  <p:tag name="ISPRING_SLIDE_ID_2" val="{A3C7CF6C-1F6F-41C3-948D-D921A4D6E43E}"/>
  <p:tag name="ISPRING_QUIZ_FULL_PATH" val="D:\E Learning\Tệp nguồn\E Learning - Bai 5 - Bua com gia dinh\quiz\quiz5.quiz"/>
  <p:tag name="ISPRING_PRESENTER_ID" val="{9A0AA925-C967-4308-A639-F048B53A6674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8.quiz"/>
  <p:tag name="ISPRING_QUIZ_RELATIVE_PATH" val="E Learning - Bai 5 - Bua com gia dinh\quiz\quiz8.quiz"/>
  <p:tag name="ISPRING_CUSTOM_TIMING_USED" val="1"/>
  <p:tag name="GENSWF_ADVANCE_TIME" val="33.040"/>
  <p:tag name="GENSWF_SLIDE_TITLE" val="d. Câu hỏi 4"/>
  <p:tag name="ISPRING_SLIDE_INDENT_LEVEL" val="0"/>
  <p:tag name="ISPRING_SLIDE_ID_2" val="{013D692C-C8FE-434A-919A-A3CFF2B6BF98}"/>
  <p:tag name="ISPRING_QUIZ_FULL_PATH" val="D:\E Learning\Tệp nguồn\E Learning - Bai 5 - Bua com gia dinh\quiz\quiz8.quiz"/>
  <p:tag name="ISPRING_PRESENTER_ID" val="{40209E96-6D8C-4CEC-B322-6A81CE0BD035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RELATIVE_PATH" val="E Learning - Bai 5 - Bua com gia dinh\quiz\quiz2.quiz"/>
  <p:tag name="ISPRING_CUSTOM_TIMING_USED" val="1"/>
  <p:tag name="GENSWF_ADVANCE_TIME" val="28.229"/>
  <p:tag name="GENSWF_SLIDE_TITLE" val="e. Câu hỏi 5"/>
  <p:tag name="ISPRING_SLIDE_INDENT_LEVEL" val="0"/>
  <p:tag name="ISPRING_SLIDE_ID_2" val="{EF170191-2D0D-4764-A975-ECE366C59D96}"/>
  <p:tag name="ISPRING_QUIZ_FULL_PATH" val="D:\E Learning\Tệp nguồn\E Learning - Bai 5 - Bua com gia dinh\quiz\quiz2.quiz"/>
  <p:tag name="ISPRING_PRESENTER_ID" val="{4E069F67-C8CA-43BE-9207-3172C1EA9FB9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2.485"/>
  <p:tag name="GENSWF_SLIDE_TITLE" val="5 Củng cố"/>
  <p:tag name="ISPRING_SLIDE_INDENT_LEVEL" val="0"/>
  <p:tag name="ISPRING_SLIDE_ID_2" val="{6F61E091-9137-4DCE-9E8C-A3235AED1B7B}"/>
  <p:tag name="ISPRING_PRESENTER_ID" val="{40209E96-6D8C-4CEC-B322-6A81CE0BD035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20.467"/>
  <p:tag name="ISPRING_CUSTOM_TIMING_USED" val="1"/>
  <p:tag name="GENSWF_SLIDE_TITLE" val="Video củng cố 1"/>
  <p:tag name="ISPRING_SLIDE_INDENT_LEVEL" val="0"/>
  <p:tag name="ISPRING_PLAYER_LAYOUT_TYPE" val="Video"/>
  <p:tag name="ISPRING_SLIDE_ID_2" val="{CF6037C1-465D-4F9C-B6AB-0A14785417FE}"/>
  <p:tag name="ISPRING_PRESENTER_ID" val="{C663C16D-6CE1-4550-8AC9-3C2BC4512783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6.173"/>
  <p:tag name="GENSWF_SLIDE_TITLE" val="Dẫn vào bài hát củng cố"/>
  <p:tag name="ISPRING_SLIDE_INDENT_LEVEL" val="0"/>
  <p:tag name="ISPRING_SLIDE_ID_2" val="{6CD4C212-EA07-440A-B0DC-966A778988E6}"/>
  <p:tag name="ISPRING_PRESENTER_ID" val="{C663C16D-6CE1-4550-8AC9-3C2BC4512783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76.007"/>
  <p:tag name="GENSWF_SLIDE_TITLE" val="Bài hát&quot;Nhà là nơi&quot;"/>
  <p:tag name="ISPRING_SLIDE_INDENT_LEVEL" val="0"/>
  <p:tag name="ISPRING_PLAYER_LAYOUT_TYPE" val="Video"/>
  <p:tag name="ISPRING_SLIDE_ID_2" val="{BFD7B5D6-2EA9-4FC0-8A72-8477EC4F62DF}"/>
  <p:tag name="ISPRING_PRESENTER_ID" val="{9A0AA925-C967-4308-A639-F048B53A6674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24.000"/>
  <p:tag name="ISPRING_CUSTOM_TIMING_USED" val="1"/>
  <p:tag name="GENSWF_SLIDE_TITLE" val="Video củng cố 2"/>
  <p:tag name="ISPRING_SLIDE_INDENT_LEVEL" val="0"/>
  <p:tag name="ISPRING_PLAYER_LAYOUT_TYPE" val="Video"/>
  <p:tag name="ISPRING_SLIDE_ID_2" val="{B8BBB978-6E17-4368-9D54-669011A8C566}"/>
  <p:tag name="ISPRING_PRESENTER_ID" val="{40209E96-6D8C-4CEC-B322-6A81CE0BD035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ài liệu tham khảo"/>
  <p:tag name="ISPRING_SLIDE_INDENT_LEVEL" val="0"/>
  <p:tag name="GENSWF_ADVANCE_TIME" val="12.209"/>
  <p:tag name="ISPRING_SLIDE_ID_2" val="{16EF8B00-1311-4099-90B3-21A999502322}"/>
  <p:tag name="ISPRING_PRESENTER_ID" val="{4E069F67-C8CA-43BE-9207-3172C1EA9FB9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33.110"/>
  <p:tag name="ISPRING_CUSTOM_TIMING_USED" val="1"/>
  <p:tag name="GENSWF_SLIDE_TITLE" val="Video giới thiệu"/>
  <p:tag name="ISPRING_SLIDE_INDENT_LEVEL" val="0"/>
  <p:tag name="ISPRING_PLAYER_LAYOUT_TYPE" val="Video"/>
  <p:tag name="ISPRING_SLIDE_ID_2" val="{357879CF-A600-48A9-9488-3360649754BF}"/>
  <p:tag name="ISPRING_PRESENTER_ID" val="{40209E96-6D8C-4CEC-B322-6A81CE0BD03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1.285"/>
  <p:tag name="GENSWF_SLIDE_TITLE" val="1. Khởi động"/>
  <p:tag name="ISPRING_SLIDE_INDENT_LEVEL" val="0"/>
  <p:tag name="ISPRING_SLIDE_ID_2" val="{A7D56ACB-A8DD-4ABF-AD72-F4CD231149BA}"/>
  <p:tag name="ISPRING_PRESENTER_ID" val="{40209E96-6D8C-4CEC-B322-6A81CE0BD03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61.440"/>
  <p:tag name="ISPRING_CUSTOM_TIMING_USED" val="1"/>
  <p:tag name="GENSWF_SLIDE_TITLE" val="Bài hát &quot;Trái đất này là của chúng mình&quot;"/>
  <p:tag name="ISPRING_SLIDE_INDENT_LEVEL" val="0"/>
  <p:tag name="ISPRING_PLAYER_LAYOUT_TYPE" val="Video"/>
  <p:tag name="ISPRING_SLIDE_ID_2" val="{737AAA2F-12FC-45A3-9625-1B1E03A7B330}"/>
  <p:tag name="ISPRING_PRESENTER_ID" val="{C663C16D-6CE1-4550-8AC9-3C2BC4512783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6.809"/>
  <p:tag name="GENSWF_SLIDE_TITLE" val="Giới thiệu bài mới"/>
  <p:tag name="ISPRING_SLIDE_INDENT_LEVEL" val="0"/>
  <p:tag name="ISPRING_SLIDE_ID_2" val="{16BB47DD-F8CE-4B17-AEE8-D299A58D7E4D}"/>
  <p:tag name="ISPRING_PRESENTER_ID" val="{40209E96-6D8C-4CEC-B322-6A81CE0BD03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7.400"/>
  <p:tag name="ISPRING_CUSTOM_TIMING_USED" val="1"/>
  <p:tag name="ISPRING_SLIDE_INDENT_LEVEL" val="0"/>
  <p:tag name="GENSWF_SLIDE_TITLE" val="Video bắt đầu bài học"/>
  <p:tag name="ISPRING_PLAYER_LAYOUT_TYPE" val="Video"/>
  <p:tag name="ISPRING_SLIDE_ID_2" val="{59BD33DB-E98F-44D7-9FBD-E926714E5EC8}"/>
  <p:tag name="ISPRING_PRESENTER_ID" val="{4BD54FFC-F9AA-445A-955E-0B34DFC60BCD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3.434"/>
  <p:tag name="GENSWF_SLIDE_TITLE" val="Quan sát tranh và trả lời câu hỏi"/>
  <p:tag name="ISPRING_SLIDE_INDENT_LEVEL" val="0"/>
  <p:tag name="ISPRING_SLIDE_ID_2" val="{3A1F1D5E-5AFA-4AC4-810D-DA18EFE0746E}"/>
  <p:tag name="ISPRING_PRESENTER_ID" val="{4BD54FFC-F9AA-445A-955E-0B34DFC60BCD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25.861"/>
  <p:tag name="ISPRING_CUSTOM_TIMING_USED" val="1"/>
  <p:tag name="GENSWF_SLIDE_TITLE" val="Video mục tiêu bài học"/>
  <p:tag name="ISPRING_SLIDE_INDENT_LEVEL" val="0"/>
  <p:tag name="ISPRING_PLAYER_LAYOUT_TYPE" val="Video"/>
  <p:tag name="ISPRING_SLIDE_ID_2" val="{72BD1E18-ACE1-402E-A933-0CCC6BA5CE76}"/>
  <p:tag name="ISPRING_PRESENTER_ID" val="{9A0AA925-C967-4308-A639-F048B53A6674}"/>
</p:tagLst>
</file>

<file path=ppt/theme/theme1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4172</TotalTime>
  <Words>496</Words>
  <Application>Microsoft Office PowerPoint</Application>
  <PresentationFormat>On-screen Show (16:9)</PresentationFormat>
  <Paragraphs>100</Paragraphs>
  <Slides>28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6" baseType="lpstr">
      <vt:lpstr>Arial</vt:lpstr>
      <vt:lpstr>Arial Rounded</vt:lpstr>
      <vt:lpstr>Arial-SGK-TV</vt:lpstr>
      <vt:lpstr>Calibri</vt:lpstr>
      <vt:lpstr>Segoe UI</vt:lpstr>
      <vt:lpstr>Segoe UI Semibold</vt:lpstr>
      <vt:lpstr>Times New Roman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ELearningNhom7Bua com gia dinhLongBien</dc:title>
  <dc:creator>Pham Thi Minh Phuong</dc:creator>
  <cp:lastModifiedBy>Quynh Nguyen Thi Nhu</cp:lastModifiedBy>
  <cp:revision>204</cp:revision>
  <dcterms:created xsi:type="dcterms:W3CDTF">2020-08-13T09:19:00Z</dcterms:created>
  <dcterms:modified xsi:type="dcterms:W3CDTF">2021-04-24T09:51:04Z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0x010100592AF9ED3A35974FB4FC0A750E20F08F</vt:lpwstr>
  </property>
  <property fmtid="{D5CDD505-2E9C-101B-9397-08002B2CF9AE}" pid="3" name="KSOProductBuildVer">
    <vt:lpwstr>1033-11.2.0.9635</vt:lpwstr>
  </property>
</Properties>
</file>