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6" r:id="rId2"/>
    <p:sldId id="275" r:id="rId3"/>
    <p:sldId id="307" r:id="rId4"/>
    <p:sldId id="305" r:id="rId5"/>
    <p:sldId id="257" r:id="rId6"/>
    <p:sldId id="258" r:id="rId7"/>
    <p:sldId id="260" r:id="rId8"/>
    <p:sldId id="310" r:id="rId9"/>
    <p:sldId id="264" r:id="rId10"/>
    <p:sldId id="261" r:id="rId11"/>
    <p:sldId id="311" r:id="rId12"/>
    <p:sldId id="312" r:id="rId13"/>
    <p:sldId id="267" r:id="rId14"/>
    <p:sldId id="268" r:id="rId15"/>
    <p:sldId id="313" r:id="rId16"/>
    <p:sldId id="308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147"/>
    <a:srgbClr val="FDFDFE"/>
    <a:srgbClr val="FDFDFC"/>
    <a:srgbClr val="FBFDF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476B1-EECE-44B4-8557-D6D14F3A827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00114-B69B-460F-B923-6771F81A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90D9D9-3BD9-4102-85CE-3F241C184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B8E2C8-99F0-4E0C-9138-1D588570D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5AB8E6-3ADF-4EC0-868B-66A65C67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374F46-0383-44B6-B3A8-9CC4934B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CCAD65-98FB-4AC9-B4ED-A92B404D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2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B5C6D-59F2-47F7-83CC-601F8942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6C7500-F8D5-4EE7-B010-F404CF3FA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9B20AC-1A02-4773-B85F-D7D67082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BB2B35-1258-45A8-A8ED-56427EC9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D7B8A0-7365-4ECE-9D8F-E94E042B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7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E2340B8-7BA1-46C1-A18B-0221689C8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527E91-D4F4-44D5-A121-4D93A1396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936938-0DEE-47D1-A5C0-D04CAA90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EE9CCE-CE9D-42CF-BF4E-07AE26D4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8B9673-F606-4D0F-8913-89A914B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7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69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C0F94B-99F3-4559-992F-B62677FE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5CA1B-9E30-4B5E-B35E-2183DAF9C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F7F61-6FEE-4123-81DA-001DD2FB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4EC825-6DB5-483E-98DD-A5ADEF7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9FAA58-8231-4452-89F7-04B60090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4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C50169-F5E4-4041-A305-86FEBAAA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0B3EA4-E388-4D9B-A8DC-B9911AC04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F4B874-A71B-462E-90FB-40C264AB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0E5322-52D1-4245-8D3D-2FAFF24F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EB311F-B701-40DB-B8B3-61BC5D7F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BCF4E4-0217-4D53-8AA8-3BC7CC19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DFC544-B5B3-4FEF-96A9-7D70EFC5A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1DB9F3-95F2-46DF-84FB-4A70E6287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49A288-9582-4303-9E79-3C37C42C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ED8EB01-4621-405F-B4AD-EBD650B7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485A06-AB2D-424A-869E-B6B03C18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0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69CC2-D7C2-476F-B359-A9630D39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9703D5-523C-43AF-AEF1-84320F743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8E3B67-A28C-4F02-B0C3-A79FD0B0E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B4724B-5598-440C-80C3-E2B33AEDC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B2EEC49-5300-482C-B133-2EE76FA0C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C8AED96-2BC9-4681-8C22-9223FEE6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1C7B1A-183F-4329-A369-9DAE828A0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BEFD2A7-07C7-4A8D-9D94-71DAF320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E58023-F8B1-42CE-A9CB-A9CE0FF5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B4479D9-0897-461C-9269-63A01861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28E5C1-F357-4B8E-B7F8-623D5091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C950209-5125-48BA-9365-EBF77F3B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9E41E4-03D9-4531-A04A-5BC55498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3CAEE1A-A4C2-413A-96E0-B217C3D7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F3C062-9BA5-4548-A4DA-5A3AC628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9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7F66CC-BDCA-4E8A-BB0C-EF414EB1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BB1785-837A-4108-B960-4ADC8457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C0A422-1921-4D9C-953D-DECC36A1E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1E6453-B371-4657-89F8-8BF13E0D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8D22ED-4EBB-48D9-8B07-E45B2A71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350A60-68AF-46B0-BCF8-147914B0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2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A93AD8-3287-4FEF-BD50-403D5EDC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2E1D161-0BC2-44C0-B4DF-E54A44966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3EBA16-1EA3-4AE5-B4DD-E77A178C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D6AC2D-1F4E-457C-9465-9365742E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870358-BEAD-47E0-BF09-B49DCFB3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4F5D19-1489-4206-8647-38F12B3B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3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89139A-E418-4C5B-873D-830DE123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B9F34A-2A8C-4875-A63C-323EA85DD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F674B9-7DC1-45BF-ACEB-14C219E13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F774A-B174-4DD6-B52C-69A5E5CE981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808D9F-CFE4-4764-93CA-8F3252CD4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A7805B-9190-4B4D-8A3D-23E12F04B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4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61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9" y="2235751"/>
            <a:ext cx="4929952" cy="1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5" y="2314401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9752" y="3631118"/>
            <a:ext cx="793768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53BA67-2806-4650-A8ED-E568DFF1E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7593B8-9C01-4337-B748-6D36051C7062}"/>
              </a:ext>
            </a:extLst>
          </p:cNvPr>
          <p:cNvSpPr txBox="1"/>
          <p:nvPr/>
        </p:nvSpPr>
        <p:spPr>
          <a:xfrm>
            <a:off x="295422" y="173012"/>
            <a:ext cx="3662429" cy="91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83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AD1F204-9FB0-5022-80E7-8B234786B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0B16829-DAAA-A2A2-DD90-3ACDA6FD110F}"/>
              </a:ext>
            </a:extLst>
          </p:cNvPr>
          <p:cNvGrpSpPr/>
          <p:nvPr/>
        </p:nvGrpSpPr>
        <p:grpSpPr>
          <a:xfrm>
            <a:off x="1115331" y="-59206"/>
            <a:ext cx="10317707" cy="5803843"/>
            <a:chOff x="2359027" y="235426"/>
            <a:chExt cx="4241173" cy="229908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DBBC69F-3408-E45D-6C06-BADF5DED0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 t="67758" r="5970" b="8979"/>
            <a:stretch/>
          </p:blipFill>
          <p:spPr>
            <a:xfrm>
              <a:off x="2359027" y="235426"/>
              <a:ext cx="4241173" cy="15954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0DF1C2D-4EAB-2B47-C2F3-2988CB8C2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" t="9207" r="5971" b="80532"/>
            <a:stretch/>
          </p:blipFill>
          <p:spPr>
            <a:xfrm>
              <a:off x="2359027" y="1830858"/>
              <a:ext cx="4241172" cy="70364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C3E9D64-160A-CB9A-183F-0F83674E82E8}"/>
              </a:ext>
            </a:extLst>
          </p:cNvPr>
          <p:cNvSpPr/>
          <p:nvPr/>
        </p:nvSpPr>
        <p:spPr>
          <a:xfrm>
            <a:off x="1828800" y="482325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A21257E-01AE-B847-D250-E0441622D78A}"/>
              </a:ext>
            </a:extLst>
          </p:cNvPr>
          <p:cNvSpPr/>
          <p:nvPr/>
        </p:nvSpPr>
        <p:spPr>
          <a:xfrm>
            <a:off x="1873336" y="1188615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ECE07C2-4F3F-7750-BF6C-B20072336827}"/>
              </a:ext>
            </a:extLst>
          </p:cNvPr>
          <p:cNvSpPr/>
          <p:nvPr/>
        </p:nvSpPr>
        <p:spPr>
          <a:xfrm>
            <a:off x="1791852" y="1802380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2C4E22C-0145-7B72-FB5A-102EB5AD5F50}"/>
              </a:ext>
            </a:extLst>
          </p:cNvPr>
          <p:cNvSpPr/>
          <p:nvPr/>
        </p:nvSpPr>
        <p:spPr>
          <a:xfrm>
            <a:off x="1791852" y="2386761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DF280AE-526C-7FFB-230E-03B5496D604F}"/>
              </a:ext>
            </a:extLst>
          </p:cNvPr>
          <p:cNvSpPr/>
          <p:nvPr/>
        </p:nvSpPr>
        <p:spPr>
          <a:xfrm>
            <a:off x="1791852" y="2842716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(5)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AC28A8-C9ED-C39D-E5AE-77D987F11D4A}"/>
              </a:ext>
            </a:extLst>
          </p:cNvPr>
          <p:cNvSpPr/>
          <p:nvPr/>
        </p:nvSpPr>
        <p:spPr>
          <a:xfrm>
            <a:off x="1709486" y="3468978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(6)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0427DA0-4EE6-440B-DF7E-7BC309A8F76E}"/>
              </a:ext>
            </a:extLst>
          </p:cNvPr>
          <p:cNvSpPr/>
          <p:nvPr/>
        </p:nvSpPr>
        <p:spPr>
          <a:xfrm>
            <a:off x="3626874" y="3240884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(7)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F5BD5CB-3C63-3A02-888C-9C1DE5110BAA}"/>
              </a:ext>
            </a:extLst>
          </p:cNvPr>
          <p:cNvSpPr/>
          <p:nvPr/>
        </p:nvSpPr>
        <p:spPr>
          <a:xfrm>
            <a:off x="1811140" y="3951799"/>
            <a:ext cx="6550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(8)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A422656-B80B-0666-25CD-2299EDACB331}"/>
              </a:ext>
            </a:extLst>
          </p:cNvPr>
          <p:cNvSpPr/>
          <p:nvPr/>
        </p:nvSpPr>
        <p:spPr>
          <a:xfrm>
            <a:off x="3754087" y="3770850"/>
            <a:ext cx="7566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(9)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4765B9F-0A55-E83B-45DC-F2D8A00D659F}"/>
              </a:ext>
            </a:extLst>
          </p:cNvPr>
          <p:cNvSpPr/>
          <p:nvPr/>
        </p:nvSpPr>
        <p:spPr>
          <a:xfrm>
            <a:off x="6634111" y="3770850"/>
            <a:ext cx="7566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(10)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77853FD-F3E1-96A6-DAD1-4CCF92E8FCD2}"/>
              </a:ext>
            </a:extLst>
          </p:cNvPr>
          <p:cNvSpPr/>
          <p:nvPr/>
        </p:nvSpPr>
        <p:spPr>
          <a:xfrm>
            <a:off x="2972099" y="4227037"/>
            <a:ext cx="7566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(11)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D050130-426D-1333-6FA9-B6A85ED4D6B8}"/>
              </a:ext>
            </a:extLst>
          </p:cNvPr>
          <p:cNvSpPr/>
          <p:nvPr/>
        </p:nvSpPr>
        <p:spPr>
          <a:xfrm>
            <a:off x="7822838" y="4255158"/>
            <a:ext cx="7566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(12)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6CC66CB-68F8-92E6-7E88-1A1AF9761902}"/>
              </a:ext>
            </a:extLst>
          </p:cNvPr>
          <p:cNvCxnSpPr>
            <a:cxnSpLocks/>
          </p:cNvCxnSpPr>
          <p:nvPr/>
        </p:nvCxnSpPr>
        <p:spPr>
          <a:xfrm>
            <a:off x="7515290" y="3951799"/>
            <a:ext cx="1162305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083EC0E-4AD7-B882-B382-F635FAAD66B4}"/>
              </a:ext>
            </a:extLst>
          </p:cNvPr>
          <p:cNvCxnSpPr>
            <a:cxnSpLocks/>
          </p:cNvCxnSpPr>
          <p:nvPr/>
        </p:nvCxnSpPr>
        <p:spPr>
          <a:xfrm>
            <a:off x="9539449" y="4871313"/>
            <a:ext cx="1347434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4147258-83F8-F30C-E096-109D76D44601}"/>
              </a:ext>
            </a:extLst>
          </p:cNvPr>
          <p:cNvSpPr/>
          <p:nvPr/>
        </p:nvSpPr>
        <p:spPr>
          <a:xfrm>
            <a:off x="3022069" y="4628391"/>
            <a:ext cx="7566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(13)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4BF7D63-5E97-E5D8-10FD-141DA3DE128A}"/>
              </a:ext>
            </a:extLst>
          </p:cNvPr>
          <p:cNvSpPr/>
          <p:nvPr/>
        </p:nvSpPr>
        <p:spPr>
          <a:xfrm>
            <a:off x="5985170" y="4658051"/>
            <a:ext cx="756674" cy="4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3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31"/>
    </mc:Choice>
    <mc:Fallback xmlns="">
      <p:transition spd="slow" advTm="12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9EF83C-5251-6F55-8735-47DE8BE4E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B988435-727D-1EB1-0C52-042351F85E01}"/>
              </a:ext>
            </a:extLst>
          </p:cNvPr>
          <p:cNvGrpSpPr/>
          <p:nvPr/>
        </p:nvGrpSpPr>
        <p:grpSpPr>
          <a:xfrm>
            <a:off x="576870" y="209303"/>
            <a:ext cx="11083233" cy="6295825"/>
            <a:chOff x="2359027" y="235426"/>
            <a:chExt cx="4241173" cy="229908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85859A72-5FE8-361B-6E54-5C6B8E8B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 t="67758" r="5970" b="8979"/>
            <a:stretch/>
          </p:blipFill>
          <p:spPr>
            <a:xfrm>
              <a:off x="2359027" y="235426"/>
              <a:ext cx="4241173" cy="15954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99FD90D-3A1C-2B76-40DB-46FCFEB22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" t="9207" r="5971" b="80532"/>
            <a:stretch/>
          </p:blipFill>
          <p:spPr>
            <a:xfrm>
              <a:off x="2359027" y="1830858"/>
              <a:ext cx="4241172" cy="70364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B2590CF-3B58-E149-9689-8DCC5E9E4031}"/>
              </a:ext>
            </a:extLst>
          </p:cNvPr>
          <p:cNvSpPr/>
          <p:nvPr/>
        </p:nvSpPr>
        <p:spPr>
          <a:xfrm>
            <a:off x="1338427" y="859168"/>
            <a:ext cx="579295" cy="57320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6DE53FA-A390-7EF4-5406-D316EC583BF0}"/>
              </a:ext>
            </a:extLst>
          </p:cNvPr>
          <p:cNvSpPr/>
          <p:nvPr/>
        </p:nvSpPr>
        <p:spPr>
          <a:xfrm>
            <a:off x="1338427" y="4491197"/>
            <a:ext cx="579295" cy="57320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5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31"/>
    </mc:Choice>
    <mc:Fallback xmlns="">
      <p:transition spd="slow" advTm="1237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65CB47-E236-41E2-B181-9459313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" y="1288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081FBA-EFA4-4268-A642-615EFF98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2A5441D-6DC1-5116-2734-C70BAE2BE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2BD3829-3CC5-A35E-7900-244FE5B41F0D}"/>
              </a:ext>
            </a:extLst>
          </p:cNvPr>
          <p:cNvGrpSpPr/>
          <p:nvPr/>
        </p:nvGrpSpPr>
        <p:grpSpPr>
          <a:xfrm>
            <a:off x="576870" y="209303"/>
            <a:ext cx="11083233" cy="6295825"/>
            <a:chOff x="2359027" y="235426"/>
            <a:chExt cx="4241173" cy="229908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F2D5D5A-1E31-78A9-76A5-9E7EFD5BD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 t="67758" r="5970" b="8979"/>
            <a:stretch/>
          </p:blipFill>
          <p:spPr>
            <a:xfrm>
              <a:off x="2359027" y="235426"/>
              <a:ext cx="4241173" cy="15954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6D54BAA-715A-36C3-62EF-A72D18983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" t="9207" r="5971" b="80532"/>
            <a:stretch/>
          </p:blipFill>
          <p:spPr>
            <a:xfrm>
              <a:off x="2359027" y="1830858"/>
              <a:ext cx="4241172" cy="70364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34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31"/>
    </mc:Choice>
    <mc:Fallback xmlns="">
      <p:transition spd="slow" advTm="12373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4"/>
            <a:ext cx="347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7F9372-4D7E-40F3-8AE4-EB51C138B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7773" cy="3125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9FFFD5-A6AF-4883-A92E-D28B48B10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3" y="880771"/>
            <a:ext cx="10993478" cy="4922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7535E4-01DC-4314-909C-6CDB6896557B}"/>
              </a:ext>
            </a:extLst>
          </p:cNvPr>
          <p:cNvSpPr txBox="1"/>
          <p:nvPr/>
        </p:nvSpPr>
        <p:spPr>
          <a:xfrm>
            <a:off x="2002721" y="6010033"/>
            <a:ext cx="815926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878357-5177-4A76-88C9-970FAED9644C}"/>
              </a:ext>
            </a:extLst>
          </p:cNvPr>
          <p:cNvSpPr txBox="1"/>
          <p:nvPr/>
        </p:nvSpPr>
        <p:spPr>
          <a:xfrm>
            <a:off x="1478786" y="5942693"/>
            <a:ext cx="955196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787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3A6C6F-9039-42EC-AF64-31458171C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3" y="675249"/>
            <a:ext cx="11059810" cy="451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517BAE-EE64-4200-A408-87B0C8141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73" y="772001"/>
            <a:ext cx="5640530" cy="6347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23FAF0F-76C6-4244-8EC3-57DE24924DE3}"/>
              </a:ext>
            </a:extLst>
          </p:cNvPr>
          <p:cNvSpPr/>
          <p:nvPr/>
        </p:nvSpPr>
        <p:spPr>
          <a:xfrm>
            <a:off x="5254389" y="826593"/>
            <a:ext cx="382138" cy="538184"/>
          </a:xfrm>
          <a:prstGeom prst="rect">
            <a:avLst/>
          </a:prstGeom>
          <a:solidFill>
            <a:srgbClr val="FDD1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E0C31B-601C-415E-A2BB-4845CD89691B}"/>
              </a:ext>
            </a:extLst>
          </p:cNvPr>
          <p:cNvSpPr txBox="1"/>
          <p:nvPr/>
        </p:nvSpPr>
        <p:spPr>
          <a:xfrm>
            <a:off x="2037470" y="5470082"/>
            <a:ext cx="796633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05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B7466F-99D3-495B-8C68-2674A15DB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8" y="604466"/>
            <a:ext cx="11059810" cy="4431768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F7D58A-E5C6-4470-B384-16850459623B}"/>
              </a:ext>
            </a:extLst>
          </p:cNvPr>
          <p:cNvSpPr txBox="1"/>
          <p:nvPr/>
        </p:nvSpPr>
        <p:spPr>
          <a:xfrm>
            <a:off x="1237957" y="4135902"/>
            <a:ext cx="66962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Theo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83F089-B2BE-467C-9FE7-C2430682EE6E}"/>
              </a:ext>
            </a:extLst>
          </p:cNvPr>
          <p:cNvSpPr txBox="1"/>
          <p:nvPr/>
        </p:nvSpPr>
        <p:spPr>
          <a:xfrm>
            <a:off x="644262" y="5455746"/>
            <a:ext cx="109034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16767C-3755-4ACA-8D46-FBAECD98B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6" y="243817"/>
            <a:ext cx="11713248" cy="3708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CB7CB0-6E66-4492-B2FA-DA5E216BB67C}"/>
              </a:ext>
            </a:extLst>
          </p:cNvPr>
          <p:cNvSpPr txBox="1"/>
          <p:nvPr/>
        </p:nvSpPr>
        <p:spPr>
          <a:xfrm>
            <a:off x="7310521" y="1094596"/>
            <a:ext cx="299155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D3ACCD-3CE6-4F0C-8647-4C4C00878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6" y="2097981"/>
            <a:ext cx="11713248" cy="30472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3563" y="3690382"/>
            <a:ext cx="111909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wgày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wày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gia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đìζ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lΗłn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hΞn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="" xmlns:a16="http://schemas.microsoft.com/office/drawing/2014/main" id="{9BDEC1FE-ED6E-4F83-9286-1382C6B7C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31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8B406DB-42E5-4FA3-96B1-F199261A0045}"/>
              </a:ext>
            </a:extLst>
          </p:cNvPr>
          <p:cNvSpPr/>
          <p:nvPr/>
        </p:nvSpPr>
        <p:spPr>
          <a:xfrm>
            <a:off x="3515533" y="1951735"/>
            <a:ext cx="5698805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 HƯỚNG BÀI HỌC </a:t>
            </a:r>
            <a:endParaRPr lang="vi-VN" sz="40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/>
          </a:p>
        </p:txBody>
      </p:sp>
      <p:grpSp>
        <p:nvGrpSpPr>
          <p:cNvPr id="2" name="Group 1"/>
          <p:cNvGrpSpPr/>
          <p:nvPr/>
        </p:nvGrpSpPr>
        <p:grpSpPr>
          <a:xfrm>
            <a:off x="3200873" y="2869487"/>
            <a:ext cx="7261552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8446" y="2812694"/>
            <a:ext cx="1323109" cy="1323109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79513" y="-1131658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3" y="237859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0000" y="583615"/>
            <a:ext cx="8229600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72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7724" y="304947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267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0771" y="3052119"/>
            <a:ext cx="6828616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BỮA CƠM GIA ĐÌNH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96D99684-8DD8-46A3-9A29-3D2E15A77475}"/>
              </a:ext>
            </a:extLst>
          </p:cNvPr>
          <p:cNvSpPr txBox="1">
            <a:spLocks/>
          </p:cNvSpPr>
          <p:nvPr/>
        </p:nvSpPr>
        <p:spPr>
          <a:xfrm>
            <a:off x="3103755" y="4562423"/>
            <a:ext cx="7102091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121904" tIns="60952" rIns="121904" bIns="60952" rtlCol="0" anchor="ctr">
            <a:norm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58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339122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E6EA5E-BC67-7927-3C60-8BD5406A2D2E}"/>
              </a:ext>
            </a:extLst>
          </p:cNvPr>
          <p:cNvSpPr txBox="1"/>
          <p:nvPr/>
        </p:nvSpPr>
        <p:spPr>
          <a:xfrm>
            <a:off x="867103" y="940621"/>
            <a:ext cx="10694276" cy="490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935">
              <a:lnSpc>
                <a:spcPct val="110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algn="just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935">
              <a:lnSpc>
                <a:spcPct val="110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dung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gắn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chia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 HS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TV.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935">
              <a:lnSpc>
                <a:spcPct val="110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677814F-CC06-CECC-9EF4-AC319AA33E31}"/>
              </a:ext>
            </a:extLst>
          </p:cNvPr>
          <p:cNvSpPr txBox="1"/>
          <p:nvPr/>
        </p:nvSpPr>
        <p:spPr>
          <a:xfrm>
            <a:off x="4267200" y="294290"/>
            <a:ext cx="485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CẦU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868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3C2392F-BDDD-4D4E-8716-5E3001D4269B}"/>
              </a:ext>
            </a:extLst>
          </p:cNvPr>
          <p:cNvGrpSpPr/>
          <p:nvPr/>
        </p:nvGrpSpPr>
        <p:grpSpPr>
          <a:xfrm>
            <a:off x="139262" y="168165"/>
            <a:ext cx="11913476" cy="6521669"/>
            <a:chOff x="0" y="0"/>
            <a:chExt cx="12192000" cy="685800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143F7C4-5964-48F1-9238-75EB89C7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CAE8FF7-C60A-469A-9B44-6E1B101F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61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1C8E59F-DC3F-A34E-FDC2-3250901B5CBD}"/>
              </a:ext>
            </a:extLst>
          </p:cNvPr>
          <p:cNvGrpSpPr/>
          <p:nvPr/>
        </p:nvGrpSpPr>
        <p:grpSpPr>
          <a:xfrm>
            <a:off x="576870" y="209303"/>
            <a:ext cx="11083233" cy="6295825"/>
            <a:chOff x="2359027" y="235426"/>
            <a:chExt cx="4241173" cy="229908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3D02045-F901-28D7-3685-93C2D6EAE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 t="67758" r="5970" b="8979"/>
            <a:stretch/>
          </p:blipFill>
          <p:spPr>
            <a:xfrm>
              <a:off x="2359027" y="235426"/>
              <a:ext cx="4241173" cy="15954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1661BE4-0370-CDE8-4A83-66D1DA5D8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" t="9207" r="5971" b="80532"/>
            <a:stretch/>
          </p:blipFill>
          <p:spPr>
            <a:xfrm>
              <a:off x="2359027" y="1830858"/>
              <a:ext cx="4241172" cy="7036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A8A6DD7-92C2-1F53-83EF-27F7F7E536E0}"/>
              </a:ext>
            </a:extLst>
          </p:cNvPr>
          <p:cNvSpPr txBox="1"/>
          <p:nvPr/>
        </p:nvSpPr>
        <p:spPr>
          <a:xfrm>
            <a:off x="122738" y="116601"/>
            <a:ext cx="287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ĐỌC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MẪU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48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5D975E-D8B5-47CD-89C7-03FD7DE4A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730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6967" y="4039737"/>
            <a:ext cx="1173708" cy="545911"/>
          </a:xfrm>
          <a:prstGeom prst="rect">
            <a:avLst/>
          </a:prstGeom>
          <a:solidFill>
            <a:srgbClr val="FBFDFE"/>
          </a:solidFill>
          <a:ln>
            <a:solidFill>
              <a:srgbClr val="FBFD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8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E4457D3-1379-56B7-F2F1-B5943F406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10AC4ED-3C0F-B3A2-BEB9-FF920FE89854}"/>
              </a:ext>
            </a:extLst>
          </p:cNvPr>
          <p:cNvGrpSpPr/>
          <p:nvPr/>
        </p:nvGrpSpPr>
        <p:grpSpPr>
          <a:xfrm>
            <a:off x="1342396" y="209303"/>
            <a:ext cx="10317707" cy="5803843"/>
            <a:chOff x="2359027" y="235426"/>
            <a:chExt cx="4241173" cy="229908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91DB804-88AF-D3E9-1E93-AC0B54BD5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 t="67758" r="5970" b="8979"/>
            <a:stretch/>
          </p:blipFill>
          <p:spPr>
            <a:xfrm>
              <a:off x="2359027" y="235426"/>
              <a:ext cx="4241173" cy="15954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5285BCC-5E1D-AA7E-428E-964B58DB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" t="9207" r="5971" b="80532"/>
            <a:stretch/>
          </p:blipFill>
          <p:spPr>
            <a:xfrm>
              <a:off x="2359027" y="1830858"/>
              <a:ext cx="4241172" cy="70364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C252F23-97F1-2065-E879-301301BE6D6E}"/>
              </a:ext>
            </a:extLst>
          </p:cNvPr>
          <p:cNvCxnSpPr>
            <a:cxnSpLocks/>
          </p:cNvCxnSpPr>
          <p:nvPr/>
        </p:nvCxnSpPr>
        <p:spPr>
          <a:xfrm>
            <a:off x="9664147" y="4667095"/>
            <a:ext cx="955957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0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31"/>
    </mc:Choice>
    <mc:Fallback xmlns="">
      <p:transition spd="slow" advTm="12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E80B44-54FB-4E2D-A993-C93AA789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49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7|8.5|7.2|7.7|7.6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7|8.5|7.2|7.7|7.6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7|8.5|7.2|7.7|7.6|1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7|8.5|7.2|7.7|7.6|1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311</Words>
  <Application>Microsoft Office PowerPoint</Application>
  <PresentationFormat>Widescreen</PresentationFormat>
  <Paragraphs>44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22</cp:revision>
  <dcterms:created xsi:type="dcterms:W3CDTF">2022-02-08T03:53:13Z</dcterms:created>
  <dcterms:modified xsi:type="dcterms:W3CDTF">2025-04-12T01:42:23Z</dcterms:modified>
</cp:coreProperties>
</file>