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Lst>
  <p:notesMasterIdLst>
    <p:notesMasterId r:id="rId23"/>
  </p:notesMasterIdLst>
  <p:sldIdLst>
    <p:sldId id="312" r:id="rId3"/>
    <p:sldId id="304" r:id="rId4"/>
    <p:sldId id="456" r:id="rId5"/>
    <p:sldId id="268" r:id="rId6"/>
    <p:sldId id="293" r:id="rId7"/>
    <p:sldId id="300" r:id="rId8"/>
    <p:sldId id="311" r:id="rId9"/>
    <p:sldId id="302" r:id="rId10"/>
    <p:sldId id="270" r:id="rId11"/>
    <p:sldId id="294" r:id="rId12"/>
    <p:sldId id="272" r:id="rId13"/>
    <p:sldId id="306" r:id="rId14"/>
    <p:sldId id="305" r:id="rId15"/>
    <p:sldId id="275" r:id="rId16"/>
    <p:sldId id="296" r:id="rId17"/>
    <p:sldId id="307" r:id="rId18"/>
    <p:sldId id="277" r:id="rId19"/>
    <p:sldId id="297" r:id="rId20"/>
    <p:sldId id="279" r:id="rId21"/>
    <p:sldId id="310"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zYBDgZ+VawR1TAuVYrCP+2rCd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1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51FEA3-CB4C-43B4-8461-B0198CFA5019}" v="745" dt="2020-08-18T10:14:59.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 Phạm Thuỳ" userId="fabf70ec0b7409af" providerId="LiveId" clId="{8A51FEA3-CB4C-43B4-8461-B0198CFA5019}"/>
    <pc:docChg chg="undo custSel addSld delSld modSld sldOrd">
      <pc:chgData name="Linh Phạm Thuỳ" userId="fabf70ec0b7409af" providerId="LiveId" clId="{8A51FEA3-CB4C-43B4-8461-B0198CFA5019}" dt="2020-08-18T10:15:01.821" v="3572" actId="47"/>
      <pc:docMkLst>
        <pc:docMk/>
      </pc:docMkLst>
      <pc:sldChg chg="modSp">
        <pc:chgData name="Linh Phạm Thuỳ" userId="fabf70ec0b7409af" providerId="LiveId" clId="{8A51FEA3-CB4C-43B4-8461-B0198CFA5019}" dt="2020-08-18T09:22:41.035" v="3027" actId="2711"/>
        <pc:sldMkLst>
          <pc:docMk/>
          <pc:sldMk cId="0" sldId="257"/>
        </pc:sldMkLst>
        <pc:spChg chg="mod">
          <ac:chgData name="Linh Phạm Thuỳ" userId="fabf70ec0b7409af" providerId="LiveId" clId="{8A51FEA3-CB4C-43B4-8461-B0198CFA5019}" dt="2020-08-18T09:22:41.035" v="3027" actId="2711"/>
          <ac:spMkLst>
            <pc:docMk/>
            <pc:sldMk cId="0" sldId="257"/>
            <ac:spMk id="177" creationId="{00000000-0000-0000-0000-000000000000}"/>
          </ac:spMkLst>
        </pc:spChg>
        <pc:spChg chg="mod">
          <ac:chgData name="Linh Phạm Thuỳ" userId="fabf70ec0b7409af" providerId="LiveId" clId="{8A51FEA3-CB4C-43B4-8461-B0198CFA5019}" dt="2020-08-18T09:22:41.035" v="3027" actId="2711"/>
          <ac:spMkLst>
            <pc:docMk/>
            <pc:sldMk cId="0" sldId="257"/>
            <ac:spMk id="178" creationId="{00000000-0000-0000-0000-000000000000}"/>
          </ac:spMkLst>
        </pc:spChg>
      </pc:sldChg>
      <pc:sldChg chg="addSp modSp mod modAnim">
        <pc:chgData name="Linh Phạm Thuỳ" userId="fabf70ec0b7409af" providerId="LiveId" clId="{8A51FEA3-CB4C-43B4-8461-B0198CFA5019}" dt="2020-08-18T09:53:14.983" v="3229" actId="1076"/>
        <pc:sldMkLst>
          <pc:docMk/>
          <pc:sldMk cId="0" sldId="258"/>
        </pc:sldMkLst>
        <pc:spChg chg="mod">
          <ac:chgData name="Linh Phạm Thuỳ" userId="fabf70ec0b7409af" providerId="LiveId" clId="{8A51FEA3-CB4C-43B4-8461-B0198CFA5019}" dt="2020-08-18T09:22:20.463" v="3025" actId="2711"/>
          <ac:spMkLst>
            <pc:docMk/>
            <pc:sldMk cId="0" sldId="258"/>
            <ac:spMk id="2" creationId="{1BE92E86-C6E2-4521-B423-C26778AB8CBA}"/>
          </ac:spMkLst>
        </pc:spChg>
        <pc:spChg chg="add mod">
          <ac:chgData name="Linh Phạm Thuỳ" userId="fabf70ec0b7409af" providerId="LiveId" clId="{8A51FEA3-CB4C-43B4-8461-B0198CFA5019}" dt="2020-08-18T09:53:14.983" v="3229" actId="1076"/>
          <ac:spMkLst>
            <pc:docMk/>
            <pc:sldMk cId="0" sldId="258"/>
            <ac:spMk id="3" creationId="{861C491A-6D73-49EE-BA79-6C8ADBBA45EC}"/>
          </ac:spMkLst>
        </pc:spChg>
        <pc:spChg chg="mod">
          <ac:chgData name="Linh Phạm Thuỳ" userId="fabf70ec0b7409af" providerId="LiveId" clId="{8A51FEA3-CB4C-43B4-8461-B0198CFA5019}" dt="2020-08-18T09:21:59.397" v="3022" actId="2711"/>
          <ac:spMkLst>
            <pc:docMk/>
            <pc:sldMk cId="0" sldId="258"/>
            <ac:spMk id="6" creationId="{0DA08515-C3BC-4A69-9567-79B8F3359748}"/>
          </ac:spMkLst>
        </pc:spChg>
        <pc:spChg chg="add mod">
          <ac:chgData name="Linh Phạm Thuỳ" userId="fabf70ec0b7409af" providerId="LiveId" clId="{8A51FEA3-CB4C-43B4-8461-B0198CFA5019}" dt="2020-08-18T09:21:59.397" v="3022" actId="2711"/>
          <ac:spMkLst>
            <pc:docMk/>
            <pc:sldMk cId="0" sldId="258"/>
            <ac:spMk id="8" creationId="{AF61E58C-810C-4191-BBE6-CF5BE46ABD4B}"/>
          </ac:spMkLst>
        </pc:spChg>
        <pc:picChg chg="mod">
          <ac:chgData name="Linh Phạm Thuỳ" userId="fabf70ec0b7409af" providerId="LiveId" clId="{8A51FEA3-CB4C-43B4-8461-B0198CFA5019}" dt="2020-08-18T09:21:59.397" v="3022" actId="2711"/>
          <ac:picMkLst>
            <pc:docMk/>
            <pc:sldMk cId="0" sldId="258"/>
            <ac:picMk id="4" creationId="{9F9602D7-239B-434A-91D6-59313FA8693E}"/>
          </ac:picMkLst>
        </pc:picChg>
      </pc:sldChg>
      <pc:sldChg chg="modSp">
        <pc:chgData name="Linh Phạm Thuỳ" userId="fabf70ec0b7409af" providerId="LiveId" clId="{8A51FEA3-CB4C-43B4-8461-B0198CFA5019}" dt="2020-08-18T09:22:49.915" v="3028" actId="2711"/>
        <pc:sldMkLst>
          <pc:docMk/>
          <pc:sldMk cId="0" sldId="259"/>
        </pc:sldMkLst>
        <pc:spChg chg="mod">
          <ac:chgData name="Linh Phạm Thuỳ" userId="fabf70ec0b7409af" providerId="LiveId" clId="{8A51FEA3-CB4C-43B4-8461-B0198CFA5019}" dt="2020-08-18T09:22:49.915" v="3028" actId="2711"/>
          <ac:spMkLst>
            <pc:docMk/>
            <pc:sldMk cId="0" sldId="259"/>
            <ac:spMk id="226" creationId="{00000000-0000-0000-0000-000000000000}"/>
          </ac:spMkLst>
        </pc:spChg>
        <pc:spChg chg="mod">
          <ac:chgData name="Linh Phạm Thuỳ" userId="fabf70ec0b7409af" providerId="LiveId" clId="{8A51FEA3-CB4C-43B4-8461-B0198CFA5019}" dt="2020-08-18T09:22:49.915" v="3028" actId="2711"/>
          <ac:spMkLst>
            <pc:docMk/>
            <pc:sldMk cId="0" sldId="259"/>
            <ac:spMk id="227" creationId="{00000000-0000-0000-0000-000000000000}"/>
          </ac:spMkLst>
        </pc:spChg>
      </pc:sldChg>
      <pc:sldChg chg="del">
        <pc:chgData name="Linh Phạm Thuỳ" userId="fabf70ec0b7409af" providerId="LiveId" clId="{8A51FEA3-CB4C-43B4-8461-B0198CFA5019}" dt="2020-08-18T03:11:55.297" v="175" actId="47"/>
        <pc:sldMkLst>
          <pc:docMk/>
          <pc:sldMk cId="0" sldId="260"/>
        </pc:sldMkLst>
      </pc:sldChg>
      <pc:sldChg chg="del">
        <pc:chgData name="Linh Phạm Thuỳ" userId="fabf70ec0b7409af" providerId="LiveId" clId="{8A51FEA3-CB4C-43B4-8461-B0198CFA5019}" dt="2020-08-18T03:35:13.844" v="609" actId="47"/>
        <pc:sldMkLst>
          <pc:docMk/>
          <pc:sldMk cId="0" sldId="261"/>
        </pc:sldMkLst>
      </pc:sldChg>
      <pc:sldChg chg="del">
        <pc:chgData name="Linh Phạm Thuỳ" userId="fabf70ec0b7409af" providerId="LiveId" clId="{8A51FEA3-CB4C-43B4-8461-B0198CFA5019}" dt="2020-08-18T03:38:30.962" v="632" actId="47"/>
        <pc:sldMkLst>
          <pc:docMk/>
          <pc:sldMk cId="0" sldId="262"/>
        </pc:sldMkLst>
      </pc:sldChg>
      <pc:sldChg chg="del">
        <pc:chgData name="Linh Phạm Thuỳ" userId="fabf70ec0b7409af" providerId="LiveId" clId="{8A51FEA3-CB4C-43B4-8461-B0198CFA5019}" dt="2020-08-18T03:39:02.028" v="635" actId="47"/>
        <pc:sldMkLst>
          <pc:docMk/>
          <pc:sldMk cId="0" sldId="263"/>
        </pc:sldMkLst>
      </pc:sldChg>
      <pc:sldChg chg="del">
        <pc:chgData name="Linh Phạm Thuỳ" userId="fabf70ec0b7409af" providerId="LiveId" clId="{8A51FEA3-CB4C-43B4-8461-B0198CFA5019}" dt="2020-08-18T05:13:50.114" v="2175" actId="47"/>
        <pc:sldMkLst>
          <pc:docMk/>
          <pc:sldMk cId="0" sldId="264"/>
        </pc:sldMkLst>
      </pc:sldChg>
      <pc:sldChg chg="addSp modSp ord modAnim">
        <pc:chgData name="Linh Phạm Thuỳ" userId="fabf70ec0b7409af" providerId="LiveId" clId="{8A51FEA3-CB4C-43B4-8461-B0198CFA5019}" dt="2020-08-18T09:33:11.951" v="3120" actId="2711"/>
        <pc:sldMkLst>
          <pc:docMk/>
          <pc:sldMk cId="0" sldId="265"/>
        </pc:sldMkLst>
        <pc:spChg chg="mod">
          <ac:chgData name="Linh Phạm Thuỳ" userId="fabf70ec0b7409af" providerId="LiveId" clId="{8A51FEA3-CB4C-43B4-8461-B0198CFA5019}" dt="2020-08-18T09:33:01.914" v="3119" actId="571"/>
          <ac:spMkLst>
            <pc:docMk/>
            <pc:sldMk cId="0" sldId="265"/>
            <ac:spMk id="42" creationId="{61DAE7E3-6379-42AD-9E6D-893D97F43CF8}"/>
          </ac:spMkLst>
        </pc:spChg>
        <pc:spChg chg="add mod">
          <ac:chgData name="Linh Phạm Thuỳ" userId="fabf70ec0b7409af" providerId="LiveId" clId="{8A51FEA3-CB4C-43B4-8461-B0198CFA5019}" dt="2020-08-18T09:33:01.914" v="3119" actId="571"/>
          <ac:spMkLst>
            <pc:docMk/>
            <pc:sldMk cId="0" sldId="265"/>
            <ac:spMk id="43" creationId="{0FDEA2B4-EA27-40B4-9CB3-5640705AA4AC}"/>
          </ac:spMkLst>
        </pc:spChg>
        <pc:spChg chg="mod">
          <ac:chgData name="Linh Phạm Thuỳ" userId="fabf70ec0b7409af" providerId="LiveId" clId="{8A51FEA3-CB4C-43B4-8461-B0198CFA5019}" dt="2020-08-18T09:33:11.951" v="3120" actId="2711"/>
          <ac:spMkLst>
            <pc:docMk/>
            <pc:sldMk cId="0" sldId="265"/>
            <ac:spMk id="346" creationId="{00000000-0000-0000-0000-000000000000}"/>
          </ac:spMkLst>
        </pc:spChg>
        <pc:spChg chg="mod">
          <ac:chgData name="Linh Phạm Thuỳ" userId="fabf70ec0b7409af" providerId="LiveId" clId="{8A51FEA3-CB4C-43B4-8461-B0198CFA5019}" dt="2020-08-18T09:33:11.951" v="3120" actId="2711"/>
          <ac:spMkLst>
            <pc:docMk/>
            <pc:sldMk cId="0" sldId="265"/>
            <ac:spMk id="347" creationId="{00000000-0000-0000-0000-000000000000}"/>
          </ac:spMkLst>
        </pc:spChg>
        <pc:grpChg chg="add mod">
          <ac:chgData name="Linh Phạm Thuỳ" userId="fabf70ec0b7409af" providerId="LiveId" clId="{8A51FEA3-CB4C-43B4-8461-B0198CFA5019}" dt="2020-08-18T09:33:01.914" v="3119" actId="571"/>
          <ac:grpSpMkLst>
            <pc:docMk/>
            <pc:sldMk cId="0" sldId="265"/>
            <ac:grpSpMk id="40" creationId="{F6A49D65-3D37-4990-BA61-4EAFE320D01E}"/>
          </ac:grpSpMkLst>
        </pc:grpChg>
        <pc:picChg chg="mod">
          <ac:chgData name="Linh Phạm Thuỳ" userId="fabf70ec0b7409af" providerId="LiveId" clId="{8A51FEA3-CB4C-43B4-8461-B0198CFA5019}" dt="2020-08-18T09:33:01.914" v="3119" actId="571"/>
          <ac:picMkLst>
            <pc:docMk/>
            <pc:sldMk cId="0" sldId="265"/>
            <ac:picMk id="41" creationId="{948B965A-DCBE-46D1-BB59-7BA72960539A}"/>
          </ac:picMkLst>
        </pc:picChg>
      </pc:sldChg>
      <pc:sldChg chg="del">
        <pc:chgData name="Linh Phạm Thuỳ" userId="fabf70ec0b7409af" providerId="LiveId" clId="{8A51FEA3-CB4C-43B4-8461-B0198CFA5019}" dt="2020-08-18T05:22:21.542" v="2194" actId="47"/>
        <pc:sldMkLst>
          <pc:docMk/>
          <pc:sldMk cId="0" sldId="266"/>
        </pc:sldMkLst>
      </pc:sldChg>
      <pc:sldChg chg="del">
        <pc:chgData name="Linh Phạm Thuỳ" userId="fabf70ec0b7409af" providerId="LiveId" clId="{8A51FEA3-CB4C-43B4-8461-B0198CFA5019}" dt="2020-08-18T05:25:52.050" v="2195" actId="2696"/>
        <pc:sldMkLst>
          <pc:docMk/>
          <pc:sldMk cId="0" sldId="267"/>
        </pc:sldMkLst>
      </pc:sldChg>
      <pc:sldChg chg="modSp mod">
        <pc:chgData name="Linh Phạm Thuỳ" userId="fabf70ec0b7409af" providerId="LiveId" clId="{8A51FEA3-CB4C-43B4-8461-B0198CFA5019}" dt="2020-08-18T09:34:31.216" v="3131" actId="1076"/>
        <pc:sldMkLst>
          <pc:docMk/>
          <pc:sldMk cId="0" sldId="268"/>
        </pc:sldMkLst>
        <pc:spChg chg="mod">
          <ac:chgData name="Linh Phạm Thuỳ" userId="fabf70ec0b7409af" providerId="LiveId" clId="{8A51FEA3-CB4C-43B4-8461-B0198CFA5019}" dt="2020-08-18T09:34:31.216" v="3131" actId="1076"/>
          <ac:spMkLst>
            <pc:docMk/>
            <pc:sldMk cId="0" sldId="268"/>
            <ac:spMk id="404" creationId="{00000000-0000-0000-0000-000000000000}"/>
          </ac:spMkLst>
        </pc:spChg>
        <pc:spChg chg="mod">
          <ac:chgData name="Linh Phạm Thuỳ" userId="fabf70ec0b7409af" providerId="LiveId" clId="{8A51FEA3-CB4C-43B4-8461-B0198CFA5019}" dt="2020-08-18T09:34:22.943" v="3129" actId="2711"/>
          <ac:spMkLst>
            <pc:docMk/>
            <pc:sldMk cId="0" sldId="268"/>
            <ac:spMk id="405" creationId="{00000000-0000-0000-0000-000000000000}"/>
          </ac:spMkLst>
        </pc:spChg>
      </pc:sldChg>
      <pc:sldChg chg="del">
        <pc:chgData name="Linh Phạm Thuỳ" userId="fabf70ec0b7409af" providerId="LiveId" clId="{8A51FEA3-CB4C-43B4-8461-B0198CFA5019}" dt="2020-08-18T09:20:53.800" v="3014" actId="47"/>
        <pc:sldMkLst>
          <pc:docMk/>
          <pc:sldMk cId="0" sldId="269"/>
        </pc:sldMkLst>
      </pc:sldChg>
      <pc:sldChg chg="modSp mod">
        <pc:chgData name="Linh Phạm Thuỳ" userId="fabf70ec0b7409af" providerId="LiveId" clId="{8A51FEA3-CB4C-43B4-8461-B0198CFA5019}" dt="2020-08-18T09:21:25.148" v="3019" actId="1076"/>
        <pc:sldMkLst>
          <pc:docMk/>
          <pc:sldMk cId="0" sldId="270"/>
        </pc:sldMkLst>
        <pc:spChg chg="mod">
          <ac:chgData name="Linh Phạm Thuỳ" userId="fabf70ec0b7409af" providerId="LiveId" clId="{8A51FEA3-CB4C-43B4-8461-B0198CFA5019}" dt="2020-08-18T09:21:23.326" v="3018" actId="2711"/>
          <ac:spMkLst>
            <pc:docMk/>
            <pc:sldMk cId="0" sldId="270"/>
            <ac:spMk id="457" creationId="{00000000-0000-0000-0000-000000000000}"/>
          </ac:spMkLst>
        </pc:spChg>
        <pc:grpChg chg="mod">
          <ac:chgData name="Linh Phạm Thuỳ" userId="fabf70ec0b7409af" providerId="LiveId" clId="{8A51FEA3-CB4C-43B4-8461-B0198CFA5019}" dt="2020-08-18T09:21:25.148" v="3019" actId="1076"/>
          <ac:grpSpMkLst>
            <pc:docMk/>
            <pc:sldMk cId="0" sldId="270"/>
            <ac:grpSpMk id="454" creationId="{00000000-0000-0000-0000-000000000000}"/>
          </ac:grpSpMkLst>
        </pc:grpChg>
      </pc:sldChg>
      <pc:sldChg chg="del">
        <pc:chgData name="Linh Phạm Thuỳ" userId="fabf70ec0b7409af" providerId="LiveId" clId="{8A51FEA3-CB4C-43B4-8461-B0198CFA5019}" dt="2020-08-18T05:31:27.956" v="2240" actId="47"/>
        <pc:sldMkLst>
          <pc:docMk/>
          <pc:sldMk cId="0" sldId="271"/>
        </pc:sldMkLst>
      </pc:sldChg>
      <pc:sldChg chg="addSp modSp modAnim">
        <pc:chgData name="Linh Phạm Thuỳ" userId="fabf70ec0b7409af" providerId="LiveId" clId="{8A51FEA3-CB4C-43B4-8461-B0198CFA5019}" dt="2020-08-18T09:35:35.106" v="3140" actId="2711"/>
        <pc:sldMkLst>
          <pc:docMk/>
          <pc:sldMk cId="0" sldId="272"/>
        </pc:sldMkLst>
        <pc:spChg chg="mod">
          <ac:chgData name="Linh Phạm Thuỳ" userId="fabf70ec0b7409af" providerId="LiveId" clId="{8A51FEA3-CB4C-43B4-8461-B0198CFA5019}" dt="2020-08-18T09:35:27.408" v="3139" actId="571"/>
          <ac:spMkLst>
            <pc:docMk/>
            <pc:sldMk cId="0" sldId="272"/>
            <ac:spMk id="42" creationId="{FA956D0D-C7B3-461E-BD3F-4F7A519C36B1}"/>
          </ac:spMkLst>
        </pc:spChg>
        <pc:spChg chg="add mod">
          <ac:chgData name="Linh Phạm Thuỳ" userId="fabf70ec0b7409af" providerId="LiveId" clId="{8A51FEA3-CB4C-43B4-8461-B0198CFA5019}" dt="2020-08-18T09:35:27.408" v="3139" actId="571"/>
          <ac:spMkLst>
            <pc:docMk/>
            <pc:sldMk cId="0" sldId="272"/>
            <ac:spMk id="43" creationId="{ADB6945B-AEAB-478E-9EC5-71CAE899A003}"/>
          </ac:spMkLst>
        </pc:spChg>
        <pc:spChg chg="mod">
          <ac:chgData name="Linh Phạm Thuỳ" userId="fabf70ec0b7409af" providerId="LiveId" clId="{8A51FEA3-CB4C-43B4-8461-B0198CFA5019}" dt="2020-08-18T09:35:35.106" v="3140" actId="2711"/>
          <ac:spMkLst>
            <pc:docMk/>
            <pc:sldMk cId="0" sldId="272"/>
            <ac:spMk id="506" creationId="{00000000-0000-0000-0000-000000000000}"/>
          </ac:spMkLst>
        </pc:spChg>
        <pc:spChg chg="mod">
          <ac:chgData name="Linh Phạm Thuỳ" userId="fabf70ec0b7409af" providerId="LiveId" clId="{8A51FEA3-CB4C-43B4-8461-B0198CFA5019}" dt="2020-08-18T09:35:35.106" v="3140" actId="2711"/>
          <ac:spMkLst>
            <pc:docMk/>
            <pc:sldMk cId="0" sldId="272"/>
            <ac:spMk id="507" creationId="{00000000-0000-0000-0000-000000000000}"/>
          </ac:spMkLst>
        </pc:spChg>
        <pc:grpChg chg="add mod">
          <ac:chgData name="Linh Phạm Thuỳ" userId="fabf70ec0b7409af" providerId="LiveId" clId="{8A51FEA3-CB4C-43B4-8461-B0198CFA5019}" dt="2020-08-18T09:35:27.408" v="3139" actId="571"/>
          <ac:grpSpMkLst>
            <pc:docMk/>
            <pc:sldMk cId="0" sldId="272"/>
            <ac:grpSpMk id="40" creationId="{0E1847F1-799B-44F3-85DB-F87343ABB67E}"/>
          </ac:grpSpMkLst>
        </pc:grpChg>
        <pc:picChg chg="mod">
          <ac:chgData name="Linh Phạm Thuỳ" userId="fabf70ec0b7409af" providerId="LiveId" clId="{8A51FEA3-CB4C-43B4-8461-B0198CFA5019}" dt="2020-08-18T09:35:27.408" v="3139" actId="571"/>
          <ac:picMkLst>
            <pc:docMk/>
            <pc:sldMk cId="0" sldId="272"/>
            <ac:picMk id="41" creationId="{584AADF3-B892-4BD5-A706-B56C3AF0BDBF}"/>
          </ac:picMkLst>
        </pc:picChg>
      </pc:sldChg>
      <pc:sldChg chg="addSp delSp modSp del mod delAnim modAnim">
        <pc:chgData name="Linh Phạm Thuỳ" userId="fabf70ec0b7409af" providerId="LiveId" clId="{8A51FEA3-CB4C-43B4-8461-B0198CFA5019}" dt="2020-08-18T05:35:35.300" v="2277" actId="47"/>
        <pc:sldMkLst>
          <pc:docMk/>
          <pc:sldMk cId="0" sldId="273"/>
        </pc:sldMkLst>
        <pc:spChg chg="add mod">
          <ac:chgData name="Linh Phạm Thuỳ" userId="fabf70ec0b7409af" providerId="LiveId" clId="{8A51FEA3-CB4C-43B4-8461-B0198CFA5019}" dt="2020-08-18T05:33:38.110" v="2254" actId="571"/>
          <ac:spMkLst>
            <pc:docMk/>
            <pc:sldMk cId="0" sldId="273"/>
            <ac:spMk id="7" creationId="{7EC53E62-7FFD-4C4A-A830-620A3BFA25C2}"/>
          </ac:spMkLst>
        </pc:spChg>
        <pc:spChg chg="add mod">
          <ac:chgData name="Linh Phạm Thuỳ" userId="fabf70ec0b7409af" providerId="LiveId" clId="{8A51FEA3-CB4C-43B4-8461-B0198CFA5019}" dt="2020-08-18T05:33:51.408" v="2258" actId="571"/>
          <ac:spMkLst>
            <pc:docMk/>
            <pc:sldMk cId="0" sldId="273"/>
            <ac:spMk id="9" creationId="{2C43BA4B-6A8B-4332-97F3-73A7FE98240B}"/>
          </ac:spMkLst>
        </pc:spChg>
        <pc:picChg chg="add mod">
          <ac:chgData name="Linh Phạm Thuỳ" userId="fabf70ec0b7409af" providerId="LiveId" clId="{8A51FEA3-CB4C-43B4-8461-B0198CFA5019}" dt="2020-08-18T05:33:46.169" v="2256" actId="571"/>
          <ac:picMkLst>
            <pc:docMk/>
            <pc:sldMk cId="0" sldId="273"/>
            <ac:picMk id="8" creationId="{CAC1B829-D082-4461-AAC2-A6DA54ED8059}"/>
          </ac:picMkLst>
        </pc:picChg>
        <pc:picChg chg="del">
          <ac:chgData name="Linh Phạm Thuỳ" userId="fabf70ec0b7409af" providerId="LiveId" clId="{8A51FEA3-CB4C-43B4-8461-B0198CFA5019}" dt="2020-08-18T05:33:47.898" v="2257" actId="478"/>
          <ac:picMkLst>
            <pc:docMk/>
            <pc:sldMk cId="0" sldId="273"/>
            <ac:picMk id="514" creationId="{00000000-0000-0000-0000-000000000000}"/>
          </ac:picMkLst>
        </pc:picChg>
      </pc:sldChg>
      <pc:sldChg chg="modSp">
        <pc:chgData name="Linh Phạm Thuỳ" userId="fabf70ec0b7409af" providerId="LiveId" clId="{8A51FEA3-CB4C-43B4-8461-B0198CFA5019}" dt="2020-08-18T09:35:50.701" v="3142" actId="2711"/>
        <pc:sldMkLst>
          <pc:docMk/>
          <pc:sldMk cId="0" sldId="275"/>
        </pc:sldMkLst>
        <pc:spChg chg="mod">
          <ac:chgData name="Linh Phạm Thuỳ" userId="fabf70ec0b7409af" providerId="LiveId" clId="{8A51FEA3-CB4C-43B4-8461-B0198CFA5019}" dt="2020-08-18T09:35:50.701" v="3142" actId="2711"/>
          <ac:spMkLst>
            <pc:docMk/>
            <pc:sldMk cId="0" sldId="275"/>
            <ac:spMk id="563" creationId="{00000000-0000-0000-0000-000000000000}"/>
          </ac:spMkLst>
        </pc:spChg>
        <pc:spChg chg="mod">
          <ac:chgData name="Linh Phạm Thuỳ" userId="fabf70ec0b7409af" providerId="LiveId" clId="{8A51FEA3-CB4C-43B4-8461-B0198CFA5019}" dt="2020-08-18T09:35:50.701" v="3142" actId="2711"/>
          <ac:spMkLst>
            <pc:docMk/>
            <pc:sldMk cId="0" sldId="275"/>
            <ac:spMk id="564" creationId="{00000000-0000-0000-0000-000000000000}"/>
          </ac:spMkLst>
        </pc:spChg>
      </pc:sldChg>
      <pc:sldChg chg="del">
        <pc:chgData name="Linh Phạm Thuỳ" userId="fabf70ec0b7409af" providerId="LiveId" clId="{8A51FEA3-CB4C-43B4-8461-B0198CFA5019}" dt="2020-08-18T05:39:12.992" v="2308" actId="47"/>
        <pc:sldMkLst>
          <pc:docMk/>
          <pc:sldMk cId="0" sldId="276"/>
        </pc:sldMkLst>
      </pc:sldChg>
      <pc:sldChg chg="addSp modSp mod ord modAnim">
        <pc:chgData name="Linh Phạm Thuỳ" userId="fabf70ec0b7409af" providerId="LiveId" clId="{8A51FEA3-CB4C-43B4-8461-B0198CFA5019}" dt="2020-08-18T09:36:15.475" v="3146" actId="2711"/>
        <pc:sldMkLst>
          <pc:docMk/>
          <pc:sldMk cId="0" sldId="277"/>
        </pc:sldMkLst>
        <pc:spChg chg="mod">
          <ac:chgData name="Linh Phạm Thuỳ" userId="fabf70ec0b7409af" providerId="LiveId" clId="{8A51FEA3-CB4C-43B4-8461-B0198CFA5019}" dt="2020-08-18T09:36:09.246" v="3145" actId="571"/>
          <ac:spMkLst>
            <pc:docMk/>
            <pc:sldMk cId="0" sldId="277"/>
            <ac:spMk id="42" creationId="{A50DC119-1FD2-46C5-AD97-C3140D1B6FE1}"/>
          </ac:spMkLst>
        </pc:spChg>
        <pc:spChg chg="add mod">
          <ac:chgData name="Linh Phạm Thuỳ" userId="fabf70ec0b7409af" providerId="LiveId" clId="{8A51FEA3-CB4C-43B4-8461-B0198CFA5019}" dt="2020-08-18T09:36:09.246" v="3145" actId="571"/>
          <ac:spMkLst>
            <pc:docMk/>
            <pc:sldMk cId="0" sldId="277"/>
            <ac:spMk id="43" creationId="{5F690A32-C832-415F-A5D4-BA09BD9D40F9}"/>
          </ac:spMkLst>
        </pc:spChg>
        <pc:spChg chg="mod">
          <ac:chgData name="Linh Phạm Thuỳ" userId="fabf70ec0b7409af" providerId="LiveId" clId="{8A51FEA3-CB4C-43B4-8461-B0198CFA5019}" dt="2020-08-18T09:36:15.475" v="3146" actId="2711"/>
          <ac:spMkLst>
            <pc:docMk/>
            <pc:sldMk cId="0" sldId="277"/>
            <ac:spMk id="618" creationId="{00000000-0000-0000-0000-000000000000}"/>
          </ac:spMkLst>
        </pc:spChg>
        <pc:spChg chg="mod">
          <ac:chgData name="Linh Phạm Thuỳ" userId="fabf70ec0b7409af" providerId="LiveId" clId="{8A51FEA3-CB4C-43B4-8461-B0198CFA5019}" dt="2020-08-18T09:36:15.475" v="3146" actId="2711"/>
          <ac:spMkLst>
            <pc:docMk/>
            <pc:sldMk cId="0" sldId="277"/>
            <ac:spMk id="619" creationId="{00000000-0000-0000-0000-000000000000}"/>
          </ac:spMkLst>
        </pc:spChg>
        <pc:grpChg chg="add mod">
          <ac:chgData name="Linh Phạm Thuỳ" userId="fabf70ec0b7409af" providerId="LiveId" clId="{8A51FEA3-CB4C-43B4-8461-B0198CFA5019}" dt="2020-08-18T09:36:09.246" v="3145" actId="571"/>
          <ac:grpSpMkLst>
            <pc:docMk/>
            <pc:sldMk cId="0" sldId="277"/>
            <ac:grpSpMk id="40" creationId="{30AAAEB3-D0DE-472B-847B-76A26F942C97}"/>
          </ac:grpSpMkLst>
        </pc:grpChg>
        <pc:grpChg chg="mod">
          <ac:chgData name="Linh Phạm Thuỳ" userId="fabf70ec0b7409af" providerId="LiveId" clId="{8A51FEA3-CB4C-43B4-8461-B0198CFA5019}" dt="2020-08-18T09:36:15.475" v="3146" actId="2711"/>
          <ac:grpSpMkLst>
            <pc:docMk/>
            <pc:sldMk cId="0" sldId="277"/>
            <ac:grpSpMk id="615" creationId="{00000000-0000-0000-0000-000000000000}"/>
          </ac:grpSpMkLst>
        </pc:grpChg>
        <pc:picChg chg="mod">
          <ac:chgData name="Linh Phạm Thuỳ" userId="fabf70ec0b7409af" providerId="LiveId" clId="{8A51FEA3-CB4C-43B4-8461-B0198CFA5019}" dt="2020-08-18T09:36:09.246" v="3145" actId="571"/>
          <ac:picMkLst>
            <pc:docMk/>
            <pc:sldMk cId="0" sldId="277"/>
            <ac:picMk id="41" creationId="{7E19CD1F-0ABC-4DD1-8E89-C55149CFE871}"/>
          </ac:picMkLst>
        </pc:picChg>
      </pc:sldChg>
      <pc:sldChg chg="del">
        <pc:chgData name="Linh Phạm Thuỳ" userId="fabf70ec0b7409af" providerId="LiveId" clId="{8A51FEA3-CB4C-43B4-8461-B0198CFA5019}" dt="2020-08-18T05:41:44.473" v="2343" actId="47"/>
        <pc:sldMkLst>
          <pc:docMk/>
          <pc:sldMk cId="0" sldId="278"/>
        </pc:sldMkLst>
      </pc:sldChg>
      <pc:sldChg chg="modSp">
        <pc:chgData name="Linh Phạm Thuỳ" userId="fabf70ec0b7409af" providerId="LiveId" clId="{8A51FEA3-CB4C-43B4-8461-B0198CFA5019}" dt="2020-08-18T09:36:40.739" v="3148" actId="2711"/>
        <pc:sldMkLst>
          <pc:docMk/>
          <pc:sldMk cId="0" sldId="279"/>
        </pc:sldMkLst>
        <pc:spChg chg="mod">
          <ac:chgData name="Linh Phạm Thuỳ" userId="fabf70ec0b7409af" providerId="LiveId" clId="{8A51FEA3-CB4C-43B4-8461-B0198CFA5019}" dt="2020-08-18T09:36:40.739" v="3148" actId="2711"/>
          <ac:spMkLst>
            <pc:docMk/>
            <pc:sldMk cId="0" sldId="279"/>
            <ac:spMk id="669" creationId="{00000000-0000-0000-0000-000000000000}"/>
          </ac:spMkLst>
        </pc:spChg>
        <pc:spChg chg="mod">
          <ac:chgData name="Linh Phạm Thuỳ" userId="fabf70ec0b7409af" providerId="LiveId" clId="{8A51FEA3-CB4C-43B4-8461-B0198CFA5019}" dt="2020-08-18T09:36:40.739" v="3148" actId="2711"/>
          <ac:spMkLst>
            <pc:docMk/>
            <pc:sldMk cId="0" sldId="279"/>
            <ac:spMk id="670" creationId="{00000000-0000-0000-0000-000000000000}"/>
          </ac:spMkLst>
        </pc:spChg>
      </pc:sldChg>
      <pc:sldChg chg="addSp delSp modSp new del mod delAnim modAnim">
        <pc:chgData name="Linh Phạm Thuỳ" userId="fabf70ec0b7409af" providerId="LiveId" clId="{8A51FEA3-CB4C-43B4-8461-B0198CFA5019}" dt="2020-08-18T09:45:56.762" v="3225" actId="47"/>
        <pc:sldMkLst>
          <pc:docMk/>
          <pc:sldMk cId="3018296818" sldId="280"/>
        </pc:sldMkLst>
        <pc:grpChg chg="add del mod">
          <ac:chgData name="Linh Phạm Thuỳ" userId="fabf70ec0b7409af" providerId="LiveId" clId="{8A51FEA3-CB4C-43B4-8461-B0198CFA5019}" dt="2020-08-18T09:44:35.079" v="3212" actId="478"/>
          <ac:grpSpMkLst>
            <pc:docMk/>
            <pc:sldMk cId="3018296818" sldId="280"/>
            <ac:grpSpMk id="4" creationId="{3558E8D3-B85A-4CB2-BC6A-ED56AF5293AB}"/>
          </ac:grpSpMkLst>
        </pc:grpChg>
        <pc:picChg chg="add del mod">
          <ac:chgData name="Linh Phạm Thuỳ" userId="fabf70ec0b7409af" providerId="LiveId" clId="{8A51FEA3-CB4C-43B4-8461-B0198CFA5019}" dt="2020-08-18T03:11:14.391" v="166" actId="478"/>
          <ac:picMkLst>
            <pc:docMk/>
            <pc:sldMk cId="3018296818" sldId="280"/>
            <ac:picMk id="3" creationId="{AF4E2397-BD79-4978-A6D0-0A8A9447230B}"/>
          </ac:picMkLst>
        </pc:picChg>
        <pc:picChg chg="mod">
          <ac:chgData name="Linh Phạm Thuỳ" userId="fabf70ec0b7409af" providerId="LiveId" clId="{8A51FEA3-CB4C-43B4-8461-B0198CFA5019}" dt="2020-08-18T03:11:16.258" v="167"/>
          <ac:picMkLst>
            <pc:docMk/>
            <pc:sldMk cId="3018296818" sldId="280"/>
            <ac:picMk id="5" creationId="{AC9137F6-8895-43A0-AE70-BB27A3E30D69}"/>
          </ac:picMkLst>
        </pc:picChg>
        <pc:picChg chg="mod">
          <ac:chgData name="Linh Phạm Thuỳ" userId="fabf70ec0b7409af" providerId="LiveId" clId="{8A51FEA3-CB4C-43B4-8461-B0198CFA5019}" dt="2020-08-18T03:11:16.258" v="167"/>
          <ac:picMkLst>
            <pc:docMk/>
            <pc:sldMk cId="3018296818" sldId="280"/>
            <ac:picMk id="6" creationId="{BEDC94A6-F0E6-4F03-BAD3-A5D097DAC025}"/>
          </ac:picMkLst>
        </pc:picChg>
        <pc:cxnChg chg="add del mod">
          <ac:chgData name="Linh Phạm Thuỳ" userId="fabf70ec0b7409af" providerId="LiveId" clId="{8A51FEA3-CB4C-43B4-8461-B0198CFA5019}" dt="2020-08-18T09:44:43.368" v="3213" actId="21"/>
          <ac:cxnSpMkLst>
            <pc:docMk/>
            <pc:sldMk cId="3018296818" sldId="280"/>
            <ac:cxnSpMk id="8" creationId="{5AF2F812-4759-4A5D-8D89-D701D3201C41}"/>
          </ac:cxnSpMkLst>
        </pc:cxnChg>
        <pc:cxnChg chg="add del mod">
          <ac:chgData name="Linh Phạm Thuỳ" userId="fabf70ec0b7409af" providerId="LiveId" clId="{8A51FEA3-CB4C-43B4-8461-B0198CFA5019}" dt="2020-08-18T09:44:43.368" v="3213" actId="21"/>
          <ac:cxnSpMkLst>
            <pc:docMk/>
            <pc:sldMk cId="3018296818" sldId="280"/>
            <ac:cxnSpMk id="9" creationId="{A35EF4B0-27D5-47EA-87BF-561B4CDE27D8}"/>
          </ac:cxnSpMkLst>
        </pc:cxnChg>
        <pc:cxnChg chg="add del mod">
          <ac:chgData name="Linh Phạm Thuỳ" userId="fabf70ec0b7409af" providerId="LiveId" clId="{8A51FEA3-CB4C-43B4-8461-B0198CFA5019}" dt="2020-08-18T03:14:21.910" v="198" actId="478"/>
          <ac:cxnSpMkLst>
            <pc:docMk/>
            <pc:sldMk cId="3018296818" sldId="280"/>
            <ac:cxnSpMk id="11" creationId="{978CD681-7D5E-4F0F-9420-86F0F139713A}"/>
          </ac:cxnSpMkLst>
        </pc:cxnChg>
        <pc:cxnChg chg="add del mod">
          <ac:chgData name="Linh Phạm Thuỳ" userId="fabf70ec0b7409af" providerId="LiveId" clId="{8A51FEA3-CB4C-43B4-8461-B0198CFA5019}" dt="2020-08-18T09:44:43.368" v="3213" actId="21"/>
          <ac:cxnSpMkLst>
            <pc:docMk/>
            <pc:sldMk cId="3018296818" sldId="280"/>
            <ac:cxnSpMk id="12" creationId="{9F19DD1B-4299-4091-AB75-E7BA7EEF3DC9}"/>
          </ac:cxnSpMkLst>
        </pc:cxnChg>
        <pc:cxnChg chg="add del mod">
          <ac:chgData name="Linh Phạm Thuỳ" userId="fabf70ec0b7409af" providerId="LiveId" clId="{8A51FEA3-CB4C-43B4-8461-B0198CFA5019}" dt="2020-08-18T09:44:43.368" v="3213" actId="21"/>
          <ac:cxnSpMkLst>
            <pc:docMk/>
            <pc:sldMk cId="3018296818" sldId="280"/>
            <ac:cxnSpMk id="13" creationId="{705F19AC-9882-4B6F-861D-D84D2C8CD2AA}"/>
          </ac:cxnSpMkLst>
        </pc:cxnChg>
        <pc:cxnChg chg="add del mod">
          <ac:chgData name="Linh Phạm Thuỳ" userId="fabf70ec0b7409af" providerId="LiveId" clId="{8A51FEA3-CB4C-43B4-8461-B0198CFA5019}" dt="2020-08-18T03:24:17.420" v="472" actId="21"/>
          <ac:cxnSpMkLst>
            <pc:docMk/>
            <pc:sldMk cId="3018296818" sldId="280"/>
            <ac:cxnSpMk id="22" creationId="{E63FA2C4-9CBB-4A62-9BFC-27ED561979A2}"/>
          </ac:cxnSpMkLst>
        </pc:cxnChg>
        <pc:cxnChg chg="add del mod">
          <ac:chgData name="Linh Phạm Thuỳ" userId="fabf70ec0b7409af" providerId="LiveId" clId="{8A51FEA3-CB4C-43B4-8461-B0198CFA5019}" dt="2020-08-18T03:24:17.420" v="472" actId="21"/>
          <ac:cxnSpMkLst>
            <pc:docMk/>
            <pc:sldMk cId="3018296818" sldId="280"/>
            <ac:cxnSpMk id="24" creationId="{D399DBD1-EF73-4972-9324-73FE7789F027}"/>
          </ac:cxnSpMkLst>
        </pc:cxnChg>
        <pc:cxnChg chg="add del mod">
          <ac:chgData name="Linh Phạm Thuỳ" userId="fabf70ec0b7409af" providerId="LiveId" clId="{8A51FEA3-CB4C-43B4-8461-B0198CFA5019}" dt="2020-08-18T03:24:17.420" v="472" actId="21"/>
          <ac:cxnSpMkLst>
            <pc:docMk/>
            <pc:sldMk cId="3018296818" sldId="280"/>
            <ac:cxnSpMk id="25" creationId="{0B290ABD-4A13-45D7-BEB6-52906296F1CF}"/>
          </ac:cxnSpMkLst>
        </pc:cxnChg>
        <pc:cxnChg chg="add del mod">
          <ac:chgData name="Linh Phạm Thuỳ" userId="fabf70ec0b7409af" providerId="LiveId" clId="{8A51FEA3-CB4C-43B4-8461-B0198CFA5019}" dt="2020-08-18T03:24:17.420" v="472" actId="21"/>
          <ac:cxnSpMkLst>
            <pc:docMk/>
            <pc:sldMk cId="3018296818" sldId="280"/>
            <ac:cxnSpMk id="26" creationId="{50326556-FC9D-4E24-A123-796AEC60F2D7}"/>
          </ac:cxnSpMkLst>
        </pc:cxnChg>
        <pc:cxnChg chg="add del mod">
          <ac:chgData name="Linh Phạm Thuỳ" userId="fabf70ec0b7409af" providerId="LiveId" clId="{8A51FEA3-CB4C-43B4-8461-B0198CFA5019}" dt="2020-08-18T03:24:17.420" v="472" actId="21"/>
          <ac:cxnSpMkLst>
            <pc:docMk/>
            <pc:sldMk cId="3018296818" sldId="280"/>
            <ac:cxnSpMk id="27" creationId="{0A263666-6E8D-4775-AB46-903D7C4C4C6B}"/>
          </ac:cxnSpMkLst>
        </pc:cxnChg>
        <pc:cxnChg chg="add del mod">
          <ac:chgData name="Linh Phạm Thuỳ" userId="fabf70ec0b7409af" providerId="LiveId" clId="{8A51FEA3-CB4C-43B4-8461-B0198CFA5019}" dt="2020-08-18T03:24:17.420" v="472" actId="21"/>
          <ac:cxnSpMkLst>
            <pc:docMk/>
            <pc:sldMk cId="3018296818" sldId="280"/>
            <ac:cxnSpMk id="28" creationId="{B4507562-9A6A-49A0-91B6-0288BC186E70}"/>
          </ac:cxnSpMkLst>
        </pc:cxnChg>
        <pc:cxnChg chg="add del mod">
          <ac:chgData name="Linh Phạm Thuỳ" userId="fabf70ec0b7409af" providerId="LiveId" clId="{8A51FEA3-CB4C-43B4-8461-B0198CFA5019}" dt="2020-08-18T03:24:17.420" v="472" actId="21"/>
          <ac:cxnSpMkLst>
            <pc:docMk/>
            <pc:sldMk cId="3018296818" sldId="280"/>
            <ac:cxnSpMk id="29" creationId="{3086B9C0-BC90-4EC9-8CC6-78DD2CA6EE3A}"/>
          </ac:cxnSpMkLst>
        </pc:cxnChg>
        <pc:cxnChg chg="add del mod">
          <ac:chgData name="Linh Phạm Thuỳ" userId="fabf70ec0b7409af" providerId="LiveId" clId="{8A51FEA3-CB4C-43B4-8461-B0198CFA5019}" dt="2020-08-18T03:24:17.420" v="472" actId="21"/>
          <ac:cxnSpMkLst>
            <pc:docMk/>
            <pc:sldMk cId="3018296818" sldId="280"/>
            <ac:cxnSpMk id="30" creationId="{54FFE99A-F26B-4B84-B0F5-CC59CF0C0A4D}"/>
          </ac:cxnSpMkLst>
        </pc:cxnChg>
        <pc:cxnChg chg="add del mod">
          <ac:chgData name="Linh Phạm Thuỳ" userId="fabf70ec0b7409af" providerId="LiveId" clId="{8A51FEA3-CB4C-43B4-8461-B0198CFA5019}" dt="2020-08-18T03:24:17.420" v="472" actId="21"/>
          <ac:cxnSpMkLst>
            <pc:docMk/>
            <pc:sldMk cId="3018296818" sldId="280"/>
            <ac:cxnSpMk id="31" creationId="{746D57B7-B7D4-4A4D-91C5-B34A2186D42B}"/>
          </ac:cxnSpMkLst>
        </pc:cxnChg>
      </pc:sldChg>
      <pc:sldChg chg="addSp delSp modSp new mod">
        <pc:chgData name="Linh Phạm Thuỳ" userId="fabf70ec0b7409af" providerId="LiveId" clId="{8A51FEA3-CB4C-43B4-8461-B0198CFA5019}" dt="2020-08-18T09:23:05.247" v="3030" actId="2711"/>
        <pc:sldMkLst>
          <pc:docMk/>
          <pc:sldMk cId="2206869320" sldId="281"/>
        </pc:sldMkLst>
        <pc:spChg chg="add mod">
          <ac:chgData name="Linh Phạm Thuỳ" userId="fabf70ec0b7409af" providerId="LiveId" clId="{8A51FEA3-CB4C-43B4-8461-B0198CFA5019}" dt="2020-08-18T09:23:05.247" v="3030" actId="2711"/>
          <ac:spMkLst>
            <pc:docMk/>
            <pc:sldMk cId="2206869320" sldId="281"/>
            <ac:spMk id="2" creationId="{E219652D-ECD8-461E-866A-5810B9AB36FB}"/>
          </ac:spMkLst>
        </pc:spChg>
        <pc:spChg chg="add mod">
          <ac:chgData name="Linh Phạm Thuỳ" userId="fabf70ec0b7409af" providerId="LiveId" clId="{8A51FEA3-CB4C-43B4-8461-B0198CFA5019}" dt="2020-08-18T09:23:05.247" v="3030" actId="2711"/>
          <ac:spMkLst>
            <pc:docMk/>
            <pc:sldMk cId="2206869320" sldId="281"/>
            <ac:spMk id="3" creationId="{20054B39-882A-4256-8123-E8C040AE34F5}"/>
          </ac:spMkLst>
        </pc:spChg>
        <pc:spChg chg="add mod">
          <ac:chgData name="Linh Phạm Thuỳ" userId="fabf70ec0b7409af" providerId="LiveId" clId="{8A51FEA3-CB4C-43B4-8461-B0198CFA5019}" dt="2020-08-18T09:23:05.247" v="3030" actId="2711"/>
          <ac:spMkLst>
            <pc:docMk/>
            <pc:sldMk cId="2206869320" sldId="281"/>
            <ac:spMk id="4" creationId="{AEDA0B23-74D3-4B41-8DC3-3ECD12D48BA6}"/>
          </ac:spMkLst>
        </pc:spChg>
        <pc:spChg chg="add mod">
          <ac:chgData name="Linh Phạm Thuỳ" userId="fabf70ec0b7409af" providerId="LiveId" clId="{8A51FEA3-CB4C-43B4-8461-B0198CFA5019}" dt="2020-08-18T09:23:05.247" v="3030" actId="2711"/>
          <ac:spMkLst>
            <pc:docMk/>
            <pc:sldMk cId="2206869320" sldId="281"/>
            <ac:spMk id="5" creationId="{A72DDB06-8D37-488A-800A-99AC6A1A8298}"/>
          </ac:spMkLst>
        </pc:spChg>
        <pc:spChg chg="add del">
          <ac:chgData name="Linh Phạm Thuỳ" userId="fabf70ec0b7409af" providerId="LiveId" clId="{8A51FEA3-CB4C-43B4-8461-B0198CFA5019}" dt="2020-08-18T03:17:42.902" v="426" actId="22"/>
          <ac:spMkLst>
            <pc:docMk/>
            <pc:sldMk cId="2206869320" sldId="281"/>
            <ac:spMk id="9" creationId="{3F1DE898-C249-4F43-B37A-188243ABFD83}"/>
          </ac:spMkLst>
        </pc:spChg>
        <pc:spChg chg="add mod">
          <ac:chgData name="Linh Phạm Thuỳ" userId="fabf70ec0b7409af" providerId="LiveId" clId="{8A51FEA3-CB4C-43B4-8461-B0198CFA5019}" dt="2020-08-18T09:23:05.247" v="3030" actId="2711"/>
          <ac:spMkLst>
            <pc:docMk/>
            <pc:sldMk cId="2206869320" sldId="281"/>
            <ac:spMk id="11" creationId="{C811CB51-2776-4431-9320-5D0B1D39EF6C}"/>
          </ac:spMkLst>
        </pc:spChg>
        <pc:spChg chg="add mod">
          <ac:chgData name="Linh Phạm Thuỳ" userId="fabf70ec0b7409af" providerId="LiveId" clId="{8A51FEA3-CB4C-43B4-8461-B0198CFA5019}" dt="2020-08-18T09:23:05.247" v="3030" actId="2711"/>
          <ac:spMkLst>
            <pc:docMk/>
            <pc:sldMk cId="2206869320" sldId="281"/>
            <ac:spMk id="12" creationId="{D964B75B-3352-4A0F-94A7-0633CB6F3173}"/>
          </ac:spMkLst>
        </pc:spChg>
        <pc:spChg chg="add mod">
          <ac:chgData name="Linh Phạm Thuỳ" userId="fabf70ec0b7409af" providerId="LiveId" clId="{8A51FEA3-CB4C-43B4-8461-B0198CFA5019}" dt="2020-08-18T09:23:05.247" v="3030" actId="2711"/>
          <ac:spMkLst>
            <pc:docMk/>
            <pc:sldMk cId="2206869320" sldId="281"/>
            <ac:spMk id="13" creationId="{E9D7AA04-64BE-4249-8741-CF5EA63DB9AD}"/>
          </ac:spMkLst>
        </pc:spChg>
        <pc:spChg chg="add mod">
          <ac:chgData name="Linh Phạm Thuỳ" userId="fabf70ec0b7409af" providerId="LiveId" clId="{8A51FEA3-CB4C-43B4-8461-B0198CFA5019}" dt="2020-08-18T09:23:05.247" v="3030" actId="2711"/>
          <ac:spMkLst>
            <pc:docMk/>
            <pc:sldMk cId="2206869320" sldId="281"/>
            <ac:spMk id="14" creationId="{38C18E90-892F-4A60-BD00-C25E0C62C2C5}"/>
          </ac:spMkLst>
        </pc:spChg>
        <pc:graphicFrameChg chg="add del modGraphic">
          <ac:chgData name="Linh Phạm Thuỳ" userId="fabf70ec0b7409af" providerId="LiveId" clId="{8A51FEA3-CB4C-43B4-8461-B0198CFA5019}" dt="2020-08-18T03:17:21.319" v="422" actId="478"/>
          <ac:graphicFrameMkLst>
            <pc:docMk/>
            <pc:sldMk cId="2206869320" sldId="281"/>
            <ac:graphicFrameMk id="6" creationId="{A73CC482-BA1E-49DE-A92E-A57B2E6B9EB8}"/>
          </ac:graphicFrameMkLst>
        </pc:graphicFrameChg>
        <pc:graphicFrameChg chg="add del mod ord modGraphic">
          <ac:chgData name="Linh Phạm Thuỳ" userId="fabf70ec0b7409af" providerId="LiveId" clId="{8A51FEA3-CB4C-43B4-8461-B0198CFA5019}" dt="2020-08-18T03:18:12.165" v="434" actId="478"/>
          <ac:graphicFrameMkLst>
            <pc:docMk/>
            <pc:sldMk cId="2206869320" sldId="281"/>
            <ac:graphicFrameMk id="7" creationId="{A4C7605B-CE60-4385-B7A1-DED9FA23A3D0}"/>
          </ac:graphicFrameMkLst>
        </pc:graphicFrameChg>
        <pc:graphicFrameChg chg="add mod ord modGraphic">
          <ac:chgData name="Linh Phạm Thuỳ" userId="fabf70ec0b7409af" providerId="LiveId" clId="{8A51FEA3-CB4C-43B4-8461-B0198CFA5019}" dt="2020-08-18T05:48:06.569" v="2471" actId="2711"/>
          <ac:graphicFrameMkLst>
            <pc:docMk/>
            <pc:sldMk cId="2206869320" sldId="281"/>
            <ac:graphicFrameMk id="10" creationId="{5A2D35AF-080F-44C1-B92A-899B13785303}"/>
          </ac:graphicFrameMkLst>
        </pc:graphicFrameChg>
      </pc:sldChg>
      <pc:sldChg chg="addSp delSp modSp new mod modAnim">
        <pc:chgData name="Linh Phạm Thuỳ" userId="fabf70ec0b7409af" providerId="LiveId" clId="{8A51FEA3-CB4C-43B4-8461-B0198CFA5019}" dt="2020-08-18T09:25:18.264" v="3046" actId="14100"/>
        <pc:sldMkLst>
          <pc:docMk/>
          <pc:sldMk cId="2468051259" sldId="282"/>
        </pc:sldMkLst>
        <pc:spChg chg="add mod">
          <ac:chgData name="Linh Phạm Thuỳ" userId="fabf70ec0b7409af" providerId="LiveId" clId="{8A51FEA3-CB4C-43B4-8461-B0198CFA5019}" dt="2020-08-18T09:23:53.841" v="3033" actId="255"/>
          <ac:spMkLst>
            <pc:docMk/>
            <pc:sldMk cId="2468051259" sldId="282"/>
            <ac:spMk id="12" creationId="{E4607891-FE73-4E0D-97CD-4A0564BD8F03}"/>
          </ac:spMkLst>
        </pc:spChg>
        <pc:spChg chg="add mod">
          <ac:chgData name="Linh Phạm Thuỳ" userId="fabf70ec0b7409af" providerId="LiveId" clId="{8A51FEA3-CB4C-43B4-8461-B0198CFA5019}" dt="2020-08-18T09:24:04.179" v="3034" actId="255"/>
          <ac:spMkLst>
            <pc:docMk/>
            <pc:sldMk cId="2468051259" sldId="282"/>
            <ac:spMk id="14" creationId="{F0C22C24-1737-49A9-8A94-E96137B1632A}"/>
          </ac:spMkLst>
        </pc:spChg>
        <pc:spChg chg="add mod">
          <ac:chgData name="Linh Phạm Thuỳ" userId="fabf70ec0b7409af" providerId="LiveId" clId="{8A51FEA3-CB4C-43B4-8461-B0198CFA5019}" dt="2020-08-18T09:24:12.971" v="3036" actId="207"/>
          <ac:spMkLst>
            <pc:docMk/>
            <pc:sldMk cId="2468051259" sldId="282"/>
            <ac:spMk id="15" creationId="{6589191C-CDDF-405E-8B63-CED0B7F134F0}"/>
          </ac:spMkLst>
        </pc:spChg>
        <pc:spChg chg="add mod">
          <ac:chgData name="Linh Phạm Thuỳ" userId="fabf70ec0b7409af" providerId="LiveId" clId="{8A51FEA3-CB4C-43B4-8461-B0198CFA5019}" dt="2020-08-18T09:23:53.841" v="3033" actId="255"/>
          <ac:spMkLst>
            <pc:docMk/>
            <pc:sldMk cId="2468051259" sldId="282"/>
            <ac:spMk id="27" creationId="{9FB5D12B-BCDF-4CE6-AC6A-0D0CBD3A1208}"/>
          </ac:spMkLst>
        </pc:spChg>
        <pc:spChg chg="add mod">
          <ac:chgData name="Linh Phạm Thuỳ" userId="fabf70ec0b7409af" providerId="LiveId" clId="{8A51FEA3-CB4C-43B4-8461-B0198CFA5019}" dt="2020-08-18T09:24:23.157" v="3037" actId="1076"/>
          <ac:spMkLst>
            <pc:docMk/>
            <pc:sldMk cId="2468051259" sldId="282"/>
            <ac:spMk id="28" creationId="{33E4E2A3-9405-4274-92D2-704B45EAB5AB}"/>
          </ac:spMkLst>
        </pc:spChg>
        <pc:spChg chg="add mod">
          <ac:chgData name="Linh Phạm Thuỳ" userId="fabf70ec0b7409af" providerId="LiveId" clId="{8A51FEA3-CB4C-43B4-8461-B0198CFA5019}" dt="2020-08-18T09:23:53.841" v="3033" actId="255"/>
          <ac:spMkLst>
            <pc:docMk/>
            <pc:sldMk cId="2468051259" sldId="282"/>
            <ac:spMk id="29" creationId="{BFE8036D-1908-4D68-8F8A-A213ECA5958E}"/>
          </ac:spMkLst>
        </pc:spChg>
        <pc:spChg chg="add mod">
          <ac:chgData name="Linh Phạm Thuỳ" userId="fabf70ec0b7409af" providerId="LiveId" clId="{8A51FEA3-CB4C-43B4-8461-B0198CFA5019}" dt="2020-08-18T09:25:18.264" v="3046" actId="14100"/>
          <ac:spMkLst>
            <pc:docMk/>
            <pc:sldMk cId="2468051259" sldId="282"/>
            <ac:spMk id="30" creationId="{2633F18E-9E8C-4FD8-A89C-10E3CD955838}"/>
          </ac:spMkLst>
        </pc:spChg>
        <pc:spChg chg="add mod">
          <ac:chgData name="Linh Phạm Thuỳ" userId="fabf70ec0b7409af" providerId="LiveId" clId="{8A51FEA3-CB4C-43B4-8461-B0198CFA5019}" dt="2020-08-18T09:25:04.681" v="3044" actId="1076"/>
          <ac:spMkLst>
            <pc:docMk/>
            <pc:sldMk cId="2468051259" sldId="282"/>
            <ac:spMk id="31" creationId="{0DCFCDBF-A123-412F-9D85-0D4AAB91ED29}"/>
          </ac:spMkLst>
        </pc:spChg>
        <pc:spChg chg="add mod">
          <ac:chgData name="Linh Phạm Thuỳ" userId="fabf70ec0b7409af" providerId="LiveId" clId="{8A51FEA3-CB4C-43B4-8461-B0198CFA5019}" dt="2020-08-18T09:25:00.797" v="3043" actId="14100"/>
          <ac:spMkLst>
            <pc:docMk/>
            <pc:sldMk cId="2468051259" sldId="282"/>
            <ac:spMk id="32" creationId="{0802FF82-BC16-4395-A126-262AB1B6C3CC}"/>
          </ac:spMkLst>
        </pc:spChg>
        <pc:spChg chg="add mod">
          <ac:chgData name="Linh Phạm Thuỳ" userId="fabf70ec0b7409af" providerId="LiveId" clId="{8A51FEA3-CB4C-43B4-8461-B0198CFA5019}" dt="2020-08-18T09:25:11.270" v="3045" actId="1076"/>
          <ac:spMkLst>
            <pc:docMk/>
            <pc:sldMk cId="2468051259" sldId="282"/>
            <ac:spMk id="33" creationId="{9496168A-3E9A-448C-8FB5-99EB69A62A11}"/>
          </ac:spMkLst>
        </pc:spChg>
        <pc:cxnChg chg="add del mod">
          <ac:chgData name="Linh Phạm Thuỳ" userId="fabf70ec0b7409af" providerId="LiveId" clId="{8A51FEA3-CB4C-43B4-8461-B0198CFA5019}" dt="2020-08-18T05:58:36.033" v="2778" actId="478"/>
          <ac:cxnSpMkLst>
            <pc:docMk/>
            <pc:sldMk cId="2468051259" sldId="282"/>
            <ac:cxnSpMk id="2" creationId="{0AA223AA-20E0-4261-BEAD-404E68309273}"/>
          </ac:cxnSpMkLst>
        </pc:cxnChg>
        <pc:cxnChg chg="add del mod">
          <ac:chgData name="Linh Phạm Thuỳ" userId="fabf70ec0b7409af" providerId="LiveId" clId="{8A51FEA3-CB4C-43B4-8461-B0198CFA5019}" dt="2020-08-18T05:58:39.081" v="2780" actId="478"/>
          <ac:cxnSpMkLst>
            <pc:docMk/>
            <pc:sldMk cId="2468051259" sldId="282"/>
            <ac:cxnSpMk id="3" creationId="{CC09A3FD-0FE3-4F34-9411-41F2F2D4A4E2}"/>
          </ac:cxnSpMkLst>
        </pc:cxnChg>
        <pc:cxnChg chg="add del mod">
          <ac:chgData name="Linh Phạm Thuỳ" userId="fabf70ec0b7409af" providerId="LiveId" clId="{8A51FEA3-CB4C-43B4-8461-B0198CFA5019}" dt="2020-08-18T06:00:03.867" v="2792" actId="21"/>
          <ac:cxnSpMkLst>
            <pc:docMk/>
            <pc:sldMk cId="2468051259" sldId="282"/>
            <ac:cxnSpMk id="4" creationId="{50F8B04E-048D-45C2-8CCD-63F6277FD6C3}"/>
          </ac:cxnSpMkLst>
        </pc:cxnChg>
        <pc:cxnChg chg="add del mod">
          <ac:chgData name="Linh Phạm Thuỳ" userId="fabf70ec0b7409af" providerId="LiveId" clId="{8A51FEA3-CB4C-43B4-8461-B0198CFA5019}" dt="2020-08-18T05:58:37.671" v="2779" actId="478"/>
          <ac:cxnSpMkLst>
            <pc:docMk/>
            <pc:sldMk cId="2468051259" sldId="282"/>
            <ac:cxnSpMk id="5" creationId="{B0DA6BB8-5377-4318-9EB4-CA2CA6CFC8AF}"/>
          </ac:cxnSpMkLst>
        </pc:cxnChg>
        <pc:cxnChg chg="add del mod">
          <ac:chgData name="Linh Phạm Thuỳ" userId="fabf70ec0b7409af" providerId="LiveId" clId="{8A51FEA3-CB4C-43B4-8461-B0198CFA5019}" dt="2020-08-18T05:58:40.577" v="2781" actId="478"/>
          <ac:cxnSpMkLst>
            <pc:docMk/>
            <pc:sldMk cId="2468051259" sldId="282"/>
            <ac:cxnSpMk id="6" creationId="{15AF11D1-849D-4C23-BACE-A386ACA5C33C}"/>
          </ac:cxnSpMkLst>
        </pc:cxnChg>
        <pc:cxnChg chg="add del mod">
          <ac:chgData name="Linh Phạm Thuỳ" userId="fabf70ec0b7409af" providerId="LiveId" clId="{8A51FEA3-CB4C-43B4-8461-B0198CFA5019}" dt="2020-08-18T05:58:45.736" v="2784" actId="478"/>
          <ac:cxnSpMkLst>
            <pc:docMk/>
            <pc:sldMk cId="2468051259" sldId="282"/>
            <ac:cxnSpMk id="7" creationId="{D61FB6DC-1E6F-4AF1-BB38-6DEB7546D899}"/>
          </ac:cxnSpMkLst>
        </pc:cxnChg>
        <pc:cxnChg chg="add del mod">
          <ac:chgData name="Linh Phạm Thuỳ" userId="fabf70ec0b7409af" providerId="LiveId" clId="{8A51FEA3-CB4C-43B4-8461-B0198CFA5019}" dt="2020-08-18T05:58:42.189" v="2782" actId="478"/>
          <ac:cxnSpMkLst>
            <pc:docMk/>
            <pc:sldMk cId="2468051259" sldId="282"/>
            <ac:cxnSpMk id="8" creationId="{55A80957-9836-408A-ACA0-F0E739BA0D46}"/>
          </ac:cxnSpMkLst>
        </pc:cxnChg>
        <pc:cxnChg chg="add del mod">
          <ac:chgData name="Linh Phạm Thuỳ" userId="fabf70ec0b7409af" providerId="LiveId" clId="{8A51FEA3-CB4C-43B4-8461-B0198CFA5019}" dt="2020-08-18T05:58:43.792" v="2783" actId="478"/>
          <ac:cxnSpMkLst>
            <pc:docMk/>
            <pc:sldMk cId="2468051259" sldId="282"/>
            <ac:cxnSpMk id="9" creationId="{5F0B6105-9B0F-49F2-8B1F-8E787C9F3571}"/>
          </ac:cxnSpMkLst>
        </pc:cxnChg>
        <pc:cxnChg chg="add del mod">
          <ac:chgData name="Linh Phạm Thuỳ" userId="fabf70ec0b7409af" providerId="LiveId" clId="{8A51FEA3-CB4C-43B4-8461-B0198CFA5019}" dt="2020-08-18T06:00:03.867" v="2792" actId="21"/>
          <ac:cxnSpMkLst>
            <pc:docMk/>
            <pc:sldMk cId="2468051259" sldId="282"/>
            <ac:cxnSpMk id="10" creationId="{2B8C4BE7-6608-493D-A30F-A972C55F76CB}"/>
          </ac:cxnSpMkLst>
        </pc:cxnChg>
        <pc:cxnChg chg="add del mod">
          <ac:chgData name="Linh Phạm Thuỳ" userId="fabf70ec0b7409af" providerId="LiveId" clId="{8A51FEA3-CB4C-43B4-8461-B0198CFA5019}" dt="2020-08-18T06:00:03.867" v="2792" actId="21"/>
          <ac:cxnSpMkLst>
            <pc:docMk/>
            <pc:sldMk cId="2468051259" sldId="282"/>
            <ac:cxnSpMk id="35" creationId="{AF8ACED1-EAE1-4D57-8CFB-5B3530D4FF5F}"/>
          </ac:cxnSpMkLst>
        </pc:cxnChg>
      </pc:sldChg>
      <pc:sldChg chg="addSp modSp new mod ord modAnim">
        <pc:chgData name="Linh Phạm Thuỳ" userId="fabf70ec0b7409af" providerId="LiveId" clId="{8A51FEA3-CB4C-43B4-8461-B0198CFA5019}" dt="2020-08-18T09:31:35.766" v="3111" actId="2711"/>
        <pc:sldMkLst>
          <pc:docMk/>
          <pc:sldMk cId="4075947257" sldId="283"/>
        </pc:sldMkLst>
        <pc:spChg chg="add">
          <ac:chgData name="Linh Phạm Thuỳ" userId="fabf70ec0b7409af" providerId="LiveId" clId="{8A51FEA3-CB4C-43B4-8461-B0198CFA5019}" dt="2020-08-18T03:35:17.328" v="611" actId="22"/>
          <ac:spMkLst>
            <pc:docMk/>
            <pc:sldMk cId="4075947257" sldId="283"/>
            <ac:spMk id="3" creationId="{70B3AA6D-B754-4DCB-A2B0-5EE9FA500437}"/>
          </ac:spMkLst>
        </pc:spChg>
        <pc:spChg chg="add mod">
          <ac:chgData name="Linh Phạm Thuỳ" userId="fabf70ec0b7409af" providerId="LiveId" clId="{8A51FEA3-CB4C-43B4-8461-B0198CFA5019}" dt="2020-08-18T09:31:27.660" v="3110" actId="2711"/>
          <ac:spMkLst>
            <pc:docMk/>
            <pc:sldMk cId="4075947257" sldId="283"/>
            <ac:spMk id="5" creationId="{A0C32221-133C-4763-A818-A45F2FF6F3CC}"/>
          </ac:spMkLst>
        </pc:spChg>
        <pc:spChg chg="add mod">
          <ac:chgData name="Linh Phạm Thuỳ" userId="fabf70ec0b7409af" providerId="LiveId" clId="{8A51FEA3-CB4C-43B4-8461-B0198CFA5019}" dt="2020-08-18T09:31:35.766" v="3111" actId="2711"/>
          <ac:spMkLst>
            <pc:docMk/>
            <pc:sldMk cId="4075947257" sldId="283"/>
            <ac:spMk id="7" creationId="{4B1EEFC5-CBD9-4230-8DA6-FB510A9B0022}"/>
          </ac:spMkLst>
        </pc:spChg>
        <pc:spChg chg="add mod">
          <ac:chgData name="Linh Phạm Thuỳ" userId="fabf70ec0b7409af" providerId="LiveId" clId="{8A51FEA3-CB4C-43B4-8461-B0198CFA5019}" dt="2020-08-18T03:36:54.823" v="625" actId="1076"/>
          <ac:spMkLst>
            <pc:docMk/>
            <pc:sldMk cId="4075947257" sldId="283"/>
            <ac:spMk id="8" creationId="{C34E318A-A609-492B-8313-05D322631BB4}"/>
          </ac:spMkLst>
        </pc:spChg>
        <pc:spChg chg="add mod">
          <ac:chgData name="Linh Phạm Thuỳ" userId="fabf70ec0b7409af" providerId="LiveId" clId="{8A51FEA3-CB4C-43B4-8461-B0198CFA5019}" dt="2020-08-18T03:37:16.311" v="627" actId="1076"/>
          <ac:spMkLst>
            <pc:docMk/>
            <pc:sldMk cId="4075947257" sldId="283"/>
            <ac:spMk id="9" creationId="{7B547F78-B344-45E0-9C88-BCF1437FA80F}"/>
          </ac:spMkLst>
        </pc:spChg>
        <pc:spChg chg="add mod">
          <ac:chgData name="Linh Phạm Thuỳ" userId="fabf70ec0b7409af" providerId="LiveId" clId="{8A51FEA3-CB4C-43B4-8461-B0198CFA5019}" dt="2020-08-18T03:37:34.086" v="629" actId="1076"/>
          <ac:spMkLst>
            <pc:docMk/>
            <pc:sldMk cId="4075947257" sldId="283"/>
            <ac:spMk id="10" creationId="{1AB0905B-A5A6-4E84-BA00-7ED0F9E703E3}"/>
          </ac:spMkLst>
        </pc:spChg>
      </pc:sldChg>
      <pc:sldChg chg="new del">
        <pc:chgData name="Linh Phạm Thuỳ" userId="fabf70ec0b7409af" providerId="LiveId" clId="{8A51FEA3-CB4C-43B4-8461-B0198CFA5019}" dt="2020-08-18T03:39:01.993" v="634" actId="47"/>
        <pc:sldMkLst>
          <pc:docMk/>
          <pc:sldMk cId="797314034" sldId="284"/>
        </pc:sldMkLst>
      </pc:sldChg>
      <pc:sldChg chg="addSp delSp modSp new mod">
        <pc:chgData name="Linh Phạm Thuỳ" userId="fabf70ec0b7409af" providerId="LiveId" clId="{8A51FEA3-CB4C-43B4-8461-B0198CFA5019}" dt="2020-08-18T09:32:29.116" v="3115" actId="2711"/>
        <pc:sldMkLst>
          <pc:docMk/>
          <pc:sldMk cId="845550960" sldId="284"/>
        </pc:sldMkLst>
        <pc:spChg chg="add del mod ord">
          <ac:chgData name="Linh Phạm Thuỳ" userId="fabf70ec0b7409af" providerId="LiveId" clId="{8A51FEA3-CB4C-43B4-8461-B0198CFA5019}" dt="2020-08-18T04:51:28.017" v="1334" actId="21"/>
          <ac:spMkLst>
            <pc:docMk/>
            <pc:sldMk cId="845550960" sldId="284"/>
            <ac:spMk id="2" creationId="{45A8B676-160C-4550-927C-96C0F09237F5}"/>
          </ac:spMkLst>
        </pc:spChg>
        <pc:spChg chg="add del mod">
          <ac:chgData name="Linh Phạm Thuỳ" userId="fabf70ec0b7409af" providerId="LiveId" clId="{8A51FEA3-CB4C-43B4-8461-B0198CFA5019}" dt="2020-08-18T04:52:05.348" v="1344" actId="21"/>
          <ac:spMkLst>
            <pc:docMk/>
            <pc:sldMk cId="845550960" sldId="284"/>
            <ac:spMk id="3" creationId="{8E74611B-BEEC-4B95-8CE8-499B7C662778}"/>
          </ac:spMkLst>
        </pc:spChg>
        <pc:spChg chg="add del mod">
          <ac:chgData name="Linh Phạm Thuỳ" userId="fabf70ec0b7409af" providerId="LiveId" clId="{8A51FEA3-CB4C-43B4-8461-B0198CFA5019}" dt="2020-08-18T04:55:23.432" v="1370" actId="21"/>
          <ac:spMkLst>
            <pc:docMk/>
            <pc:sldMk cId="845550960" sldId="284"/>
            <ac:spMk id="4" creationId="{4ED3E24B-89E9-4F3F-BB1F-9D7ADBBDE503}"/>
          </ac:spMkLst>
        </pc:spChg>
        <pc:spChg chg="add del mod">
          <ac:chgData name="Linh Phạm Thuỳ" userId="fabf70ec0b7409af" providerId="LiveId" clId="{8A51FEA3-CB4C-43B4-8461-B0198CFA5019}" dt="2020-08-18T04:57:14.927" v="1379" actId="21"/>
          <ac:spMkLst>
            <pc:docMk/>
            <pc:sldMk cId="845550960" sldId="284"/>
            <ac:spMk id="5" creationId="{B985C240-4A6E-4E83-82A6-C429D4CAE3ED}"/>
          </ac:spMkLst>
        </pc:spChg>
        <pc:spChg chg="add mod">
          <ac:chgData name="Linh Phạm Thuỳ" userId="fabf70ec0b7409af" providerId="LiveId" clId="{8A51FEA3-CB4C-43B4-8461-B0198CFA5019}" dt="2020-08-18T09:32:29.116" v="3115" actId="2711"/>
          <ac:spMkLst>
            <pc:docMk/>
            <pc:sldMk cId="845550960" sldId="284"/>
            <ac:spMk id="6" creationId="{B17ABCE4-B40E-4E79-9F98-971413EED849}"/>
          </ac:spMkLst>
        </pc:spChg>
        <pc:picChg chg="add del mod">
          <ac:chgData name="Linh Phạm Thuỳ" userId="fabf70ec0b7409af" providerId="LiveId" clId="{8A51FEA3-CB4C-43B4-8461-B0198CFA5019}" dt="2020-08-18T04:51:28.017" v="1334" actId="21"/>
          <ac:picMkLst>
            <pc:docMk/>
            <pc:sldMk cId="845550960" sldId="284"/>
            <ac:picMk id="8" creationId="{15872F9B-11C5-4AED-9911-C94E06EBAF7F}"/>
          </ac:picMkLst>
        </pc:picChg>
        <pc:picChg chg="add mod">
          <ac:chgData name="Linh Phạm Thuỳ" userId="fabf70ec0b7409af" providerId="LiveId" clId="{8A51FEA3-CB4C-43B4-8461-B0198CFA5019}" dt="2020-08-18T05:00:00.632" v="1415" actId="1076"/>
          <ac:picMkLst>
            <pc:docMk/>
            <pc:sldMk cId="845550960" sldId="284"/>
            <ac:picMk id="4098" creationId="{C5B746FC-92CB-4BAE-BBFF-255356324CAB}"/>
          </ac:picMkLst>
        </pc:picChg>
      </pc:sldChg>
      <pc:sldChg chg="addSp modSp new mod ord">
        <pc:chgData name="Linh Phạm Thuỳ" userId="fabf70ec0b7409af" providerId="LiveId" clId="{8A51FEA3-CB4C-43B4-8461-B0198CFA5019}" dt="2020-08-18T09:31:47.299" v="3112" actId="2711"/>
        <pc:sldMkLst>
          <pc:docMk/>
          <pc:sldMk cId="698993681" sldId="285"/>
        </pc:sldMkLst>
        <pc:spChg chg="add mod">
          <ac:chgData name="Linh Phạm Thuỳ" userId="fabf70ec0b7409af" providerId="LiveId" clId="{8A51FEA3-CB4C-43B4-8461-B0198CFA5019}" dt="2020-08-18T09:31:47.299" v="3112" actId="2711"/>
          <ac:spMkLst>
            <pc:docMk/>
            <pc:sldMk cId="698993681" sldId="285"/>
            <ac:spMk id="2" creationId="{02F854E1-A96B-4634-AF64-6F0705DAC224}"/>
          </ac:spMkLst>
        </pc:spChg>
        <pc:spChg chg="add mod">
          <ac:chgData name="Linh Phạm Thuỳ" userId="fabf70ec0b7409af" providerId="LiveId" clId="{8A51FEA3-CB4C-43B4-8461-B0198CFA5019}" dt="2020-08-18T04:53:26.824" v="1359" actId="208"/>
          <ac:spMkLst>
            <pc:docMk/>
            <pc:sldMk cId="698993681" sldId="285"/>
            <ac:spMk id="3" creationId="{2C1B3BB7-C709-43CC-9064-9E6B34FBF151}"/>
          </ac:spMkLst>
        </pc:spChg>
        <pc:picChg chg="add mod">
          <ac:chgData name="Linh Phạm Thuỳ" userId="fabf70ec0b7409af" providerId="LiveId" clId="{8A51FEA3-CB4C-43B4-8461-B0198CFA5019}" dt="2020-08-18T04:53:33.633" v="1361" actId="1076"/>
          <ac:picMkLst>
            <pc:docMk/>
            <pc:sldMk cId="698993681" sldId="285"/>
            <ac:picMk id="1026" creationId="{7BEAC9BF-8701-4110-A020-EB1ECD110A40}"/>
          </ac:picMkLst>
        </pc:picChg>
        <pc:picChg chg="add mod">
          <ac:chgData name="Linh Phạm Thuỳ" userId="fabf70ec0b7409af" providerId="LiveId" clId="{8A51FEA3-CB4C-43B4-8461-B0198CFA5019}" dt="2020-08-18T04:53:30.912" v="1360" actId="14100"/>
          <ac:picMkLst>
            <pc:docMk/>
            <pc:sldMk cId="698993681" sldId="285"/>
            <ac:picMk id="1028" creationId="{327BD738-46B8-4880-A5D6-71DDC3A4CCBA}"/>
          </ac:picMkLst>
        </pc:picChg>
        <pc:picChg chg="add mod">
          <ac:chgData name="Linh Phạm Thuỳ" userId="fabf70ec0b7409af" providerId="LiveId" clId="{8A51FEA3-CB4C-43B4-8461-B0198CFA5019}" dt="2020-08-18T04:53:06.018" v="1353" actId="1076"/>
          <ac:picMkLst>
            <pc:docMk/>
            <pc:sldMk cId="698993681" sldId="285"/>
            <ac:picMk id="1030" creationId="{952D6EA7-8BA7-4C6E-B6F9-C2767A21CEDA}"/>
          </ac:picMkLst>
        </pc:picChg>
      </pc:sldChg>
      <pc:sldChg chg="addSp delSp modSp add mod ord">
        <pc:chgData name="Linh Phạm Thuỳ" userId="fabf70ec0b7409af" providerId="LiveId" clId="{8A51FEA3-CB4C-43B4-8461-B0198CFA5019}" dt="2020-08-18T04:51:46.311" v="1341"/>
        <pc:sldMkLst>
          <pc:docMk/>
          <pc:sldMk cId="1079077615" sldId="286"/>
        </pc:sldMkLst>
        <pc:spChg chg="add mod">
          <ac:chgData name="Linh Phạm Thuỳ" userId="fabf70ec0b7409af" providerId="LiveId" clId="{8A51FEA3-CB4C-43B4-8461-B0198CFA5019}" dt="2020-08-18T04:51:42.665" v="1339" actId="1076"/>
          <ac:spMkLst>
            <pc:docMk/>
            <pc:sldMk cId="1079077615" sldId="286"/>
            <ac:spMk id="3" creationId="{048C8E7B-026E-406F-AEAD-FAD6CDFEFF92}"/>
          </ac:spMkLst>
        </pc:spChg>
        <pc:grpChg chg="del">
          <ac:chgData name="Linh Phạm Thuỳ" userId="fabf70ec0b7409af" providerId="LiveId" clId="{8A51FEA3-CB4C-43B4-8461-B0198CFA5019}" dt="2020-08-18T04:51:14.293" v="1329" actId="478"/>
          <ac:grpSpMkLst>
            <pc:docMk/>
            <pc:sldMk cId="1079077615" sldId="286"/>
            <ac:grpSpMk id="4" creationId="{3558E8D3-B85A-4CB2-BC6A-ED56AF5293AB}"/>
          </ac:grpSpMkLst>
        </pc:grpChg>
        <pc:picChg chg="add mod">
          <ac:chgData name="Linh Phạm Thuỳ" userId="fabf70ec0b7409af" providerId="LiveId" clId="{8A51FEA3-CB4C-43B4-8461-B0198CFA5019}" dt="2020-08-18T04:51:37.436" v="1338" actId="1076"/>
          <ac:picMkLst>
            <pc:docMk/>
            <pc:sldMk cId="1079077615" sldId="286"/>
            <ac:picMk id="2" creationId="{93B556E5-3CCA-434D-9828-45B80BD538CE}"/>
          </ac:picMkLst>
        </pc:picChg>
        <pc:cxnChg chg="del">
          <ac:chgData name="Linh Phạm Thuỳ" userId="fabf70ec0b7409af" providerId="LiveId" clId="{8A51FEA3-CB4C-43B4-8461-B0198CFA5019}" dt="2020-08-18T04:51:20.121" v="1332" actId="478"/>
          <ac:cxnSpMkLst>
            <pc:docMk/>
            <pc:sldMk cId="1079077615" sldId="286"/>
            <ac:cxnSpMk id="8" creationId="{5AF2F812-4759-4A5D-8D89-D701D3201C41}"/>
          </ac:cxnSpMkLst>
        </pc:cxnChg>
        <pc:cxnChg chg="del">
          <ac:chgData name="Linh Phạm Thuỳ" userId="fabf70ec0b7409af" providerId="LiveId" clId="{8A51FEA3-CB4C-43B4-8461-B0198CFA5019}" dt="2020-08-18T04:51:21.558" v="1333" actId="478"/>
          <ac:cxnSpMkLst>
            <pc:docMk/>
            <pc:sldMk cId="1079077615" sldId="286"/>
            <ac:cxnSpMk id="9" creationId="{A35EF4B0-27D5-47EA-87BF-561B4CDE27D8}"/>
          </ac:cxnSpMkLst>
        </pc:cxnChg>
        <pc:cxnChg chg="del">
          <ac:chgData name="Linh Phạm Thuỳ" userId="fabf70ec0b7409af" providerId="LiveId" clId="{8A51FEA3-CB4C-43B4-8461-B0198CFA5019}" dt="2020-08-18T04:51:18.241" v="1331" actId="478"/>
          <ac:cxnSpMkLst>
            <pc:docMk/>
            <pc:sldMk cId="1079077615" sldId="286"/>
            <ac:cxnSpMk id="12" creationId="{9F19DD1B-4299-4091-AB75-E7BA7EEF3DC9}"/>
          </ac:cxnSpMkLst>
        </pc:cxnChg>
        <pc:cxnChg chg="del">
          <ac:chgData name="Linh Phạm Thuỳ" userId="fabf70ec0b7409af" providerId="LiveId" clId="{8A51FEA3-CB4C-43B4-8461-B0198CFA5019}" dt="2020-08-18T04:51:16.719" v="1330" actId="478"/>
          <ac:cxnSpMkLst>
            <pc:docMk/>
            <pc:sldMk cId="1079077615" sldId="286"/>
            <ac:cxnSpMk id="13" creationId="{705F19AC-9882-4B6F-861D-D84D2C8CD2AA}"/>
          </ac:cxnSpMkLst>
        </pc:cxnChg>
      </pc:sldChg>
      <pc:sldChg chg="addSp modSp new mod">
        <pc:chgData name="Linh Phạm Thuỳ" userId="fabf70ec0b7409af" providerId="LiveId" clId="{8A51FEA3-CB4C-43B4-8461-B0198CFA5019}" dt="2020-08-18T09:31:56.671" v="3113" actId="2711"/>
        <pc:sldMkLst>
          <pc:docMk/>
          <pc:sldMk cId="1674732907" sldId="287"/>
        </pc:sldMkLst>
        <pc:spChg chg="add mod">
          <ac:chgData name="Linh Phạm Thuỳ" userId="fabf70ec0b7409af" providerId="LiveId" clId="{8A51FEA3-CB4C-43B4-8461-B0198CFA5019}" dt="2020-08-18T09:31:56.671" v="3113" actId="2711"/>
          <ac:spMkLst>
            <pc:docMk/>
            <pc:sldMk cId="1674732907" sldId="287"/>
            <ac:spMk id="2" creationId="{3A6A341C-BB10-44E3-9DB9-0C21343CEB65}"/>
          </ac:spMkLst>
        </pc:spChg>
        <pc:picChg chg="add mod">
          <ac:chgData name="Linh Phạm Thuỳ" userId="fabf70ec0b7409af" providerId="LiveId" clId="{8A51FEA3-CB4C-43B4-8461-B0198CFA5019}" dt="2020-08-18T04:55:17.801" v="1369" actId="1076"/>
          <ac:picMkLst>
            <pc:docMk/>
            <pc:sldMk cId="1674732907" sldId="287"/>
            <ac:picMk id="2050" creationId="{01F20D3D-A84B-4110-AC1E-ECBC0F8B8C1F}"/>
          </ac:picMkLst>
        </pc:picChg>
      </pc:sldChg>
      <pc:sldChg chg="addSp modSp new mod">
        <pc:chgData name="Linh Phạm Thuỳ" userId="fabf70ec0b7409af" providerId="LiveId" clId="{8A51FEA3-CB4C-43B4-8461-B0198CFA5019}" dt="2020-08-18T09:32:12.403" v="3114" actId="2711"/>
        <pc:sldMkLst>
          <pc:docMk/>
          <pc:sldMk cId="985683285" sldId="288"/>
        </pc:sldMkLst>
        <pc:spChg chg="add mod">
          <ac:chgData name="Linh Phạm Thuỳ" userId="fabf70ec0b7409af" providerId="LiveId" clId="{8A51FEA3-CB4C-43B4-8461-B0198CFA5019}" dt="2020-08-18T09:32:12.403" v="3114" actId="2711"/>
          <ac:spMkLst>
            <pc:docMk/>
            <pc:sldMk cId="985683285" sldId="288"/>
            <ac:spMk id="2" creationId="{F839DA0E-2BD6-45BD-83A3-B7162BD4BA6F}"/>
          </ac:spMkLst>
        </pc:spChg>
        <pc:picChg chg="add mod">
          <ac:chgData name="Linh Phạm Thuỳ" userId="fabf70ec0b7409af" providerId="LiveId" clId="{8A51FEA3-CB4C-43B4-8461-B0198CFA5019}" dt="2020-08-18T04:57:02.384" v="1378" actId="1076"/>
          <ac:picMkLst>
            <pc:docMk/>
            <pc:sldMk cId="985683285" sldId="288"/>
            <ac:picMk id="3074" creationId="{51AFC47A-DA15-4F52-9E47-8621C1E680F5}"/>
          </ac:picMkLst>
        </pc:picChg>
      </pc:sldChg>
      <pc:sldChg chg="modSp add mod ord">
        <pc:chgData name="Linh Phạm Thuỳ" userId="fabf70ec0b7409af" providerId="LiveId" clId="{8A51FEA3-CB4C-43B4-8461-B0198CFA5019}" dt="2020-08-18T09:32:41.066" v="3116" actId="2711"/>
        <pc:sldMkLst>
          <pc:docMk/>
          <pc:sldMk cId="1993367457" sldId="289"/>
        </pc:sldMkLst>
        <pc:spChg chg="mod">
          <ac:chgData name="Linh Phạm Thuỳ" userId="fabf70ec0b7409af" providerId="LiveId" clId="{8A51FEA3-CB4C-43B4-8461-B0198CFA5019}" dt="2020-08-18T09:32:41.066" v="3116" actId="2711"/>
          <ac:spMkLst>
            <pc:docMk/>
            <pc:sldMk cId="1993367457" sldId="289"/>
            <ac:spMk id="346" creationId="{00000000-0000-0000-0000-000000000000}"/>
          </ac:spMkLst>
        </pc:spChg>
        <pc:spChg chg="mod">
          <ac:chgData name="Linh Phạm Thuỳ" userId="fabf70ec0b7409af" providerId="LiveId" clId="{8A51FEA3-CB4C-43B4-8461-B0198CFA5019}" dt="2020-08-18T09:32:41.066" v="3116" actId="2711"/>
          <ac:spMkLst>
            <pc:docMk/>
            <pc:sldMk cId="1993367457" sldId="289"/>
            <ac:spMk id="347" creationId="{00000000-0000-0000-0000-000000000000}"/>
          </ac:spMkLst>
        </pc:spChg>
      </pc:sldChg>
      <pc:sldChg chg="addSp delSp modSp new mod modAnim">
        <pc:chgData name="Linh Phạm Thuỳ" userId="fabf70ec0b7409af" providerId="LiveId" clId="{8A51FEA3-CB4C-43B4-8461-B0198CFA5019}" dt="2020-08-18T09:33:43.160" v="3127" actId="1076"/>
        <pc:sldMkLst>
          <pc:docMk/>
          <pc:sldMk cId="2596611807" sldId="290"/>
        </pc:sldMkLst>
        <pc:spChg chg="add mod">
          <ac:chgData name="Linh Phạm Thuỳ" userId="fabf70ec0b7409af" providerId="LiveId" clId="{8A51FEA3-CB4C-43B4-8461-B0198CFA5019}" dt="2020-08-18T09:33:43.160" v="3127" actId="1076"/>
          <ac:spMkLst>
            <pc:docMk/>
            <pc:sldMk cId="2596611807" sldId="290"/>
            <ac:spMk id="4" creationId="{3874165B-4A1D-488C-8E51-05768423D44E}"/>
          </ac:spMkLst>
        </pc:spChg>
        <pc:picChg chg="add mod">
          <ac:chgData name="Linh Phạm Thuỳ" userId="fabf70ec0b7409af" providerId="LiveId" clId="{8A51FEA3-CB4C-43B4-8461-B0198CFA5019}" dt="2020-08-18T05:17:24.226" v="2188" actId="1076"/>
          <ac:picMkLst>
            <pc:docMk/>
            <pc:sldMk cId="2596611807" sldId="290"/>
            <ac:picMk id="2" creationId="{8AE1FCEC-C990-4020-969D-A0E22FC8025A}"/>
          </ac:picMkLst>
        </pc:picChg>
        <pc:picChg chg="add del mod">
          <ac:chgData name="Linh Phạm Thuỳ" userId="fabf70ec0b7409af" providerId="LiveId" clId="{8A51FEA3-CB4C-43B4-8461-B0198CFA5019}" dt="2020-08-18T05:16:56.135" v="2182"/>
          <ac:picMkLst>
            <pc:docMk/>
            <pc:sldMk cId="2596611807" sldId="290"/>
            <ac:picMk id="3" creationId="{296EAE49-4881-4675-8A56-9071EAF656FD}"/>
          </ac:picMkLst>
        </pc:picChg>
      </pc:sldChg>
      <pc:sldChg chg="addSp modSp new mod modAnim">
        <pc:chgData name="Linh Phạm Thuỳ" userId="fabf70ec0b7409af" providerId="LiveId" clId="{8A51FEA3-CB4C-43B4-8461-B0198CFA5019}" dt="2020-08-18T09:32:52.910" v="3117" actId="2711"/>
        <pc:sldMkLst>
          <pc:docMk/>
          <pc:sldMk cId="4040591038" sldId="291"/>
        </pc:sldMkLst>
        <pc:spChg chg="add mod">
          <ac:chgData name="Linh Phạm Thuỳ" userId="fabf70ec0b7409af" providerId="LiveId" clId="{8A51FEA3-CB4C-43B4-8461-B0198CFA5019}" dt="2020-08-18T09:32:52.910" v="3117" actId="2711"/>
          <ac:spMkLst>
            <pc:docMk/>
            <pc:sldMk cId="4040591038" sldId="291"/>
            <ac:spMk id="4" creationId="{FC424910-086E-4339-AF9D-6B0E9345E1C3}"/>
          </ac:spMkLst>
        </pc:spChg>
        <pc:spChg chg="add mod">
          <ac:chgData name="Linh Phạm Thuỳ" userId="fabf70ec0b7409af" providerId="LiveId" clId="{8A51FEA3-CB4C-43B4-8461-B0198CFA5019}" dt="2020-08-18T09:32:52.910" v="3117" actId="2711"/>
          <ac:spMkLst>
            <pc:docMk/>
            <pc:sldMk cId="4040591038" sldId="291"/>
            <ac:spMk id="5" creationId="{3B4F4195-F14B-454E-BE8F-34F76632BD5E}"/>
          </ac:spMkLst>
        </pc:spChg>
        <pc:spChg chg="add mod">
          <ac:chgData name="Linh Phạm Thuỳ" userId="fabf70ec0b7409af" providerId="LiveId" clId="{8A51FEA3-CB4C-43B4-8461-B0198CFA5019}" dt="2020-08-18T09:32:52.910" v="3117" actId="2711"/>
          <ac:spMkLst>
            <pc:docMk/>
            <pc:sldMk cId="4040591038" sldId="291"/>
            <ac:spMk id="6" creationId="{01ADCF49-EF75-40B5-A948-FB8BCF8216C8}"/>
          </ac:spMkLst>
        </pc:spChg>
        <pc:spChg chg="add mod">
          <ac:chgData name="Linh Phạm Thuỳ" userId="fabf70ec0b7409af" providerId="LiveId" clId="{8A51FEA3-CB4C-43B4-8461-B0198CFA5019}" dt="2020-08-18T09:32:52.910" v="3117" actId="2711"/>
          <ac:spMkLst>
            <pc:docMk/>
            <pc:sldMk cId="4040591038" sldId="291"/>
            <ac:spMk id="7" creationId="{1137C75A-215A-4DDA-B3D9-EC79C94EA3A6}"/>
          </ac:spMkLst>
        </pc:spChg>
        <pc:spChg chg="add mod">
          <ac:chgData name="Linh Phạm Thuỳ" userId="fabf70ec0b7409af" providerId="LiveId" clId="{8A51FEA3-CB4C-43B4-8461-B0198CFA5019}" dt="2020-08-18T09:32:52.910" v="3117" actId="2711"/>
          <ac:spMkLst>
            <pc:docMk/>
            <pc:sldMk cId="4040591038" sldId="291"/>
            <ac:spMk id="8" creationId="{4BA1C3D2-1290-492B-A672-EAD28D848B80}"/>
          </ac:spMkLst>
        </pc:spChg>
        <pc:spChg chg="add mod">
          <ac:chgData name="Linh Phạm Thuỳ" userId="fabf70ec0b7409af" providerId="LiveId" clId="{8A51FEA3-CB4C-43B4-8461-B0198CFA5019}" dt="2020-08-18T09:32:52.910" v="3117" actId="2711"/>
          <ac:spMkLst>
            <pc:docMk/>
            <pc:sldMk cId="4040591038" sldId="291"/>
            <ac:spMk id="9" creationId="{20D30968-9C71-4F21-8616-4B069783E499}"/>
          </ac:spMkLst>
        </pc:spChg>
        <pc:picChg chg="add mod">
          <ac:chgData name="Linh Phạm Thuỳ" userId="fabf70ec0b7409af" providerId="LiveId" clId="{8A51FEA3-CB4C-43B4-8461-B0198CFA5019}" dt="2020-08-18T09:32:52.910" v="3117" actId="2711"/>
          <ac:picMkLst>
            <pc:docMk/>
            <pc:sldMk cId="4040591038" sldId="291"/>
            <ac:picMk id="3" creationId="{DC200744-36D8-4D8A-BF0D-B5AD90C4B71B}"/>
          </ac:picMkLst>
        </pc:picChg>
      </pc:sldChg>
      <pc:sldChg chg="addSp delSp modSp new mod delAnim modAnim">
        <pc:chgData name="Linh Phạm Thuỳ" userId="fabf70ec0b7409af" providerId="LiveId" clId="{8A51FEA3-CB4C-43B4-8461-B0198CFA5019}" dt="2020-08-18T09:20:27.459" v="3013" actId="1076"/>
        <pc:sldMkLst>
          <pc:docMk/>
          <pc:sldMk cId="3862040533" sldId="292"/>
        </pc:sldMkLst>
        <pc:picChg chg="add mod">
          <ac:chgData name="Linh Phạm Thuỳ" userId="fabf70ec0b7409af" providerId="LiveId" clId="{8A51FEA3-CB4C-43B4-8461-B0198CFA5019}" dt="2020-08-18T09:20:18.067" v="3010" actId="1076"/>
          <ac:picMkLst>
            <pc:docMk/>
            <pc:sldMk cId="3862040533" sldId="292"/>
            <ac:picMk id="2" creationId="{C715ADFE-5BAA-49ED-91FB-519F29FEE229}"/>
          </ac:picMkLst>
        </pc:picChg>
        <pc:picChg chg="add del mod">
          <ac:chgData name="Linh Phạm Thuỳ" userId="fabf70ec0b7409af" providerId="LiveId" clId="{8A51FEA3-CB4C-43B4-8461-B0198CFA5019}" dt="2020-08-18T09:18:53.166" v="3003" actId="478"/>
          <ac:picMkLst>
            <pc:docMk/>
            <pc:sldMk cId="3862040533" sldId="292"/>
            <ac:picMk id="3" creationId="{95D6ECFC-BA27-42A3-87E8-76CC579DFFB3}"/>
          </ac:picMkLst>
        </pc:picChg>
        <pc:picChg chg="add mod">
          <ac:chgData name="Linh Phạm Thuỳ" userId="fabf70ec0b7409af" providerId="LiveId" clId="{8A51FEA3-CB4C-43B4-8461-B0198CFA5019}" dt="2020-08-18T09:20:27.459" v="3013" actId="1076"/>
          <ac:picMkLst>
            <pc:docMk/>
            <pc:sldMk cId="3862040533" sldId="292"/>
            <ac:picMk id="5" creationId="{6D33A285-4E25-4870-A79C-964906827362}"/>
          </ac:picMkLst>
        </pc:picChg>
      </pc:sldChg>
      <pc:sldChg chg="addSp modSp new mod modAnim">
        <pc:chgData name="Linh Phạm Thuỳ" userId="fabf70ec0b7409af" providerId="LiveId" clId="{8A51FEA3-CB4C-43B4-8461-B0198CFA5019}" dt="2020-08-18T09:34:46.573" v="3133" actId="1076"/>
        <pc:sldMkLst>
          <pc:docMk/>
          <pc:sldMk cId="3653117575" sldId="293"/>
        </pc:sldMkLst>
        <pc:spChg chg="add mod">
          <ac:chgData name="Linh Phạm Thuỳ" userId="fabf70ec0b7409af" providerId="LiveId" clId="{8A51FEA3-CB4C-43B4-8461-B0198CFA5019}" dt="2020-08-18T05:27:29.413" v="2207" actId="1076"/>
          <ac:spMkLst>
            <pc:docMk/>
            <pc:sldMk cId="3653117575" sldId="293"/>
            <ac:spMk id="4" creationId="{6354F863-24D0-4211-8F44-A23A8E82AD8A}"/>
          </ac:spMkLst>
        </pc:spChg>
        <pc:spChg chg="add mod">
          <ac:chgData name="Linh Phạm Thuỳ" userId="fabf70ec0b7409af" providerId="LiveId" clId="{8A51FEA3-CB4C-43B4-8461-B0198CFA5019}" dt="2020-08-18T09:34:46.573" v="3133" actId="1076"/>
          <ac:spMkLst>
            <pc:docMk/>
            <pc:sldMk cId="3653117575" sldId="293"/>
            <ac:spMk id="5" creationId="{515A3500-595F-4841-95B1-74C6B292E2B4}"/>
          </ac:spMkLst>
        </pc:spChg>
        <pc:picChg chg="add mod">
          <ac:chgData name="Linh Phạm Thuỳ" userId="fabf70ec0b7409af" providerId="LiveId" clId="{8A51FEA3-CB4C-43B4-8461-B0198CFA5019}" dt="2020-08-18T05:26:38.986" v="2203" actId="1076"/>
          <ac:picMkLst>
            <pc:docMk/>
            <pc:sldMk cId="3653117575" sldId="293"/>
            <ac:picMk id="2" creationId="{5DB8DEFE-BE94-4A3B-B013-C2FD202E7208}"/>
          </ac:picMkLst>
        </pc:picChg>
        <pc:picChg chg="add mod">
          <ac:chgData name="Linh Phạm Thuỳ" userId="fabf70ec0b7409af" providerId="LiveId" clId="{8A51FEA3-CB4C-43B4-8461-B0198CFA5019}" dt="2020-08-18T05:26:57.519" v="2205" actId="1076"/>
          <ac:picMkLst>
            <pc:docMk/>
            <pc:sldMk cId="3653117575" sldId="293"/>
            <ac:picMk id="3" creationId="{A28347E8-74B2-49CA-B8E2-E3AFF21F8A32}"/>
          </ac:picMkLst>
        </pc:picChg>
      </pc:sldChg>
      <pc:sldChg chg="addSp modSp new mod modAnim">
        <pc:chgData name="Linh Phạm Thuỳ" userId="fabf70ec0b7409af" providerId="LiveId" clId="{8A51FEA3-CB4C-43B4-8461-B0198CFA5019}" dt="2020-08-18T09:35:21.319" v="3137" actId="2711"/>
        <pc:sldMkLst>
          <pc:docMk/>
          <pc:sldMk cId="122584989" sldId="294"/>
        </pc:sldMkLst>
        <pc:spChg chg="add mod">
          <ac:chgData name="Linh Phạm Thuỳ" userId="fabf70ec0b7409af" providerId="LiveId" clId="{8A51FEA3-CB4C-43B4-8461-B0198CFA5019}" dt="2020-08-18T09:35:00.121" v="3134" actId="2711"/>
          <ac:spMkLst>
            <pc:docMk/>
            <pc:sldMk cId="122584989" sldId="294"/>
            <ac:spMk id="3" creationId="{56C8FB1B-AE1A-48BB-99E2-30F4D0C621C7}"/>
          </ac:spMkLst>
        </pc:spChg>
        <pc:spChg chg="add mod">
          <ac:chgData name="Linh Phạm Thuỳ" userId="fabf70ec0b7409af" providerId="LiveId" clId="{8A51FEA3-CB4C-43B4-8461-B0198CFA5019}" dt="2020-08-18T09:35:21.319" v="3137" actId="2711"/>
          <ac:spMkLst>
            <pc:docMk/>
            <pc:sldMk cId="122584989" sldId="294"/>
            <ac:spMk id="4" creationId="{14CA8DC6-D73E-41FB-A593-851B3D807CBA}"/>
          </ac:spMkLst>
        </pc:spChg>
        <pc:spChg chg="add mod">
          <ac:chgData name="Linh Phạm Thuỳ" userId="fabf70ec0b7409af" providerId="LiveId" clId="{8A51FEA3-CB4C-43B4-8461-B0198CFA5019}" dt="2020-08-18T09:35:12.667" v="3136" actId="2711"/>
          <ac:spMkLst>
            <pc:docMk/>
            <pc:sldMk cId="122584989" sldId="294"/>
            <ac:spMk id="5" creationId="{74ADBC77-1BFF-4BC8-8D65-4F9A2B5E2AF4}"/>
          </ac:spMkLst>
        </pc:spChg>
        <pc:picChg chg="add mod">
          <ac:chgData name="Linh Phạm Thuỳ" userId="fabf70ec0b7409af" providerId="LiveId" clId="{8A51FEA3-CB4C-43B4-8461-B0198CFA5019}" dt="2020-08-18T05:29:13.490" v="2217" actId="14100"/>
          <ac:picMkLst>
            <pc:docMk/>
            <pc:sldMk cId="122584989" sldId="294"/>
            <ac:picMk id="2" creationId="{8C42F763-A169-45A0-AB47-7B6C765A407B}"/>
          </ac:picMkLst>
        </pc:picChg>
      </pc:sldChg>
      <pc:sldChg chg="addSp modSp new mod ord modAnim">
        <pc:chgData name="Linh Phạm Thuỳ" userId="fabf70ec0b7409af" providerId="LiveId" clId="{8A51FEA3-CB4C-43B4-8461-B0198CFA5019}" dt="2020-08-18T09:35:38.877" v="3141" actId="1076"/>
        <pc:sldMkLst>
          <pc:docMk/>
          <pc:sldMk cId="2796436203" sldId="295"/>
        </pc:sldMkLst>
        <pc:spChg chg="add mod">
          <ac:chgData name="Linh Phạm Thuỳ" userId="fabf70ec0b7409af" providerId="LiveId" clId="{8A51FEA3-CB4C-43B4-8461-B0198CFA5019}" dt="2020-08-18T05:34:54.114" v="2270" actId="1076"/>
          <ac:spMkLst>
            <pc:docMk/>
            <pc:sldMk cId="2796436203" sldId="295"/>
            <ac:spMk id="3" creationId="{22C4943B-B55F-4787-86B3-F5099F836527}"/>
          </ac:spMkLst>
        </pc:spChg>
        <pc:spChg chg="add mod">
          <ac:chgData name="Linh Phạm Thuỳ" userId="fabf70ec0b7409af" providerId="LiveId" clId="{8A51FEA3-CB4C-43B4-8461-B0198CFA5019}" dt="2020-08-18T05:35:07.510" v="2273" actId="14100"/>
          <ac:spMkLst>
            <pc:docMk/>
            <pc:sldMk cId="2796436203" sldId="295"/>
            <ac:spMk id="4" creationId="{84EF178E-57D8-4626-9DC3-4A325424C1C0}"/>
          </ac:spMkLst>
        </pc:spChg>
        <pc:picChg chg="add mod">
          <ac:chgData name="Linh Phạm Thuỳ" userId="fabf70ec0b7409af" providerId="LiveId" clId="{8A51FEA3-CB4C-43B4-8461-B0198CFA5019}" dt="2020-08-18T09:35:38.877" v="3141" actId="1076"/>
          <ac:picMkLst>
            <pc:docMk/>
            <pc:sldMk cId="2796436203" sldId="295"/>
            <ac:picMk id="2" creationId="{CC003453-CB37-485D-A6B9-225AD9F36381}"/>
          </ac:picMkLst>
        </pc:picChg>
      </pc:sldChg>
      <pc:sldChg chg="addSp modSp new mod ord modAnim">
        <pc:chgData name="Linh Phạm Thuỳ" userId="fabf70ec0b7409af" providerId="LiveId" clId="{8A51FEA3-CB4C-43B4-8461-B0198CFA5019}" dt="2020-08-18T09:36:02.739" v="3143" actId="2711"/>
        <pc:sldMkLst>
          <pc:docMk/>
          <pc:sldMk cId="1921844746" sldId="296"/>
        </pc:sldMkLst>
        <pc:spChg chg="add mod">
          <ac:chgData name="Linh Phạm Thuỳ" userId="fabf70ec0b7409af" providerId="LiveId" clId="{8A51FEA3-CB4C-43B4-8461-B0198CFA5019}" dt="2020-08-18T09:36:02.739" v="3143" actId="2711"/>
          <ac:spMkLst>
            <pc:docMk/>
            <pc:sldMk cId="1921844746" sldId="296"/>
            <ac:spMk id="4" creationId="{0976E8A3-06CB-4C57-A0A1-8920E692500E}"/>
          </ac:spMkLst>
        </pc:spChg>
        <pc:spChg chg="add mod">
          <ac:chgData name="Linh Phạm Thuỳ" userId="fabf70ec0b7409af" providerId="LiveId" clId="{8A51FEA3-CB4C-43B4-8461-B0198CFA5019}" dt="2020-08-18T09:36:02.739" v="3143" actId="2711"/>
          <ac:spMkLst>
            <pc:docMk/>
            <pc:sldMk cId="1921844746" sldId="296"/>
            <ac:spMk id="5" creationId="{24B88A84-4B80-47CA-816E-3D9AE406176B}"/>
          </ac:spMkLst>
        </pc:spChg>
        <pc:spChg chg="add mod">
          <ac:chgData name="Linh Phạm Thuỳ" userId="fabf70ec0b7409af" providerId="LiveId" clId="{8A51FEA3-CB4C-43B4-8461-B0198CFA5019}" dt="2020-08-18T09:36:02.739" v="3143" actId="2711"/>
          <ac:spMkLst>
            <pc:docMk/>
            <pc:sldMk cId="1921844746" sldId="296"/>
            <ac:spMk id="6" creationId="{63F6777D-E606-4D8D-A198-56CF7433B9AD}"/>
          </ac:spMkLst>
        </pc:spChg>
        <pc:spChg chg="add mod">
          <ac:chgData name="Linh Phạm Thuỳ" userId="fabf70ec0b7409af" providerId="LiveId" clId="{8A51FEA3-CB4C-43B4-8461-B0198CFA5019}" dt="2020-08-18T09:36:02.739" v="3143" actId="2711"/>
          <ac:spMkLst>
            <pc:docMk/>
            <pc:sldMk cId="1921844746" sldId="296"/>
            <ac:spMk id="7" creationId="{890C390B-835B-40C1-8117-C59352A9F3B1}"/>
          </ac:spMkLst>
        </pc:spChg>
        <pc:picChg chg="add mod">
          <ac:chgData name="Linh Phạm Thuỳ" userId="fabf70ec0b7409af" providerId="LiveId" clId="{8A51FEA3-CB4C-43B4-8461-B0198CFA5019}" dt="2020-08-18T09:36:02.739" v="3143" actId="2711"/>
          <ac:picMkLst>
            <pc:docMk/>
            <pc:sldMk cId="1921844746" sldId="296"/>
            <ac:picMk id="2" creationId="{AEE47A72-7F35-42EE-A2E1-A586329C344B}"/>
          </ac:picMkLst>
        </pc:picChg>
        <pc:picChg chg="add mod">
          <ac:chgData name="Linh Phạm Thuỳ" userId="fabf70ec0b7409af" providerId="LiveId" clId="{8A51FEA3-CB4C-43B4-8461-B0198CFA5019}" dt="2020-08-18T09:36:02.739" v="3143" actId="2711"/>
          <ac:picMkLst>
            <pc:docMk/>
            <pc:sldMk cId="1921844746" sldId="296"/>
            <ac:picMk id="3" creationId="{48C56253-FB49-4F0A-9937-A1944657709F}"/>
          </ac:picMkLst>
        </pc:picChg>
      </pc:sldChg>
      <pc:sldChg chg="addSp delSp modSp new mod modAnim">
        <pc:chgData name="Linh Phạm Thuỳ" userId="fabf70ec0b7409af" providerId="LiveId" clId="{8A51FEA3-CB4C-43B4-8461-B0198CFA5019}" dt="2020-08-18T10:14:59.393" v="3571"/>
        <pc:sldMkLst>
          <pc:docMk/>
          <pc:sldMk cId="322252446" sldId="297"/>
        </pc:sldMkLst>
        <pc:spChg chg="add del">
          <ac:chgData name="Linh Phạm Thuỳ" userId="fabf70ec0b7409af" providerId="LiveId" clId="{8A51FEA3-CB4C-43B4-8461-B0198CFA5019}" dt="2020-08-18T10:11:02.179" v="3254" actId="22"/>
          <ac:spMkLst>
            <pc:docMk/>
            <pc:sldMk cId="322252446" sldId="297"/>
            <ac:spMk id="2" creationId="{EFD24C83-0F65-4D02-87EC-D6513A11E62B}"/>
          </ac:spMkLst>
        </pc:spChg>
        <pc:spChg chg="add mod">
          <ac:chgData name="Linh Phạm Thuỳ" userId="fabf70ec0b7409af" providerId="LiveId" clId="{8A51FEA3-CB4C-43B4-8461-B0198CFA5019}" dt="2020-08-18T10:14:12.661" v="3422" actId="1076"/>
          <ac:spMkLst>
            <pc:docMk/>
            <pc:sldMk cId="322252446" sldId="297"/>
            <ac:spMk id="7" creationId="{3DD685E9-14C8-4CEA-9ADF-41939BC09690}"/>
          </ac:spMkLst>
        </pc:spChg>
        <pc:spChg chg="add del">
          <ac:chgData name="Linh Phạm Thuỳ" userId="fabf70ec0b7409af" providerId="LiveId" clId="{8A51FEA3-CB4C-43B4-8461-B0198CFA5019}" dt="2020-08-18T10:12:17.493" v="3275" actId="22"/>
          <ac:spMkLst>
            <pc:docMk/>
            <pc:sldMk cId="322252446" sldId="297"/>
            <ac:spMk id="9" creationId="{E1B88779-7A06-44C7-870E-6614D3F62811}"/>
          </ac:spMkLst>
        </pc:spChg>
        <pc:spChg chg="add mod">
          <ac:chgData name="Linh Phạm Thuỳ" userId="fabf70ec0b7409af" providerId="LiveId" clId="{8A51FEA3-CB4C-43B4-8461-B0198CFA5019}" dt="2020-08-18T10:14:16.328" v="3423" actId="1076"/>
          <ac:spMkLst>
            <pc:docMk/>
            <pc:sldMk cId="322252446" sldId="297"/>
            <ac:spMk id="11" creationId="{FEDE6A9C-4D45-4F9C-BC24-4A80E56ACE3D}"/>
          </ac:spMkLst>
        </pc:spChg>
        <pc:spChg chg="add mod">
          <ac:chgData name="Linh Phạm Thuỳ" userId="fabf70ec0b7409af" providerId="LiveId" clId="{8A51FEA3-CB4C-43B4-8461-B0198CFA5019}" dt="2020-08-18T10:14:49.303" v="3569" actId="14100"/>
          <ac:spMkLst>
            <pc:docMk/>
            <pc:sldMk cId="322252446" sldId="297"/>
            <ac:spMk id="13" creationId="{1F92405E-F12A-40DE-8932-B20722630164}"/>
          </ac:spMkLst>
        </pc:spChg>
        <pc:spChg chg="add mod">
          <ac:chgData name="Linh Phạm Thuỳ" userId="fabf70ec0b7409af" providerId="LiveId" clId="{8A51FEA3-CB4C-43B4-8461-B0198CFA5019}" dt="2020-08-18T10:14:37.920" v="3556" actId="20577"/>
          <ac:spMkLst>
            <pc:docMk/>
            <pc:sldMk cId="322252446" sldId="297"/>
            <ac:spMk id="14" creationId="{81D619C6-27D6-4E81-A041-937B09FE4B2D}"/>
          </ac:spMkLst>
        </pc:spChg>
        <pc:picChg chg="add mod">
          <ac:chgData name="Linh Phạm Thuỳ" userId="fabf70ec0b7409af" providerId="LiveId" clId="{8A51FEA3-CB4C-43B4-8461-B0198CFA5019}" dt="2020-08-18T05:41:34.782" v="2342" actId="1076"/>
          <ac:picMkLst>
            <pc:docMk/>
            <pc:sldMk cId="322252446" sldId="297"/>
            <ac:picMk id="3" creationId="{3D053234-EC65-4570-9912-CFA680FC35C8}"/>
          </ac:picMkLst>
        </pc:picChg>
        <pc:picChg chg="add mod">
          <ac:chgData name="Linh Phạm Thuỳ" userId="fabf70ec0b7409af" providerId="LiveId" clId="{8A51FEA3-CB4C-43B4-8461-B0198CFA5019}" dt="2020-08-18T05:41:27.341" v="2340" actId="1076"/>
          <ac:picMkLst>
            <pc:docMk/>
            <pc:sldMk cId="322252446" sldId="297"/>
            <ac:picMk id="5" creationId="{F65B9C9B-D008-4C7D-A1C9-B8215FBA0010}"/>
          </ac:picMkLst>
        </pc:picChg>
      </pc:sldChg>
      <pc:sldChg chg="addSp delSp modSp new del mod">
        <pc:chgData name="Linh Phạm Thuỳ" userId="fabf70ec0b7409af" providerId="LiveId" clId="{8A51FEA3-CB4C-43B4-8461-B0198CFA5019}" dt="2020-08-18T10:15:01.821" v="3572" actId="47"/>
        <pc:sldMkLst>
          <pc:docMk/>
          <pc:sldMk cId="3464796192" sldId="298"/>
        </pc:sldMkLst>
        <pc:spChg chg="add del mod">
          <ac:chgData name="Linh Phạm Thuỳ" userId="fabf70ec0b7409af" providerId="LiveId" clId="{8A51FEA3-CB4C-43B4-8461-B0198CFA5019}" dt="2020-08-18T10:11:06.499" v="3255" actId="478"/>
          <ac:spMkLst>
            <pc:docMk/>
            <pc:sldMk cId="3464796192" sldId="298"/>
            <ac:spMk id="2" creationId="{84AACFF5-1DA4-4B0F-A159-43F6886D3932}"/>
          </ac:spMkLst>
        </pc:spChg>
        <pc:spChg chg="add mod">
          <ac:chgData name="Linh Phạm Thuỳ" userId="fabf70ec0b7409af" providerId="LiveId" clId="{8A51FEA3-CB4C-43B4-8461-B0198CFA5019}" dt="2020-08-18T10:11:12.886" v="3256" actId="255"/>
          <ac:spMkLst>
            <pc:docMk/>
            <pc:sldMk cId="3464796192" sldId="298"/>
            <ac:spMk id="3" creationId="{23867E22-BF3E-4809-AA75-FFA18408EC02}"/>
          </ac:spMkLst>
        </pc:spChg>
        <pc:spChg chg="add mod">
          <ac:chgData name="Linh Phạm Thuỳ" userId="fabf70ec0b7409af" providerId="LiveId" clId="{8A51FEA3-CB4C-43B4-8461-B0198CFA5019}" dt="2020-08-18T10:12:08.829" v="3273" actId="20577"/>
          <ac:spMkLst>
            <pc:docMk/>
            <pc:sldMk cId="3464796192" sldId="298"/>
            <ac:spMk id="4" creationId="{50B80188-9429-4565-A2FB-F56D88D79CFD}"/>
          </ac:spMkLst>
        </pc:spChg>
        <pc:spChg chg="add mod">
          <ac:chgData name="Linh Phạm Thuỳ" userId="fabf70ec0b7409af" providerId="LiveId" clId="{8A51FEA3-CB4C-43B4-8461-B0198CFA5019}" dt="2020-08-18T10:11:12.886" v="3256" actId="255"/>
          <ac:spMkLst>
            <pc:docMk/>
            <pc:sldMk cId="3464796192" sldId="298"/>
            <ac:spMk id="5" creationId="{8CDA262E-BBB9-4911-8C0D-A78E28183981}"/>
          </ac:spMkLst>
        </pc:spChg>
      </pc:sldChg>
      <pc:sldChg chg="addSp delSp modSp new del">
        <pc:chgData name="Linh Phạm Thuỳ" userId="fabf70ec0b7409af" providerId="LiveId" clId="{8A51FEA3-CB4C-43B4-8461-B0198CFA5019}" dt="2020-08-18T05:57:54.956" v="2775" actId="680"/>
        <pc:sldMkLst>
          <pc:docMk/>
          <pc:sldMk cId="2927551386" sldId="299"/>
        </pc:sldMkLst>
        <pc:cxnChg chg="add del mod">
          <ac:chgData name="Linh Phạm Thuỳ" userId="fabf70ec0b7409af" providerId="LiveId" clId="{8A51FEA3-CB4C-43B4-8461-B0198CFA5019}" dt="2020-08-18T05:57:52.192" v="2774"/>
          <ac:cxnSpMkLst>
            <pc:docMk/>
            <pc:sldMk cId="2927551386" sldId="299"/>
            <ac:cxnSpMk id="2" creationId="{D6D918BB-F8EE-4C37-8B16-8AE89E84909D}"/>
          </ac:cxnSpMkLst>
        </pc:cxnChg>
        <pc:cxnChg chg="add del mod">
          <ac:chgData name="Linh Phạm Thuỳ" userId="fabf70ec0b7409af" providerId="LiveId" clId="{8A51FEA3-CB4C-43B4-8461-B0198CFA5019}" dt="2020-08-18T05:57:52.192" v="2774"/>
          <ac:cxnSpMkLst>
            <pc:docMk/>
            <pc:sldMk cId="2927551386" sldId="299"/>
            <ac:cxnSpMk id="3" creationId="{AC6FD7B3-FFF8-4E21-AA34-B0BAEB9351A0}"/>
          </ac:cxnSpMkLst>
        </pc:cxnChg>
        <pc:cxnChg chg="add del mod">
          <ac:chgData name="Linh Phạm Thuỳ" userId="fabf70ec0b7409af" providerId="LiveId" clId="{8A51FEA3-CB4C-43B4-8461-B0198CFA5019}" dt="2020-08-18T05:57:52.192" v="2774"/>
          <ac:cxnSpMkLst>
            <pc:docMk/>
            <pc:sldMk cId="2927551386" sldId="299"/>
            <ac:cxnSpMk id="4" creationId="{E593ED32-A1FA-4FD0-A0ED-079052A8E98A}"/>
          </ac:cxnSpMkLst>
        </pc:cxnChg>
        <pc:cxnChg chg="add del mod">
          <ac:chgData name="Linh Phạm Thuỳ" userId="fabf70ec0b7409af" providerId="LiveId" clId="{8A51FEA3-CB4C-43B4-8461-B0198CFA5019}" dt="2020-08-18T05:57:52.192" v="2774"/>
          <ac:cxnSpMkLst>
            <pc:docMk/>
            <pc:sldMk cId="2927551386" sldId="299"/>
            <ac:cxnSpMk id="5" creationId="{B58E2B8C-E25F-4FA8-B782-02FD3C9E2E7B}"/>
          </ac:cxnSpMkLst>
        </pc:cxnChg>
        <pc:cxnChg chg="add del mod">
          <ac:chgData name="Linh Phạm Thuỳ" userId="fabf70ec0b7409af" providerId="LiveId" clId="{8A51FEA3-CB4C-43B4-8461-B0198CFA5019}" dt="2020-08-18T05:57:52.192" v="2774"/>
          <ac:cxnSpMkLst>
            <pc:docMk/>
            <pc:sldMk cId="2927551386" sldId="299"/>
            <ac:cxnSpMk id="6" creationId="{FC0C2C03-370B-4215-AE94-04A0C93C5CB6}"/>
          </ac:cxnSpMkLst>
        </pc:cxnChg>
        <pc:cxnChg chg="add del mod">
          <ac:chgData name="Linh Phạm Thuỳ" userId="fabf70ec0b7409af" providerId="LiveId" clId="{8A51FEA3-CB4C-43B4-8461-B0198CFA5019}" dt="2020-08-18T05:57:52.192" v="2774"/>
          <ac:cxnSpMkLst>
            <pc:docMk/>
            <pc:sldMk cId="2927551386" sldId="299"/>
            <ac:cxnSpMk id="7" creationId="{2C9DCD47-6758-424B-9519-B045ACE4DD25}"/>
          </ac:cxnSpMkLst>
        </pc:cxnChg>
        <pc:cxnChg chg="add del mod">
          <ac:chgData name="Linh Phạm Thuỳ" userId="fabf70ec0b7409af" providerId="LiveId" clId="{8A51FEA3-CB4C-43B4-8461-B0198CFA5019}" dt="2020-08-18T05:57:52.192" v="2774"/>
          <ac:cxnSpMkLst>
            <pc:docMk/>
            <pc:sldMk cId="2927551386" sldId="299"/>
            <ac:cxnSpMk id="8" creationId="{41050F11-5429-4812-B4FE-231B6F2DA50A}"/>
          </ac:cxnSpMkLst>
        </pc:cxnChg>
      </pc:sldChg>
      <pc:sldChg chg="addSp delSp modSp new mod">
        <pc:chgData name="Linh Phạm Thuỳ" userId="fabf70ec0b7409af" providerId="LiveId" clId="{8A51FEA3-CB4C-43B4-8461-B0198CFA5019}" dt="2020-08-18T09:31:16.361" v="3109" actId="122"/>
        <pc:sldMkLst>
          <pc:docMk/>
          <pc:sldMk cId="3318013864" sldId="299"/>
        </pc:sldMkLst>
        <pc:spChg chg="add mod">
          <ac:chgData name="Linh Phạm Thuỳ" userId="fabf70ec0b7409af" providerId="LiveId" clId="{8A51FEA3-CB4C-43B4-8461-B0198CFA5019}" dt="2020-08-18T09:26:37.006" v="3050" actId="1076"/>
          <ac:spMkLst>
            <pc:docMk/>
            <pc:sldMk cId="3318013864" sldId="299"/>
            <ac:spMk id="10" creationId="{45EA159B-5F72-4485-8C3A-85A199FB38A5}"/>
          </ac:spMkLst>
        </pc:spChg>
        <pc:spChg chg="add mod">
          <ac:chgData name="Linh Phạm Thuỳ" userId="fabf70ec0b7409af" providerId="LiveId" clId="{8A51FEA3-CB4C-43B4-8461-B0198CFA5019}" dt="2020-08-18T09:30:45.645" v="3103" actId="1076"/>
          <ac:spMkLst>
            <pc:docMk/>
            <pc:sldMk cId="3318013864" sldId="299"/>
            <ac:spMk id="15" creationId="{2B73D932-4583-4B84-9EFD-06B50C787BFE}"/>
          </ac:spMkLst>
        </pc:spChg>
        <pc:spChg chg="add mod">
          <ac:chgData name="Linh Phạm Thuỳ" userId="fabf70ec0b7409af" providerId="LiveId" clId="{8A51FEA3-CB4C-43B4-8461-B0198CFA5019}" dt="2020-08-18T09:31:16.361" v="3109" actId="122"/>
          <ac:spMkLst>
            <pc:docMk/>
            <pc:sldMk cId="3318013864" sldId="299"/>
            <ac:spMk id="17" creationId="{F8B6C74B-17D4-461A-AE5A-36D84318575E}"/>
          </ac:spMkLst>
        </pc:spChg>
        <pc:spChg chg="add mod">
          <ac:chgData name="Linh Phạm Thuỳ" userId="fabf70ec0b7409af" providerId="LiveId" clId="{8A51FEA3-CB4C-43B4-8461-B0198CFA5019}" dt="2020-08-18T09:28:50.465" v="3074" actId="1076"/>
          <ac:spMkLst>
            <pc:docMk/>
            <pc:sldMk cId="3318013864" sldId="299"/>
            <ac:spMk id="29" creationId="{440DA0E1-90C0-45A3-B933-4ED38B213C59}"/>
          </ac:spMkLst>
        </pc:spChg>
        <pc:spChg chg="add mod">
          <ac:chgData name="Linh Phạm Thuỳ" userId="fabf70ec0b7409af" providerId="LiveId" clId="{8A51FEA3-CB4C-43B4-8461-B0198CFA5019}" dt="2020-08-18T09:13:01.926" v="2967" actId="571"/>
          <ac:spMkLst>
            <pc:docMk/>
            <pc:sldMk cId="3318013864" sldId="299"/>
            <ac:spMk id="47" creationId="{79D71917-DC0F-474E-B8B3-CF8926AC55E4}"/>
          </ac:spMkLst>
        </pc:spChg>
        <pc:spChg chg="add del mod">
          <ac:chgData name="Linh Phạm Thuỳ" userId="fabf70ec0b7409af" providerId="LiveId" clId="{8A51FEA3-CB4C-43B4-8461-B0198CFA5019}" dt="2020-08-18T09:13:20.858" v="2971"/>
          <ac:spMkLst>
            <pc:docMk/>
            <pc:sldMk cId="3318013864" sldId="299"/>
            <ac:spMk id="50" creationId="{F7ED1078-B94C-44A9-827D-CB4DEA9851D5}"/>
          </ac:spMkLst>
        </pc:spChg>
        <pc:spChg chg="add del mod">
          <ac:chgData name="Linh Phạm Thuỳ" userId="fabf70ec0b7409af" providerId="LiveId" clId="{8A51FEA3-CB4C-43B4-8461-B0198CFA5019}" dt="2020-08-18T09:14:17.801" v="2979"/>
          <ac:spMkLst>
            <pc:docMk/>
            <pc:sldMk cId="3318013864" sldId="299"/>
            <ac:spMk id="53" creationId="{8BE42143-F867-410D-B9AF-25CC151CA190}"/>
          </ac:spMkLst>
        </pc:spChg>
        <pc:cxnChg chg="add mod">
          <ac:chgData name="Linh Phạm Thuỳ" userId="fabf70ec0b7409af" providerId="LiveId" clId="{8A51FEA3-CB4C-43B4-8461-B0198CFA5019}" dt="2020-08-18T09:26:44.080" v="3052" actId="1076"/>
          <ac:cxnSpMkLst>
            <pc:docMk/>
            <pc:sldMk cId="3318013864" sldId="299"/>
            <ac:cxnSpMk id="2" creationId="{AEE87988-05C5-4463-A65C-8027CEC63875}"/>
          </ac:cxnSpMkLst>
        </pc:cxnChg>
        <pc:cxnChg chg="add mod">
          <ac:chgData name="Linh Phạm Thuỳ" userId="fabf70ec0b7409af" providerId="LiveId" clId="{8A51FEA3-CB4C-43B4-8461-B0198CFA5019}" dt="2020-08-18T09:29:29.350" v="3084" actId="1076"/>
          <ac:cxnSpMkLst>
            <pc:docMk/>
            <pc:sldMk cId="3318013864" sldId="299"/>
            <ac:cxnSpMk id="3" creationId="{9C179FC6-6196-4BFC-BF59-96A28E4BB61A}"/>
          </ac:cxnSpMkLst>
        </pc:cxnChg>
        <pc:cxnChg chg="add mod">
          <ac:chgData name="Linh Phạm Thuỳ" userId="fabf70ec0b7409af" providerId="LiveId" clId="{8A51FEA3-CB4C-43B4-8461-B0198CFA5019}" dt="2020-08-18T09:26:49.292" v="3053" actId="1076"/>
          <ac:cxnSpMkLst>
            <pc:docMk/>
            <pc:sldMk cId="3318013864" sldId="299"/>
            <ac:cxnSpMk id="4" creationId="{7182EE7E-E721-4F4A-AE92-4009ABBB8EF4}"/>
          </ac:cxnSpMkLst>
        </pc:cxnChg>
        <pc:cxnChg chg="add mod">
          <ac:chgData name="Linh Phạm Thuỳ" userId="fabf70ec0b7409af" providerId="LiveId" clId="{8A51FEA3-CB4C-43B4-8461-B0198CFA5019}" dt="2020-08-18T09:28:57.204" v="3075" actId="1076"/>
          <ac:cxnSpMkLst>
            <pc:docMk/>
            <pc:sldMk cId="3318013864" sldId="299"/>
            <ac:cxnSpMk id="5" creationId="{6E070011-B169-4E86-8571-0E6FEFEE99E5}"/>
          </ac:cxnSpMkLst>
        </pc:cxnChg>
        <pc:cxnChg chg="add mod">
          <ac:chgData name="Linh Phạm Thuỳ" userId="fabf70ec0b7409af" providerId="LiveId" clId="{8A51FEA3-CB4C-43B4-8461-B0198CFA5019}" dt="2020-08-18T09:30:00.612" v="3093" actId="1076"/>
          <ac:cxnSpMkLst>
            <pc:docMk/>
            <pc:sldMk cId="3318013864" sldId="299"/>
            <ac:cxnSpMk id="6" creationId="{F44C108A-5F6C-4AEB-9F2E-80BF6FCE86A5}"/>
          </ac:cxnSpMkLst>
        </pc:cxnChg>
        <pc:cxnChg chg="add mod">
          <ac:chgData name="Linh Phạm Thuỳ" userId="fabf70ec0b7409af" providerId="LiveId" clId="{8A51FEA3-CB4C-43B4-8461-B0198CFA5019}" dt="2020-08-18T09:28:45.073" v="3073" actId="14100"/>
          <ac:cxnSpMkLst>
            <pc:docMk/>
            <pc:sldMk cId="3318013864" sldId="299"/>
            <ac:cxnSpMk id="7" creationId="{40953D54-3A2E-45D9-8B7B-F480F9DC02F1}"/>
          </ac:cxnSpMkLst>
        </pc:cxnChg>
        <pc:cxnChg chg="add mod">
          <ac:chgData name="Linh Phạm Thuỳ" userId="fabf70ec0b7409af" providerId="LiveId" clId="{8A51FEA3-CB4C-43B4-8461-B0198CFA5019}" dt="2020-08-18T09:30:20.009" v="3098" actId="1076"/>
          <ac:cxnSpMkLst>
            <pc:docMk/>
            <pc:sldMk cId="3318013864" sldId="299"/>
            <ac:cxnSpMk id="8" creationId="{CE2F6F5E-7314-4F30-A072-2030D8023BC5}"/>
          </ac:cxnSpMkLst>
        </pc:cxnChg>
        <pc:cxnChg chg="add del mod">
          <ac:chgData name="Linh Phạm Thuỳ" userId="fabf70ec0b7409af" providerId="LiveId" clId="{8A51FEA3-CB4C-43B4-8461-B0198CFA5019}" dt="2020-08-18T09:12:37.079" v="2963" actId="478"/>
          <ac:cxnSpMkLst>
            <pc:docMk/>
            <pc:sldMk cId="3318013864" sldId="299"/>
            <ac:cxnSpMk id="11" creationId="{B114B18F-B519-4847-AAE1-1425E5AAB2D7}"/>
          </ac:cxnSpMkLst>
        </pc:cxnChg>
        <pc:cxnChg chg="add del mod">
          <ac:chgData name="Linh Phạm Thuỳ" userId="fabf70ec0b7409af" providerId="LiveId" clId="{8A51FEA3-CB4C-43B4-8461-B0198CFA5019}" dt="2020-08-18T09:12:35.301" v="2962" actId="478"/>
          <ac:cxnSpMkLst>
            <pc:docMk/>
            <pc:sldMk cId="3318013864" sldId="299"/>
            <ac:cxnSpMk id="12" creationId="{3B959664-E9BA-426B-937B-312DF7258D33}"/>
          </ac:cxnSpMkLst>
        </pc:cxnChg>
        <pc:cxnChg chg="add del mod">
          <ac:chgData name="Linh Phạm Thuỳ" userId="fabf70ec0b7409af" providerId="LiveId" clId="{8A51FEA3-CB4C-43B4-8461-B0198CFA5019}" dt="2020-08-18T09:12:38.933" v="2964" actId="478"/>
          <ac:cxnSpMkLst>
            <pc:docMk/>
            <pc:sldMk cId="3318013864" sldId="299"/>
            <ac:cxnSpMk id="13" creationId="{D52523F9-452C-4E16-A4C6-397E31C09B66}"/>
          </ac:cxnSpMkLst>
        </pc:cxnChg>
        <pc:cxnChg chg="add mod">
          <ac:chgData name="Linh Phạm Thuỳ" userId="fabf70ec0b7409af" providerId="LiveId" clId="{8A51FEA3-CB4C-43B4-8461-B0198CFA5019}" dt="2020-08-18T09:13:01.926" v="2967" actId="571"/>
          <ac:cxnSpMkLst>
            <pc:docMk/>
            <pc:sldMk cId="3318013864" sldId="299"/>
            <ac:cxnSpMk id="46" creationId="{B235CF01-8317-4CDA-94BC-123BC82BFD00}"/>
          </ac:cxnSpMkLst>
        </pc:cxnChg>
        <pc:cxnChg chg="add del mod">
          <ac:chgData name="Linh Phạm Thuỳ" userId="fabf70ec0b7409af" providerId="LiveId" clId="{8A51FEA3-CB4C-43B4-8461-B0198CFA5019}" dt="2020-08-18T09:13:20.858" v="2971"/>
          <ac:cxnSpMkLst>
            <pc:docMk/>
            <pc:sldMk cId="3318013864" sldId="299"/>
            <ac:cxnSpMk id="49" creationId="{DA80A50E-E228-4C37-B4B2-BEBBA8122B1F}"/>
          </ac:cxnSpMkLst>
        </pc:cxnChg>
        <pc:cxnChg chg="add mod">
          <ac:chgData name="Linh Phạm Thuỳ" userId="fabf70ec0b7409af" providerId="LiveId" clId="{8A51FEA3-CB4C-43B4-8461-B0198CFA5019}" dt="2020-08-18T09:30:51.913" v="3104" actId="1076"/>
          <ac:cxnSpMkLst>
            <pc:docMk/>
            <pc:sldMk cId="3318013864" sldId="299"/>
            <ac:cxnSpMk id="51" creationId="{7E612FCC-89A1-4D9C-86A6-41024B3039D4}"/>
          </ac:cxnSpMkLst>
        </pc:cxnChg>
        <pc:cxnChg chg="add mod">
          <ac:chgData name="Linh Phạm Thuỳ" userId="fabf70ec0b7409af" providerId="LiveId" clId="{8A51FEA3-CB4C-43B4-8461-B0198CFA5019}" dt="2020-08-18T09:31:00.152" v="3106" actId="1076"/>
          <ac:cxnSpMkLst>
            <pc:docMk/>
            <pc:sldMk cId="3318013864" sldId="299"/>
            <ac:cxnSpMk id="52" creationId="{D4C36027-71B1-46C8-AF4E-0D26A4E49E65}"/>
          </ac:cxnSpMkLst>
        </pc:cxnChg>
        <pc:cxnChg chg="add mod">
          <ac:chgData name="Linh Phạm Thuỳ" userId="fabf70ec0b7409af" providerId="LiveId" clId="{8A51FEA3-CB4C-43B4-8461-B0198CFA5019}" dt="2020-08-18T09:30:56.478" v="3105" actId="1076"/>
          <ac:cxnSpMkLst>
            <pc:docMk/>
            <pc:sldMk cId="3318013864" sldId="299"/>
            <ac:cxnSpMk id="54" creationId="{5B0E11F9-510F-4E1C-A3D7-7F9DFCC8A842}"/>
          </ac:cxnSpMkLst>
        </pc:cxnChg>
      </pc:sldChg>
      <pc:sldChg chg="addSp modSp new mod ord">
        <pc:chgData name="Linh Phạm Thuỳ" userId="fabf70ec0b7409af" providerId="LiveId" clId="{8A51FEA3-CB4C-43B4-8461-B0198CFA5019}" dt="2020-08-18T09:39:22.242" v="3159"/>
        <pc:sldMkLst>
          <pc:docMk/>
          <pc:sldMk cId="3391116183" sldId="300"/>
        </pc:sldMkLst>
        <pc:picChg chg="add mod">
          <ac:chgData name="Linh Phạm Thuỳ" userId="fabf70ec0b7409af" providerId="LiveId" clId="{8A51FEA3-CB4C-43B4-8461-B0198CFA5019}" dt="2020-08-18T09:39:16.194" v="3157" actId="14100"/>
          <ac:picMkLst>
            <pc:docMk/>
            <pc:sldMk cId="3391116183" sldId="300"/>
            <ac:picMk id="3" creationId="{FD83E973-BB70-480C-83ED-8C130790413D}"/>
          </ac:picMkLst>
        </pc:picChg>
      </pc:sldChg>
      <pc:sldChg chg="addSp delSp modSp new mod delAnim modAnim">
        <pc:chgData name="Linh Phạm Thuỳ" userId="fabf70ec0b7409af" providerId="LiveId" clId="{8A51FEA3-CB4C-43B4-8461-B0198CFA5019}" dt="2020-08-18T09:48:53.332" v="3228" actId="1076"/>
        <pc:sldMkLst>
          <pc:docMk/>
          <pc:sldMk cId="2436162090" sldId="301"/>
        </pc:sldMkLst>
        <pc:spChg chg="add mod">
          <ac:chgData name="Linh Phạm Thuỳ" userId="fabf70ec0b7409af" providerId="LiveId" clId="{8A51FEA3-CB4C-43B4-8461-B0198CFA5019}" dt="2020-08-18T09:44:20.213" v="3210" actId="20577"/>
          <ac:spMkLst>
            <pc:docMk/>
            <pc:sldMk cId="2436162090" sldId="301"/>
            <ac:spMk id="5" creationId="{D9753FB2-E2A8-48EC-BB13-DD45C3A60A3F}"/>
          </ac:spMkLst>
        </pc:spChg>
        <pc:spChg chg="add mod">
          <ac:chgData name="Linh Phạm Thuỳ" userId="fabf70ec0b7409af" providerId="LiveId" clId="{8A51FEA3-CB4C-43B4-8461-B0198CFA5019}" dt="2020-08-18T09:46:23.780" v="3226" actId="2711"/>
          <ac:spMkLst>
            <pc:docMk/>
            <pc:sldMk cId="2436162090" sldId="301"/>
            <ac:spMk id="6" creationId="{E3BF950D-E3C3-4ECF-94FD-3EDBCDE8ABFB}"/>
          </ac:spMkLst>
        </pc:spChg>
        <pc:spChg chg="add mod">
          <ac:chgData name="Linh Phạm Thuỳ" userId="fabf70ec0b7409af" providerId="LiveId" clId="{8A51FEA3-CB4C-43B4-8461-B0198CFA5019}" dt="2020-08-18T09:42:40.377" v="3183" actId="255"/>
          <ac:spMkLst>
            <pc:docMk/>
            <pc:sldMk cId="2436162090" sldId="301"/>
            <ac:spMk id="7" creationId="{F241FB0B-2611-4404-A586-6B6A7CC6C30C}"/>
          </ac:spMkLst>
        </pc:spChg>
        <pc:spChg chg="add del mod">
          <ac:chgData name="Linh Phạm Thuỳ" userId="fabf70ec0b7409af" providerId="LiveId" clId="{8A51FEA3-CB4C-43B4-8461-B0198CFA5019}" dt="2020-08-18T09:41:29.985" v="3165" actId="478"/>
          <ac:spMkLst>
            <pc:docMk/>
            <pc:sldMk cId="2436162090" sldId="301"/>
            <ac:spMk id="8" creationId="{569CC470-98A7-47B5-9FF3-E43DEAD0178F}"/>
          </ac:spMkLst>
        </pc:spChg>
        <pc:spChg chg="add del mod">
          <ac:chgData name="Linh Phạm Thuỳ" userId="fabf70ec0b7409af" providerId="LiveId" clId="{8A51FEA3-CB4C-43B4-8461-B0198CFA5019}" dt="2020-08-18T09:41:34.701" v="3168" actId="478"/>
          <ac:spMkLst>
            <pc:docMk/>
            <pc:sldMk cId="2436162090" sldId="301"/>
            <ac:spMk id="9" creationId="{C3B51898-070E-4466-B439-26A3C20B69AF}"/>
          </ac:spMkLst>
        </pc:spChg>
        <pc:spChg chg="add del mod">
          <ac:chgData name="Linh Phạm Thuỳ" userId="fabf70ec0b7409af" providerId="LiveId" clId="{8A51FEA3-CB4C-43B4-8461-B0198CFA5019}" dt="2020-08-18T09:41:41.727" v="3173" actId="478"/>
          <ac:spMkLst>
            <pc:docMk/>
            <pc:sldMk cId="2436162090" sldId="301"/>
            <ac:spMk id="10" creationId="{72F9D84F-2363-43D9-A454-58A721A92DF5}"/>
          </ac:spMkLst>
        </pc:spChg>
        <pc:spChg chg="add del mod">
          <ac:chgData name="Linh Phạm Thuỳ" userId="fabf70ec0b7409af" providerId="LiveId" clId="{8A51FEA3-CB4C-43B4-8461-B0198CFA5019}" dt="2020-08-18T09:41:36.561" v="3169" actId="478"/>
          <ac:spMkLst>
            <pc:docMk/>
            <pc:sldMk cId="2436162090" sldId="301"/>
            <ac:spMk id="11" creationId="{D0BCADA4-7799-42F9-878C-1085330A6350}"/>
          </ac:spMkLst>
        </pc:spChg>
        <pc:spChg chg="add del mod">
          <ac:chgData name="Linh Phạm Thuỳ" userId="fabf70ec0b7409af" providerId="LiveId" clId="{8A51FEA3-CB4C-43B4-8461-B0198CFA5019}" dt="2020-08-18T09:41:39.741" v="3172" actId="478"/>
          <ac:spMkLst>
            <pc:docMk/>
            <pc:sldMk cId="2436162090" sldId="301"/>
            <ac:spMk id="12" creationId="{0EEBEDE5-A4D2-4F7A-901F-85FC1F9CFA56}"/>
          </ac:spMkLst>
        </pc:spChg>
        <pc:spChg chg="add del mod">
          <ac:chgData name="Linh Phạm Thuỳ" userId="fabf70ec0b7409af" providerId="LiveId" clId="{8A51FEA3-CB4C-43B4-8461-B0198CFA5019}" dt="2020-08-18T09:41:46.769" v="3175" actId="478"/>
          <ac:spMkLst>
            <pc:docMk/>
            <pc:sldMk cId="2436162090" sldId="301"/>
            <ac:spMk id="13" creationId="{83CEC047-E8DA-42F6-A852-0EB8EFB3CCDD}"/>
          </ac:spMkLst>
        </pc:spChg>
        <pc:spChg chg="add del mod">
          <ac:chgData name="Linh Phạm Thuỳ" userId="fabf70ec0b7409af" providerId="LiveId" clId="{8A51FEA3-CB4C-43B4-8461-B0198CFA5019}" dt="2020-08-18T09:41:44.598" v="3174" actId="478"/>
          <ac:spMkLst>
            <pc:docMk/>
            <pc:sldMk cId="2436162090" sldId="301"/>
            <ac:spMk id="14" creationId="{C6F90646-4237-4B0D-BFCA-17C509A983FB}"/>
          </ac:spMkLst>
        </pc:spChg>
        <pc:grpChg chg="add del mod">
          <ac:chgData name="Linh Phạm Thuỳ" userId="fabf70ec0b7409af" providerId="LiveId" clId="{8A51FEA3-CB4C-43B4-8461-B0198CFA5019}" dt="2020-08-18T09:40:55.917" v="3163" actId="478"/>
          <ac:grpSpMkLst>
            <pc:docMk/>
            <pc:sldMk cId="2436162090" sldId="301"/>
            <ac:grpSpMk id="2" creationId="{7CC3F0EB-0FCC-4292-BD38-60C669571623}"/>
          </ac:grpSpMkLst>
        </pc:grpChg>
        <pc:picChg chg="mod">
          <ac:chgData name="Linh Phạm Thuỳ" userId="fabf70ec0b7409af" providerId="LiveId" clId="{8A51FEA3-CB4C-43B4-8461-B0198CFA5019}" dt="2020-08-18T09:40:53.672" v="3162"/>
          <ac:picMkLst>
            <pc:docMk/>
            <pc:sldMk cId="2436162090" sldId="301"/>
            <ac:picMk id="3" creationId="{C940C001-6911-476A-9430-C0D3EB9347BD}"/>
          </ac:picMkLst>
        </pc:picChg>
        <pc:picChg chg="mod">
          <ac:chgData name="Linh Phạm Thuỳ" userId="fabf70ec0b7409af" providerId="LiveId" clId="{8A51FEA3-CB4C-43B4-8461-B0198CFA5019}" dt="2020-08-18T09:40:53.672" v="3162"/>
          <ac:picMkLst>
            <pc:docMk/>
            <pc:sldMk cId="2436162090" sldId="301"/>
            <ac:picMk id="4" creationId="{C0308EA0-1DE5-482F-98F8-8C25E1C6973A}"/>
          </ac:picMkLst>
        </pc:picChg>
        <pc:picChg chg="add mod">
          <ac:chgData name="Linh Phạm Thuỳ" userId="fabf70ec0b7409af" providerId="LiveId" clId="{8A51FEA3-CB4C-43B4-8461-B0198CFA5019}" dt="2020-08-18T09:48:53.332" v="3228" actId="1076"/>
          <ac:picMkLst>
            <pc:docMk/>
            <pc:sldMk cId="2436162090" sldId="301"/>
            <ac:picMk id="26" creationId="{A453EB0B-D63A-4F24-9873-C942E06E8639}"/>
          </ac:picMkLst>
        </pc:picChg>
        <pc:cxnChg chg="add mod">
          <ac:chgData name="Linh Phạm Thuỳ" userId="fabf70ec0b7409af" providerId="LiveId" clId="{8A51FEA3-CB4C-43B4-8461-B0198CFA5019}" dt="2020-08-18T09:45:22.675" v="3219" actId="14100"/>
          <ac:cxnSpMkLst>
            <pc:docMk/>
            <pc:sldMk cId="2436162090" sldId="301"/>
            <ac:cxnSpMk id="15" creationId="{973B5758-B676-4126-82FB-E64C5EEB1A7D}"/>
          </ac:cxnSpMkLst>
        </pc:cxnChg>
        <pc:cxnChg chg="add mod">
          <ac:chgData name="Linh Phạm Thuỳ" userId="fabf70ec0b7409af" providerId="LiveId" clId="{8A51FEA3-CB4C-43B4-8461-B0198CFA5019}" dt="2020-08-18T09:45:07.855" v="3217" actId="14100"/>
          <ac:cxnSpMkLst>
            <pc:docMk/>
            <pc:sldMk cId="2436162090" sldId="301"/>
            <ac:cxnSpMk id="16" creationId="{DF90C509-7F69-407C-B660-AE0521760018}"/>
          </ac:cxnSpMkLst>
        </pc:cxnChg>
        <pc:cxnChg chg="add mod">
          <ac:chgData name="Linh Phạm Thuỳ" userId="fabf70ec0b7409af" providerId="LiveId" clId="{8A51FEA3-CB4C-43B4-8461-B0198CFA5019}" dt="2020-08-18T09:45:31.493" v="3221" actId="14100"/>
          <ac:cxnSpMkLst>
            <pc:docMk/>
            <pc:sldMk cId="2436162090" sldId="301"/>
            <ac:cxnSpMk id="17" creationId="{15DE968A-935A-42E8-A5BD-E1B3B146AC56}"/>
          </ac:cxnSpMkLst>
        </pc:cxnChg>
        <pc:cxnChg chg="add mod">
          <ac:chgData name="Linh Phạm Thuỳ" userId="fabf70ec0b7409af" providerId="LiveId" clId="{8A51FEA3-CB4C-43B4-8461-B0198CFA5019}" dt="2020-08-18T09:45:40.615" v="3224" actId="14100"/>
          <ac:cxnSpMkLst>
            <pc:docMk/>
            <pc:sldMk cId="2436162090" sldId="301"/>
            <ac:cxnSpMk id="18" creationId="{002C251A-FF3F-41AB-BE82-2D870FF49FB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46883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1036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更多模板请关注：https://haosc.taobao.com</a:t>
            </a:r>
            <a:endParaRPr/>
          </a:p>
        </p:txBody>
      </p:sp>
      <p:sp>
        <p:nvSpPr>
          <p:cNvPr id="114" name="Google Shape;1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7258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82695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803968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5411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10600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99718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21454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061610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extLst>
      <p:ext uri="{BB962C8B-B14F-4D97-AF65-F5344CB8AC3E}">
        <p14:creationId xmlns:p14="http://schemas.microsoft.com/office/powerpoint/2010/main" val="757269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421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940567"/>
      </p:ext>
    </p:extLst>
  </p:cSld>
  <p:clrMapOvr>
    <a:masterClrMapping/>
  </p:clrMapOvr>
  <p:transition spd="slow" advTm="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276"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276" rtl="0" eaLnBrk="1" fontAlgn="auto" latinLnBrk="0" hangingPunct="1">
                <a:lnSpc>
                  <a:spcPct val="100000"/>
                </a:lnSpc>
                <a:spcBef>
                  <a:spcPts val="0"/>
                </a:spcBef>
                <a:spcAft>
                  <a:spcPts val="0"/>
                </a:spcAft>
                <a:buClrTx/>
                <a:buSzTx/>
                <a:buFontTx/>
                <a:buNone/>
                <a:tabLst/>
                <a:defRPr/>
              </a:pPr>
              <a:t>2/14/2025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5834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276"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276" rtl="0" eaLnBrk="1" fontAlgn="auto" latinLnBrk="0" hangingPunct="1">
                <a:lnSpc>
                  <a:spcPct val="100000"/>
                </a:lnSpc>
                <a:spcBef>
                  <a:spcPts val="0"/>
                </a:spcBef>
                <a:spcAft>
                  <a:spcPts val="0"/>
                </a:spcAft>
                <a:buClrTx/>
                <a:buSzTx/>
                <a:buFontTx/>
                <a:buNone/>
                <a:tabLst/>
                <a:defRPr/>
              </a:pPr>
              <a:t>2/14/2025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773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276"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276" rtl="0" eaLnBrk="1" fontAlgn="auto" latinLnBrk="0" hangingPunct="1">
                <a:lnSpc>
                  <a:spcPct val="100000"/>
                </a:lnSpc>
                <a:spcBef>
                  <a:spcPts val="0"/>
                </a:spcBef>
                <a:spcAft>
                  <a:spcPts val="0"/>
                </a:spcAft>
                <a:buClrTx/>
                <a:buSzTx/>
                <a:buFontTx/>
                <a:buNone/>
                <a:tabLst/>
                <a:defRPr/>
              </a:pPr>
              <a:t>2/14/2025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8408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276"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276" rtl="0" eaLnBrk="1" fontAlgn="auto" latinLnBrk="0" hangingPunct="1">
                <a:lnSpc>
                  <a:spcPct val="100000"/>
                </a:lnSpc>
                <a:spcBef>
                  <a:spcPts val="0"/>
                </a:spcBef>
                <a:spcAft>
                  <a:spcPts val="0"/>
                </a:spcAft>
                <a:buClrTx/>
                <a:buSzTx/>
                <a:buFontTx/>
                <a:buNone/>
                <a:tabLst/>
                <a:defRPr/>
              </a:pPr>
              <a:t>2/14/2025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854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276"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276" rtl="0" eaLnBrk="1" fontAlgn="auto" latinLnBrk="0" hangingPunct="1">
                <a:lnSpc>
                  <a:spcPct val="100000"/>
                </a:lnSpc>
                <a:spcBef>
                  <a:spcPts val="0"/>
                </a:spcBef>
                <a:spcAft>
                  <a:spcPts val="0"/>
                </a:spcAft>
                <a:buClrTx/>
                <a:buSzTx/>
                <a:buFontTx/>
                <a:buNone/>
                <a:tabLst/>
                <a:defRPr/>
              </a:pPr>
              <a:t>2/14/2025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403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空白" type="blank">
  <p:cSld name="BLANK">
    <p:spTree>
      <p:nvGrpSpPr>
        <p:cNvPr id="1" name="Shape 21"/>
        <p:cNvGrpSpPr/>
        <p:nvPr/>
      </p:nvGrpSpPr>
      <p:grpSpPr>
        <a:xfrm>
          <a:off x="0" y="0"/>
          <a:ext cx="0" cy="0"/>
          <a:chOff x="0" y="0"/>
          <a:chExt cx="0" cy="0"/>
        </a:xfrm>
      </p:grpSpPr>
      <p:sp>
        <p:nvSpPr>
          <p:cNvPr id="22" name="Google Shape;22;p27"/>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23" name="Google Shape;23;p27"/>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sp>
        <p:nvSpPr>
          <p:cNvPr id="24" name="Google Shape;24;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27"/>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28" name="Google Shape;28;p27"/>
          <p:cNvPicPr preferRelativeResize="0"/>
          <p:nvPr/>
        </p:nvPicPr>
        <p:blipFill rotWithShape="1">
          <a:blip r:embed="rId4">
            <a:alphaModFix/>
          </a:blip>
          <a:srcRect/>
          <a:stretch/>
        </p:blipFill>
        <p:spPr>
          <a:xfrm>
            <a:off x="-1" y="3392537"/>
            <a:ext cx="9613558" cy="1508031"/>
          </a:xfrm>
          <a:prstGeom prst="rect">
            <a:avLst/>
          </a:prstGeom>
          <a:noFill/>
          <a:ln>
            <a:noFill/>
          </a:ln>
        </p:spPr>
      </p:pic>
      <p:pic>
        <p:nvPicPr>
          <p:cNvPr id="29" name="Google Shape;29;p27"/>
          <p:cNvPicPr preferRelativeResize="0"/>
          <p:nvPr/>
        </p:nvPicPr>
        <p:blipFill rotWithShape="1">
          <a:blip r:embed="rId5">
            <a:alphaModFix/>
          </a:blip>
          <a:srcRect l="1" r="152"/>
          <a:stretch/>
        </p:blipFill>
        <p:spPr>
          <a:xfrm>
            <a:off x="-12107" y="3505218"/>
            <a:ext cx="9130145" cy="1215615"/>
          </a:xfrm>
          <a:prstGeom prst="rect">
            <a:avLst/>
          </a:prstGeom>
          <a:noFill/>
          <a:ln>
            <a:noFill/>
          </a:ln>
        </p:spPr>
      </p:pic>
      <p:pic>
        <p:nvPicPr>
          <p:cNvPr id="30" name="Google Shape;30;p27"/>
          <p:cNvPicPr preferRelativeResize="0"/>
          <p:nvPr/>
        </p:nvPicPr>
        <p:blipFill rotWithShape="1">
          <a:blip r:embed="rId6">
            <a:alphaModFix/>
          </a:blip>
          <a:srcRect/>
          <a:stretch/>
        </p:blipFill>
        <p:spPr>
          <a:xfrm>
            <a:off x="0" y="3904583"/>
            <a:ext cx="9144000" cy="1238917"/>
          </a:xfrm>
          <a:prstGeom prst="rect">
            <a:avLst/>
          </a:prstGeom>
          <a:noFill/>
          <a:ln>
            <a:noFill/>
          </a:ln>
        </p:spPr>
      </p:pic>
      <p:pic>
        <p:nvPicPr>
          <p:cNvPr id="31" name="Google Shape;31;p27"/>
          <p:cNvPicPr preferRelativeResize="0"/>
          <p:nvPr/>
        </p:nvPicPr>
        <p:blipFill rotWithShape="1">
          <a:blip r:embed="rId7">
            <a:alphaModFix/>
          </a:blip>
          <a:srcRect r="45910"/>
          <a:stretch/>
        </p:blipFill>
        <p:spPr>
          <a:xfrm>
            <a:off x="8460597" y="3435861"/>
            <a:ext cx="618427" cy="9595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276"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276" rtl="0" eaLnBrk="1" fontAlgn="auto" latinLnBrk="0" hangingPunct="1">
                <a:lnSpc>
                  <a:spcPct val="100000"/>
                </a:lnSpc>
                <a:spcBef>
                  <a:spcPts val="0"/>
                </a:spcBef>
                <a:spcAft>
                  <a:spcPts val="0"/>
                </a:spcAft>
                <a:buClrTx/>
                <a:buSzTx/>
                <a:buFontTx/>
                <a:buNone/>
                <a:tabLst/>
                <a:defRPr/>
              </a:pPr>
              <a:t>2/14/2025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7207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276"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276" rtl="0" eaLnBrk="1" fontAlgn="auto" latinLnBrk="0" hangingPunct="1">
                <a:lnSpc>
                  <a:spcPct val="100000"/>
                </a:lnSpc>
                <a:spcBef>
                  <a:spcPts val="0"/>
                </a:spcBef>
                <a:spcAft>
                  <a:spcPts val="0"/>
                </a:spcAft>
                <a:buClrTx/>
                <a:buSzTx/>
                <a:buFontTx/>
                <a:buNone/>
                <a:tabLst/>
                <a:defRPr/>
              </a:pPr>
              <a:t>2/14/2025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6332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276"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276" rtl="0" eaLnBrk="1" fontAlgn="auto" latinLnBrk="0" hangingPunct="1">
                <a:lnSpc>
                  <a:spcPct val="100000"/>
                </a:lnSpc>
                <a:spcBef>
                  <a:spcPts val="0"/>
                </a:spcBef>
                <a:spcAft>
                  <a:spcPts val="0"/>
                </a:spcAft>
                <a:buClrTx/>
                <a:buSzTx/>
                <a:buFontTx/>
                <a:buNone/>
                <a:tabLst/>
                <a:defRPr/>
              </a:pPr>
              <a:t>2/14/2025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8919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276"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276" rtl="0" eaLnBrk="1" fontAlgn="auto" latinLnBrk="0" hangingPunct="1">
                <a:lnSpc>
                  <a:spcPct val="100000"/>
                </a:lnSpc>
                <a:spcBef>
                  <a:spcPts val="0"/>
                </a:spcBef>
                <a:spcAft>
                  <a:spcPts val="0"/>
                </a:spcAft>
                <a:buClrTx/>
                <a:buSzTx/>
                <a:buFontTx/>
                <a:buNone/>
                <a:tabLst/>
                <a:defRPr/>
              </a:pPr>
              <a:t>2/14/2025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3597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276"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276" rtl="0" eaLnBrk="1" fontAlgn="auto" latinLnBrk="0" hangingPunct="1">
                <a:lnSpc>
                  <a:spcPct val="100000"/>
                </a:lnSpc>
                <a:spcBef>
                  <a:spcPts val="0"/>
                </a:spcBef>
                <a:spcAft>
                  <a:spcPts val="0"/>
                </a:spcAft>
                <a:buClrTx/>
                <a:buSzTx/>
                <a:buFontTx/>
                <a:buNone/>
                <a:tabLst/>
                <a:defRPr/>
              </a:pPr>
              <a:t>2/14/2025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2636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276"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276" rtl="0" eaLnBrk="1" fontAlgn="auto" latinLnBrk="0" hangingPunct="1">
                <a:lnSpc>
                  <a:spcPct val="100000"/>
                </a:lnSpc>
                <a:spcBef>
                  <a:spcPts val="0"/>
                </a:spcBef>
                <a:spcAft>
                  <a:spcPts val="0"/>
                </a:spcAft>
                <a:buClrTx/>
                <a:buSzTx/>
                <a:buFontTx/>
                <a:buNone/>
                <a:tabLst/>
                <a:defRPr/>
              </a:pPr>
              <a:t>2/14/2025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497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
        <p:nvSpPr>
          <p:cNvPr id="33" name="Google Shape;33;p28"/>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34" name="Google Shape;34;p28"/>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35" name="Google Shape;35;p28"/>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36" name="Google Shape;36;p28"/>
          <p:cNvPicPr preferRelativeResize="0"/>
          <p:nvPr/>
        </p:nvPicPr>
        <p:blipFill rotWithShape="1">
          <a:blip r:embed="rId4">
            <a:alphaModFix/>
          </a:blip>
          <a:srcRect b="43227"/>
          <a:stretch/>
        </p:blipFill>
        <p:spPr>
          <a:xfrm>
            <a:off x="-13856" y="4178075"/>
            <a:ext cx="9613558" cy="856150"/>
          </a:xfrm>
          <a:prstGeom prst="rect">
            <a:avLst/>
          </a:prstGeom>
          <a:noFill/>
          <a:ln>
            <a:noFill/>
          </a:ln>
        </p:spPr>
      </p:pic>
      <p:pic>
        <p:nvPicPr>
          <p:cNvPr id="37" name="Google Shape;37;p28"/>
          <p:cNvPicPr preferRelativeResize="0"/>
          <p:nvPr/>
        </p:nvPicPr>
        <p:blipFill rotWithShape="1">
          <a:blip r:embed="rId5">
            <a:alphaModFix/>
          </a:blip>
          <a:srcRect l="1" r="152" b="8109"/>
          <a:stretch/>
        </p:blipFill>
        <p:spPr>
          <a:xfrm>
            <a:off x="7455" y="3987533"/>
            <a:ext cx="9130145" cy="1117030"/>
          </a:xfrm>
          <a:prstGeom prst="rect">
            <a:avLst/>
          </a:prstGeom>
          <a:noFill/>
          <a:ln>
            <a:noFill/>
          </a:ln>
        </p:spPr>
      </p:pic>
      <p:pic>
        <p:nvPicPr>
          <p:cNvPr id="38" name="Google Shape;38;p28"/>
          <p:cNvPicPr preferRelativeResize="0"/>
          <p:nvPr/>
        </p:nvPicPr>
        <p:blipFill rotWithShape="1">
          <a:blip r:embed="rId6">
            <a:alphaModFix/>
          </a:blip>
          <a:srcRect/>
          <a:stretch/>
        </p:blipFill>
        <p:spPr>
          <a:xfrm>
            <a:off x="-13856" y="4642338"/>
            <a:ext cx="9155017" cy="50116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2" name="Google Shape;5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3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3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8" name="Google Shape;88;p3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9" name="Google Shape;89;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6"/>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 name="Google Shape;95;p3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6" name="Google Shape;9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8.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pPr marL="0" marR="0" lvl="0" indent="0" algn="l" defTabSz="914276" rtl="0" eaLnBrk="1" fontAlgn="auto" latinLnBrk="0" hangingPunct="1">
              <a:lnSpc>
                <a:spcPct val="100000"/>
              </a:lnSpc>
              <a:spcBef>
                <a:spcPts val="0"/>
              </a:spcBef>
              <a:spcAft>
                <a:spcPts val="0"/>
              </a:spcAft>
              <a:buClrTx/>
              <a:buSzTx/>
              <a:buFontTx/>
              <a:buNone/>
              <a:tabLst/>
              <a:defRPr/>
            </a:pPr>
            <a:fld id="{4CEF851F-4C9B-4ED8-A706-7687066F5A2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276" rtl="0" eaLnBrk="1" fontAlgn="auto" latinLnBrk="0" hangingPunct="1">
                <a:lnSpc>
                  <a:spcPct val="100000"/>
                </a:lnSpc>
                <a:spcBef>
                  <a:spcPts val="0"/>
                </a:spcBef>
                <a:spcAft>
                  <a:spcPts val="0"/>
                </a:spcAft>
                <a:buClrTx/>
                <a:buSzTx/>
                <a:buFontTx/>
                <a:buNone/>
                <a:tabLst/>
                <a:defRPr/>
              </a:pPr>
              <a:t>2/14/2025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pPr marL="0" marR="0" lvl="0" indent="0" algn="ctr" defTabSz="91427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pPr marL="0" marR="0" lvl="0" indent="0" algn="r" defTabSz="914276" rtl="0" eaLnBrk="1" fontAlgn="auto" latinLnBrk="0" hangingPunct="1">
              <a:lnSpc>
                <a:spcPct val="100000"/>
              </a:lnSpc>
              <a:spcBef>
                <a:spcPts val="0"/>
              </a:spcBef>
              <a:spcAft>
                <a:spcPts val="0"/>
              </a:spcAft>
              <a:buClrTx/>
              <a:buSzTx/>
              <a:buFontTx/>
              <a:buNone/>
              <a:tabLst/>
              <a:defRPr/>
            </a:pPr>
            <a:fld id="{46F2045C-80A1-433A-B3B9-3018D210B46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5242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image" Target="../media/image29.png"/><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slideLayout" Target="../slideLayouts/slideLayout13.xml"/><Relationship Id="rId7" Type="http://schemas.openxmlformats.org/officeDocument/2006/relationships/image" Target="../media/image7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0"/>
            <a:ext cx="9144000" cy="51348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95" y="-328155"/>
            <a:ext cx="9010705" cy="55385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82345"/>
            <a:ext cx="9144000" cy="21907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36" y="3527680"/>
            <a:ext cx="4467464" cy="16411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E:\0000000我图PPT\03.20\亲子乐园\23园.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64351"/>
          <a:stretch>
            <a:fillRect/>
          </a:stretch>
        </p:blipFill>
        <p:spPr bwMode="auto">
          <a:xfrm>
            <a:off x="2619517" y="1676813"/>
            <a:ext cx="3697464" cy="103411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8886" y="1651913"/>
            <a:ext cx="2851226" cy="42366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67532" t="19027" r="11038" b="19634"/>
          <a:stretch>
            <a:fillRect/>
          </a:stretch>
        </p:blipFill>
        <p:spPr bwMode="auto">
          <a:xfrm>
            <a:off x="7410103" y="-84562"/>
            <a:ext cx="1444355" cy="16343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3846" t="10301" r="70716" b="10733"/>
          <a:stretch>
            <a:fillRect/>
          </a:stretch>
        </p:blipFill>
        <p:spPr bwMode="auto">
          <a:xfrm>
            <a:off x="114300" y="-304694"/>
            <a:ext cx="1714500" cy="2103998"/>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202898" y="1735800"/>
            <a:ext cx="6739079" cy="3236251"/>
          </a:xfrm>
          <a:prstGeom prst="rect">
            <a:avLst/>
          </a:prstGeom>
        </p:spPr>
        <p:txBody>
          <a:bodyPr spcFirstLastPara="1" wrap="none" lIns="82148" tIns="41127" rIns="82148" bIns="41127" numCol="1" fromWordArt="1">
            <a:prstTxWarp prst="textArchUp">
              <a:avLst>
                <a:gd name="adj" fmla="val 11020719"/>
              </a:avLst>
            </a:prstTxWarp>
          </a:bodyPr>
          <a:lstStyle/>
          <a:p>
            <a:pPr marL="0" marR="0" lvl="0" indent="0" algn="ctr" defTabSz="1094512" rtl="0" eaLnBrk="1" fontAlgn="auto" latinLnBrk="0" hangingPunct="1">
              <a:lnSpc>
                <a:spcPct val="150000"/>
              </a:lnSpc>
              <a:spcBef>
                <a:spcPts val="0"/>
              </a:spcBef>
              <a:spcAft>
                <a:spcPts val="0"/>
              </a:spcAft>
              <a:buClrTx/>
              <a:buSzTx/>
              <a:buFontTx/>
              <a:buNone/>
              <a:tabLst/>
              <a:defRPr/>
            </a:pPr>
            <a:r>
              <a:rPr kumimoji="0" lang="en-US" sz="159836" b="1" i="0" u="none" strike="noStrike" kern="10" cap="none" spc="0" normalizeH="0" baseline="0" noProof="0" dirty="0">
                <a:ln w="9525">
                  <a:solidFill>
                    <a:srgbClr val="993366"/>
                  </a:solidFill>
                  <a:round/>
                </a:ln>
                <a:solidFill>
                  <a:srgbClr val="0000FF"/>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CHÀO MỪNG CÁC THẦY, CÔ GIÁO VÀ CÁC EM </a:t>
            </a:r>
          </a:p>
          <a:p>
            <a:pPr marL="0" marR="0" lvl="0" indent="0" algn="ctr" defTabSz="1094512" rtl="0" eaLnBrk="1" fontAlgn="auto" latinLnBrk="0" hangingPunct="1">
              <a:lnSpc>
                <a:spcPct val="150000"/>
              </a:lnSpc>
              <a:spcBef>
                <a:spcPts val="0"/>
              </a:spcBef>
              <a:spcAft>
                <a:spcPts val="0"/>
              </a:spcAft>
              <a:buClrTx/>
              <a:buSzTx/>
              <a:buFontTx/>
              <a:buNone/>
              <a:tabLst/>
              <a:defRPr/>
            </a:pPr>
            <a:r>
              <a:rPr kumimoji="0" lang="en-US" sz="159836" b="1" i="0" u="none" strike="noStrike" kern="10" cap="none" spc="0" normalizeH="0" baseline="0" noProof="0" dirty="0">
                <a:ln w="9525">
                  <a:solidFill>
                    <a:srgbClr val="993366"/>
                  </a:solidFill>
                  <a:round/>
                </a:ln>
                <a:solidFill>
                  <a:srgbClr val="0000FF"/>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ĐẾN VỚI TIẾT HỌC</a:t>
            </a:r>
          </a:p>
        </p:txBody>
      </p:sp>
      <p:sp>
        <p:nvSpPr>
          <p:cNvPr id="14" name="TextBox 13"/>
          <p:cNvSpPr txBox="1"/>
          <p:nvPr/>
        </p:nvSpPr>
        <p:spPr>
          <a:xfrm>
            <a:off x="1187454" y="-51728"/>
            <a:ext cx="7042147" cy="397096"/>
          </a:xfrm>
          <a:prstGeom prst="rect">
            <a:avLst/>
          </a:prstGeom>
          <a:noFill/>
        </p:spPr>
        <p:txBody>
          <a:bodyPr wrap="square" rtlCol="0">
            <a:spAutoFit/>
          </a:bodyPr>
          <a:lstStyle/>
          <a:p>
            <a:pPr marL="0" marR="0" lvl="0" indent="0" algn="ctr" defTabSz="330584"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PHÒNG GIÁO DỤC VÀ ĐÀO TẠO QUẬN LONG BIÊN</a:t>
            </a:r>
          </a:p>
        </p:txBody>
      </p:sp>
      <p:pic>
        <p:nvPicPr>
          <p:cNvPr id="2" name="Picture 1"/>
          <p:cNvPicPr>
            <a:picLocks noChangeAspect="1"/>
          </p:cNvPicPr>
          <p:nvPr/>
        </p:nvPicPr>
        <p:blipFill>
          <a:blip r:embed="rId10"/>
          <a:stretch>
            <a:fillRect/>
          </a:stretch>
        </p:blipFill>
        <p:spPr>
          <a:xfrm>
            <a:off x="1627314" y="2723338"/>
            <a:ext cx="5953260" cy="1097375"/>
          </a:xfrm>
          <a:prstGeom prst="rect">
            <a:avLst/>
          </a:prstGeom>
        </p:spPr>
      </p:pic>
    </p:spTree>
    <p:extLst>
      <p:ext uri="{BB962C8B-B14F-4D97-AF65-F5344CB8AC3E}">
        <p14:creationId xmlns:p14="http://schemas.microsoft.com/office/powerpoint/2010/main" val="1948670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p:ext uri="{E180D4A7-C9FB-4DFB-919C-405C955672EB}">
      <p14:showEvtLst xmlns:p14="http://schemas.microsoft.com/office/powerpoint/2010/main">
        <p14:playEvt time="777"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6C8FB1B-AE1A-48BB-99E2-30F4D0C621C7}"/>
              </a:ext>
            </a:extLst>
          </p:cNvPr>
          <p:cNvSpPr txBox="1">
            <a:spLocks/>
          </p:cNvSpPr>
          <p:nvPr/>
        </p:nvSpPr>
        <p:spPr>
          <a:xfrm>
            <a:off x="672695" y="191816"/>
            <a:ext cx="8332342" cy="5701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200" b="1" dirty="0">
                <a:latin typeface="Arial-SGK-TV" pitchFamily="2" charset="0"/>
                <a:ea typeface="Arial-Rounded" panose="020B0500000000000000" pitchFamily="34" charset="0"/>
                <a:cs typeface="Arial-SGK-TV" pitchFamily="2" charset="0"/>
              </a:rPr>
              <a:t>Quan </a:t>
            </a:r>
            <a:r>
              <a:rPr lang="en-US" sz="2200" b="1" dirty="0" err="1">
                <a:latin typeface="Arial-SGK-TV" pitchFamily="2" charset="0"/>
                <a:ea typeface="Arial-Rounded" panose="020B0500000000000000" pitchFamily="34" charset="0"/>
                <a:cs typeface="Arial-SGK-TV" pitchFamily="2" charset="0"/>
              </a:rPr>
              <a:t>sát</a:t>
            </a:r>
            <a:r>
              <a:rPr lang="en-US" sz="2200" b="1" dirty="0">
                <a:latin typeface="Arial-SGK-TV" pitchFamily="2" charset="0"/>
                <a:ea typeface="Arial-Rounded" panose="020B0500000000000000" pitchFamily="34" charset="0"/>
                <a:cs typeface="Arial-SGK-TV" pitchFamily="2" charset="0"/>
              </a:rPr>
              <a:t> </a:t>
            </a:r>
            <a:r>
              <a:rPr lang="en-US" sz="2200" b="1" dirty="0" err="1">
                <a:latin typeface="Arial-SGK-TV" pitchFamily="2" charset="0"/>
                <a:ea typeface="Arial-Rounded" panose="020B0500000000000000" pitchFamily="34" charset="0"/>
                <a:cs typeface="Arial-SGK-TV" pitchFamily="2" charset="0"/>
              </a:rPr>
              <a:t>tranh</a:t>
            </a:r>
            <a:r>
              <a:rPr lang="en-US" sz="2200" b="1" dirty="0">
                <a:latin typeface="Arial-SGK-TV" pitchFamily="2" charset="0"/>
                <a:ea typeface="Arial-Rounded" panose="020B0500000000000000" pitchFamily="34" charset="0"/>
                <a:cs typeface="Arial-SGK-TV" pitchFamily="2" charset="0"/>
              </a:rPr>
              <a:t> </a:t>
            </a:r>
            <a:r>
              <a:rPr lang="en-US" sz="2200" b="1" dirty="0" err="1">
                <a:latin typeface="Arial-SGK-TV" pitchFamily="2" charset="0"/>
                <a:ea typeface="Arial-Rounded" panose="020B0500000000000000" pitchFamily="34" charset="0"/>
                <a:cs typeface="Arial-SGK-TV" pitchFamily="2" charset="0"/>
              </a:rPr>
              <a:t>và</a:t>
            </a:r>
            <a:r>
              <a:rPr lang="en-US" sz="2200" b="1" dirty="0">
                <a:latin typeface="Arial-SGK-TV" pitchFamily="2" charset="0"/>
                <a:ea typeface="Arial-Rounded" panose="020B0500000000000000" pitchFamily="34" charset="0"/>
                <a:cs typeface="Arial-SGK-TV" pitchFamily="2" charset="0"/>
              </a:rPr>
              <a:t> </a:t>
            </a:r>
            <a:r>
              <a:rPr lang="en-US" sz="2200" b="1" dirty="0" err="1">
                <a:latin typeface="Arial-SGK-TV" pitchFamily="2" charset="0"/>
                <a:ea typeface="Arial-Rounded" panose="020B0500000000000000" pitchFamily="34" charset="0"/>
                <a:cs typeface="Arial-SGK-TV" pitchFamily="2" charset="0"/>
              </a:rPr>
              <a:t>dùng</a:t>
            </a:r>
            <a:r>
              <a:rPr lang="en-US" sz="2200" b="1" dirty="0">
                <a:latin typeface="Arial-SGK-TV" pitchFamily="2" charset="0"/>
                <a:ea typeface="Arial-Rounded" panose="020B0500000000000000" pitchFamily="34" charset="0"/>
                <a:cs typeface="Arial-SGK-TV" pitchFamily="2" charset="0"/>
              </a:rPr>
              <a:t> </a:t>
            </a:r>
            <a:r>
              <a:rPr lang="en-US" sz="2200" b="1" dirty="0" err="1">
                <a:latin typeface="Arial-SGK-TV" pitchFamily="2" charset="0"/>
                <a:ea typeface="Arial-Rounded" panose="020B0500000000000000" pitchFamily="34" charset="0"/>
                <a:cs typeface="Arial-SGK-TV" pitchFamily="2" charset="0"/>
              </a:rPr>
              <a:t>từ</a:t>
            </a:r>
            <a:r>
              <a:rPr lang="en-US" sz="2200" b="1" dirty="0">
                <a:latin typeface="Arial-SGK-TV" pitchFamily="2" charset="0"/>
                <a:ea typeface="Arial-Rounded" panose="020B0500000000000000" pitchFamily="34" charset="0"/>
                <a:cs typeface="Arial-SGK-TV" pitchFamily="2" charset="0"/>
              </a:rPr>
              <a:t> </a:t>
            </a:r>
            <a:r>
              <a:rPr lang="en-US" sz="2200" b="1" dirty="0" err="1">
                <a:latin typeface="Arial-SGK-TV" pitchFamily="2" charset="0"/>
                <a:ea typeface="Arial-Rounded" panose="020B0500000000000000" pitchFamily="34" charset="0"/>
                <a:cs typeface="Arial-SGK-TV" pitchFamily="2" charset="0"/>
              </a:rPr>
              <a:t>ngữ</a:t>
            </a:r>
            <a:r>
              <a:rPr lang="en-US" sz="2200" b="1" dirty="0">
                <a:latin typeface="Arial-SGK-TV" pitchFamily="2" charset="0"/>
                <a:ea typeface="Arial-Rounded" panose="020B0500000000000000" pitchFamily="34" charset="0"/>
                <a:cs typeface="Arial-SGK-TV" pitchFamily="2" charset="0"/>
              </a:rPr>
              <a:t> </a:t>
            </a:r>
            <a:r>
              <a:rPr lang="en-US" sz="2200" b="1" dirty="0" err="1">
                <a:latin typeface="Arial-SGK-TV" pitchFamily="2" charset="0"/>
                <a:ea typeface="Arial-Rounded" panose="020B0500000000000000" pitchFamily="34" charset="0"/>
                <a:cs typeface="Arial-SGK-TV" pitchFamily="2" charset="0"/>
              </a:rPr>
              <a:t>trong</a:t>
            </a:r>
            <a:r>
              <a:rPr lang="en-US" sz="2200" b="1" dirty="0">
                <a:latin typeface="Arial-SGK-TV" pitchFamily="2" charset="0"/>
                <a:ea typeface="Arial-Rounded" panose="020B0500000000000000" pitchFamily="34" charset="0"/>
                <a:cs typeface="Arial-SGK-TV" pitchFamily="2" charset="0"/>
              </a:rPr>
              <a:t> </a:t>
            </a:r>
            <a:r>
              <a:rPr lang="en-US" sz="2200" b="1" dirty="0" err="1">
                <a:latin typeface="Arial-SGK-TV" pitchFamily="2" charset="0"/>
                <a:ea typeface="Arial-Rounded" panose="020B0500000000000000" pitchFamily="34" charset="0"/>
                <a:cs typeface="Arial-SGK-TV" pitchFamily="2" charset="0"/>
              </a:rPr>
              <a:t>khung</a:t>
            </a:r>
            <a:r>
              <a:rPr lang="en-US" sz="2200" b="1" dirty="0">
                <a:latin typeface="Arial-SGK-TV" pitchFamily="2" charset="0"/>
                <a:ea typeface="Arial-Rounded" panose="020B0500000000000000" pitchFamily="34" charset="0"/>
                <a:cs typeface="Arial-SGK-TV" pitchFamily="2" charset="0"/>
              </a:rPr>
              <a:t> </a:t>
            </a:r>
            <a:r>
              <a:rPr lang="en-US" sz="2200" b="1" dirty="0" err="1">
                <a:latin typeface="Arial-SGK-TV" pitchFamily="2" charset="0"/>
                <a:ea typeface="Arial-Rounded" panose="020B0500000000000000" pitchFamily="34" charset="0"/>
                <a:cs typeface="Arial-SGK-TV" pitchFamily="2" charset="0"/>
              </a:rPr>
              <a:t>để</a:t>
            </a:r>
            <a:r>
              <a:rPr lang="en-US" sz="2200" b="1" dirty="0">
                <a:latin typeface="Arial-SGK-TV" pitchFamily="2" charset="0"/>
                <a:ea typeface="Arial-Rounded" panose="020B0500000000000000" pitchFamily="34" charset="0"/>
                <a:cs typeface="Arial-SGK-TV" pitchFamily="2" charset="0"/>
              </a:rPr>
              <a:t> </a:t>
            </a:r>
            <a:r>
              <a:rPr lang="en-US" sz="2200" b="1" dirty="0" err="1">
                <a:latin typeface="Arial-SGK-TV" pitchFamily="2" charset="0"/>
                <a:ea typeface="Arial-Rounded" panose="020B0500000000000000" pitchFamily="34" charset="0"/>
                <a:cs typeface="Arial-SGK-TV" pitchFamily="2" charset="0"/>
              </a:rPr>
              <a:t>nói</a:t>
            </a:r>
            <a:r>
              <a:rPr lang="en-US" sz="2200" b="1" dirty="0">
                <a:latin typeface="Arial-SGK-TV" pitchFamily="2" charset="0"/>
                <a:ea typeface="Arial-Rounded" panose="020B0500000000000000" pitchFamily="34" charset="0"/>
                <a:cs typeface="Arial-SGK-TV" pitchFamily="2" charset="0"/>
              </a:rPr>
              <a:t> </a:t>
            </a:r>
            <a:r>
              <a:rPr lang="en-US" sz="2200" b="1" dirty="0" err="1">
                <a:latin typeface="Arial-SGK-TV" pitchFamily="2" charset="0"/>
                <a:ea typeface="Arial-Rounded" panose="020B0500000000000000" pitchFamily="34" charset="0"/>
                <a:cs typeface="Arial-SGK-TV" pitchFamily="2" charset="0"/>
              </a:rPr>
              <a:t>theo</a:t>
            </a:r>
            <a:r>
              <a:rPr lang="en-US" sz="2200" b="1" dirty="0">
                <a:latin typeface="Arial-SGK-TV" pitchFamily="2" charset="0"/>
                <a:ea typeface="Arial-Rounded" panose="020B0500000000000000" pitchFamily="34" charset="0"/>
                <a:cs typeface="Arial-SGK-TV" pitchFamily="2" charset="0"/>
              </a:rPr>
              <a:t> </a:t>
            </a:r>
            <a:r>
              <a:rPr lang="en-US" sz="2200" b="1" dirty="0" err="1">
                <a:latin typeface="Arial-SGK-TV" pitchFamily="2" charset="0"/>
                <a:ea typeface="Arial-Rounded" panose="020B0500000000000000" pitchFamily="34" charset="0"/>
                <a:cs typeface="Arial-SGK-TV" pitchFamily="2" charset="0"/>
              </a:rPr>
              <a:t>tranh</a:t>
            </a:r>
            <a:endParaRPr lang="en-US" sz="2200" b="1" dirty="0">
              <a:latin typeface="Arial-SGK-TV" pitchFamily="2" charset="0"/>
              <a:ea typeface="Arial-Rounded" panose="020B0500000000000000" pitchFamily="34" charset="0"/>
              <a:cs typeface="Arial-SGK-TV" pitchFamily="2" charset="0"/>
            </a:endParaRPr>
          </a:p>
        </p:txBody>
      </p:sp>
      <p:sp>
        <p:nvSpPr>
          <p:cNvPr id="4" name="Oval 3">
            <a:extLst>
              <a:ext uri="{FF2B5EF4-FFF2-40B4-BE49-F238E27FC236}">
                <a16:creationId xmlns:a16="http://schemas.microsoft.com/office/drawing/2014/main" xmlns="" id="{14CA8DC6-D73E-41FB-A593-851B3D807CBA}"/>
              </a:ext>
            </a:extLst>
          </p:cNvPr>
          <p:cNvSpPr/>
          <p:nvPr/>
        </p:nvSpPr>
        <p:spPr>
          <a:xfrm>
            <a:off x="153204" y="78800"/>
            <a:ext cx="519491" cy="570129"/>
          </a:xfrm>
          <a:prstGeom prst="ellipse">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6</a:t>
            </a:r>
          </a:p>
        </p:txBody>
      </p:sp>
      <p:sp>
        <p:nvSpPr>
          <p:cNvPr id="5" name="TextBox 4">
            <a:extLst>
              <a:ext uri="{FF2B5EF4-FFF2-40B4-BE49-F238E27FC236}">
                <a16:creationId xmlns:a16="http://schemas.microsoft.com/office/drawing/2014/main" xmlns="" id="{74ADBC77-1BFF-4BC8-8D65-4F9A2B5E2AF4}"/>
              </a:ext>
            </a:extLst>
          </p:cNvPr>
          <p:cNvSpPr txBox="1"/>
          <p:nvPr/>
        </p:nvSpPr>
        <p:spPr>
          <a:xfrm>
            <a:off x="1993187" y="648929"/>
            <a:ext cx="5363109" cy="523220"/>
          </a:xfrm>
          <a:prstGeom prst="rect">
            <a:avLst/>
          </a:prstGeom>
          <a:solidFill>
            <a:schemeClr val="bg1"/>
          </a:solidFill>
          <a:ln w="28575">
            <a:solidFill>
              <a:srgbClr val="FF0000"/>
            </a:solidFill>
          </a:ln>
        </p:spPr>
        <p:txBody>
          <a:bodyPr wrap="square" rtlCol="0">
            <a:spAutoFit/>
          </a:bodyPr>
          <a:lstStyle/>
          <a:p>
            <a:pPr algn="ctr"/>
            <a:r>
              <a:rPr lang="en-US" sz="2800" dirty="0" err="1">
                <a:latin typeface="Arial-SGK-TV" pitchFamily="2" charset="0"/>
                <a:ea typeface="Arial-Rounded" panose="020B0500000000000000" pitchFamily="34" charset="0"/>
                <a:cs typeface="Arial-SGK-TV" pitchFamily="2" charset="0"/>
              </a:rPr>
              <a:t>cảnh</a:t>
            </a:r>
            <a:r>
              <a:rPr lang="en-US" sz="2800" dirty="0">
                <a:latin typeface="Arial-SGK-TV" pitchFamily="2" charset="0"/>
                <a:ea typeface="Arial-Rounded" panose="020B0500000000000000" pitchFamily="34" charset="0"/>
                <a:cs typeface="Arial-SGK-TV" pitchFamily="2" charset="0"/>
              </a:rPr>
              <a:t> </a:t>
            </a:r>
            <a:r>
              <a:rPr lang="en-US" sz="2800" err="1">
                <a:latin typeface="Arial-SGK-TV" pitchFamily="2" charset="0"/>
                <a:ea typeface="Arial-Rounded" panose="020B0500000000000000" pitchFamily="34" charset="0"/>
                <a:cs typeface="Arial-SGK-TV" pitchFamily="2" charset="0"/>
              </a:rPr>
              <a:t>vật</a:t>
            </a:r>
            <a:r>
              <a:rPr lang="en-US" sz="2800">
                <a:latin typeface="Arial-SGK-TV" pitchFamily="2" charset="0"/>
                <a:ea typeface="Arial-Rounded" panose="020B0500000000000000" pitchFamily="34" charset="0"/>
                <a:cs typeface="Arial-SGK-TV" pitchFamily="2" charset="0"/>
              </a:rPr>
              <a:t>        thú </a:t>
            </a:r>
            <a:r>
              <a:rPr lang="en-US" sz="2800" err="1">
                <a:latin typeface="Arial-SGK-TV" pitchFamily="2" charset="0"/>
                <a:ea typeface="Arial-Rounded" panose="020B0500000000000000" pitchFamily="34" charset="0"/>
                <a:cs typeface="Arial-SGK-TV" pitchFamily="2" charset="0"/>
              </a:rPr>
              <a:t>vị</a:t>
            </a:r>
            <a:r>
              <a:rPr lang="en-US" sz="2800">
                <a:latin typeface="Arial-SGK-TV" pitchFamily="2" charset="0"/>
                <a:ea typeface="Arial-Rounded" panose="020B0500000000000000" pitchFamily="34" charset="0"/>
                <a:cs typeface="Arial-SGK-TV" pitchFamily="2" charset="0"/>
              </a:rPr>
              <a:t>         đi </a:t>
            </a:r>
            <a:r>
              <a:rPr lang="en-US" sz="2800" dirty="0" err="1">
                <a:latin typeface="Arial-SGK-TV" pitchFamily="2" charset="0"/>
                <a:ea typeface="Arial-Rounded" panose="020B0500000000000000" pitchFamily="34" charset="0"/>
                <a:cs typeface="Arial-SGK-TV" pitchFamily="2" charset="0"/>
              </a:rPr>
              <a:t>chơi</a:t>
            </a:r>
            <a:endParaRPr lang="en-US" sz="2800" dirty="0">
              <a:latin typeface="Arial-SGK-TV" pitchFamily="2" charset="0"/>
              <a:ea typeface="Arial-Rounded" panose="020B0500000000000000" pitchFamily="34" charset="0"/>
              <a:cs typeface="Arial-SGK-TV" pitchFamily="2" charset="0"/>
            </a:endParaRPr>
          </a:p>
        </p:txBody>
      </p:sp>
      <p:grpSp>
        <p:nvGrpSpPr>
          <p:cNvPr id="10" name="Group 9"/>
          <p:cNvGrpSpPr/>
          <p:nvPr/>
        </p:nvGrpSpPr>
        <p:grpSpPr>
          <a:xfrm>
            <a:off x="0" y="1219058"/>
            <a:ext cx="9144001" cy="3924442"/>
            <a:chOff x="0" y="1219058"/>
            <a:chExt cx="9144001" cy="3924442"/>
          </a:xfrm>
        </p:grpSpPr>
        <p:pic>
          <p:nvPicPr>
            <p:cNvPr id="2" name="Picture 1">
              <a:extLst>
                <a:ext uri="{FF2B5EF4-FFF2-40B4-BE49-F238E27FC236}">
                  <a16:creationId xmlns:a16="http://schemas.microsoft.com/office/drawing/2014/main" xmlns="" id="{8C42F763-A169-45A0-AB47-7B6C765A407B}"/>
                </a:ext>
              </a:extLst>
            </p:cNvPr>
            <p:cNvPicPr>
              <a:picLocks noChangeAspect="1"/>
            </p:cNvPicPr>
            <p:nvPr/>
          </p:nvPicPr>
          <p:blipFill>
            <a:blip r:embed="rId2"/>
            <a:stretch>
              <a:fillRect/>
            </a:stretch>
          </p:blipFill>
          <p:spPr>
            <a:xfrm>
              <a:off x="1869897" y="1219058"/>
              <a:ext cx="5568593" cy="3924442"/>
            </a:xfrm>
            <a:prstGeom prst="rect">
              <a:avLst/>
            </a:prstGeom>
          </p:spPr>
        </p:pic>
        <p:sp>
          <p:nvSpPr>
            <p:cNvPr id="8" name="Rectangle 7"/>
            <p:cNvSpPr/>
            <p:nvPr/>
          </p:nvSpPr>
          <p:spPr>
            <a:xfrm>
              <a:off x="0" y="1456660"/>
              <a:ext cx="1869897" cy="3686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59757" y="1456660"/>
              <a:ext cx="1684244" cy="3686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584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grpSp>
        <p:nvGrpSpPr>
          <p:cNvPr id="473" name="Google Shape;473;p17"/>
          <p:cNvGrpSpPr/>
          <p:nvPr/>
        </p:nvGrpSpPr>
        <p:grpSpPr>
          <a:xfrm>
            <a:off x="2253689" y="1535048"/>
            <a:ext cx="1955429" cy="1333408"/>
            <a:chOff x="2253689" y="1535048"/>
            <a:chExt cx="1955429" cy="1333408"/>
          </a:xfrm>
        </p:grpSpPr>
        <p:sp>
          <p:nvSpPr>
            <p:cNvPr id="474" name="Google Shape;474;p17"/>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75" name="Google Shape;475;p17"/>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76" name="Google Shape;476;p17"/>
          <p:cNvGrpSpPr/>
          <p:nvPr/>
        </p:nvGrpSpPr>
        <p:grpSpPr>
          <a:xfrm>
            <a:off x="3760322" y="3582254"/>
            <a:ext cx="1465034" cy="1349862"/>
            <a:chOff x="3760322" y="3582254"/>
            <a:chExt cx="1465034" cy="1349862"/>
          </a:xfrm>
        </p:grpSpPr>
        <p:sp>
          <p:nvSpPr>
            <p:cNvPr id="477" name="Google Shape;477;p17"/>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78" name="Google Shape;478;p17"/>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79" name="Google Shape;479;p17"/>
          <p:cNvGrpSpPr/>
          <p:nvPr/>
        </p:nvGrpSpPr>
        <p:grpSpPr>
          <a:xfrm>
            <a:off x="6089897" y="3405944"/>
            <a:ext cx="741464" cy="878352"/>
            <a:chOff x="6119714" y="3405944"/>
            <a:chExt cx="741464" cy="878352"/>
          </a:xfrm>
        </p:grpSpPr>
        <p:sp>
          <p:nvSpPr>
            <p:cNvPr id="480" name="Google Shape;480;p17"/>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81" name="Google Shape;481;p17"/>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82" name="Google Shape;482;p17"/>
          <p:cNvGrpSpPr/>
          <p:nvPr/>
        </p:nvGrpSpPr>
        <p:grpSpPr>
          <a:xfrm>
            <a:off x="6378045" y="3998247"/>
            <a:ext cx="767568" cy="484084"/>
            <a:chOff x="6378045" y="3998247"/>
            <a:chExt cx="767568" cy="484084"/>
          </a:xfrm>
        </p:grpSpPr>
        <p:sp>
          <p:nvSpPr>
            <p:cNvPr id="483" name="Google Shape;483;p17"/>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84" name="Google Shape;484;p17"/>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03" name="Google Shape;503;p17"/>
          <p:cNvGrpSpPr/>
          <p:nvPr/>
        </p:nvGrpSpPr>
        <p:grpSpPr>
          <a:xfrm>
            <a:off x="-599090" y="-78586"/>
            <a:ext cx="5213131" cy="4808241"/>
            <a:chOff x="1001374" y="-370703"/>
            <a:chExt cx="6695744" cy="6175701"/>
          </a:xfrm>
        </p:grpSpPr>
        <p:pic>
          <p:nvPicPr>
            <p:cNvPr id="504" name="Google Shape;504;p17"/>
            <p:cNvPicPr preferRelativeResize="0"/>
            <p:nvPr/>
          </p:nvPicPr>
          <p:blipFill rotWithShape="1">
            <a:blip r:embed="rId3">
              <a:alphaModFix/>
            </a:blip>
            <a:srcRect l="2993" r="4332" b="1428"/>
            <a:stretch/>
          </p:blipFill>
          <p:spPr>
            <a:xfrm>
              <a:off x="1001374" y="-370703"/>
              <a:ext cx="6695744" cy="6175701"/>
            </a:xfrm>
            <a:prstGeom prst="rect">
              <a:avLst/>
            </a:prstGeom>
            <a:noFill/>
            <a:ln>
              <a:noFill/>
            </a:ln>
          </p:spPr>
        </p:pic>
        <p:sp>
          <p:nvSpPr>
            <p:cNvPr id="505" name="Google Shape;505;p17"/>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506" name="Google Shape;506;p17"/>
          <p:cNvSpPr txBox="1"/>
          <p:nvPr/>
        </p:nvSpPr>
        <p:spPr>
          <a:xfrm>
            <a:off x="182783" y="2113681"/>
            <a:ext cx="358840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0070C0"/>
                </a:solidFill>
                <a:latin typeface="Arial-Rounded" panose="020B0500000000000000" charset="0"/>
                <a:ea typeface="Arial-Rounded" panose="020B0500000000000000" charset="0"/>
                <a:cs typeface="Arial-Rounded" panose="020B0500000000000000" charset="0"/>
                <a:sym typeface="Arial Rounded"/>
              </a:rPr>
              <a:t>Nghe </a:t>
            </a:r>
            <a:r>
              <a:rPr lang="en-US" sz="4400" b="1" dirty="0" err="1">
                <a:solidFill>
                  <a:srgbClr val="0070C0"/>
                </a:solidFill>
                <a:latin typeface="Arial-Rounded" panose="020B0500000000000000" charset="0"/>
                <a:ea typeface="Arial-Rounded" panose="020B0500000000000000" charset="0"/>
                <a:cs typeface="Arial-Rounded" panose="020B0500000000000000" charset="0"/>
                <a:sym typeface="Arial Rounded"/>
              </a:rPr>
              <a:t>viết</a:t>
            </a:r>
            <a:endParaRPr sz="4400" b="1" dirty="0">
              <a:solidFill>
                <a:srgbClr val="0070C0"/>
              </a:solidFill>
              <a:latin typeface="Arial-Rounded" panose="020B0500000000000000" charset="0"/>
              <a:ea typeface="Arial-Rounded" panose="020B0500000000000000" charset="0"/>
              <a:cs typeface="Arial-Rounded" panose="020B0500000000000000" charset="0"/>
              <a:sym typeface="Arial Rounded"/>
            </a:endParaRPr>
          </a:p>
        </p:txBody>
      </p:sp>
      <p:sp>
        <p:nvSpPr>
          <p:cNvPr id="507" name="Google Shape;507;p17"/>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rgbClr val="0070C0"/>
                </a:solidFill>
                <a:latin typeface="Arial-Rounded" panose="020B0500000000000000" charset="0"/>
                <a:ea typeface="Arial-Rounded" panose="020B0500000000000000" charset="0"/>
                <a:cs typeface="Arial-Rounded" panose="020B0500000000000000" charset="0"/>
                <a:sym typeface="Arial Rounded"/>
              </a:rPr>
              <a:t>7</a:t>
            </a:r>
            <a:endParaRPr sz="5400" b="1" dirty="0">
              <a:solidFill>
                <a:srgbClr val="0070C0"/>
              </a:solidFill>
              <a:latin typeface="Arial-Rounded" panose="020B0500000000000000" charset="0"/>
              <a:ea typeface="Arial-Rounded" panose="020B0500000000000000" charset="0"/>
              <a:cs typeface="Arial-Rounded" panose="020B0500000000000000" charset="0"/>
              <a:sym typeface="Arial Rounded"/>
            </a:endParaRPr>
          </a:p>
        </p:txBody>
      </p:sp>
      <p:pic>
        <p:nvPicPr>
          <p:cNvPr id="40" name="Google Shape;523;p19"/>
          <p:cNvPicPr preferRelativeResize="0"/>
          <p:nvPr/>
        </p:nvPicPr>
        <p:blipFill rotWithShape="1">
          <a:blip r:embed="rId4">
            <a:alphaModFix/>
          </a:blip>
          <a:srcRect/>
          <a:stretch/>
        </p:blipFill>
        <p:spPr>
          <a:xfrm>
            <a:off x="4808853" y="402717"/>
            <a:ext cx="4045018" cy="40512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79"/>
                                        </p:tgtEl>
                                        <p:attrNameLst>
                                          <p:attrName>style.visibility</p:attrName>
                                        </p:attrNameLst>
                                      </p:cBhvr>
                                      <p:to>
                                        <p:strVal val="visible"/>
                                      </p:to>
                                    </p:set>
                                    <p:anim calcmode="lin" valueType="num">
                                      <p:cBhvr additive="base">
                                        <p:cTn id="7" dur="750"/>
                                        <p:tgtEl>
                                          <p:spTgt spid="479"/>
                                        </p:tgtEl>
                                        <p:attrNameLst>
                                          <p:attrName>ppt_w</p:attrName>
                                        </p:attrNameLst>
                                      </p:cBhvr>
                                      <p:tavLst>
                                        <p:tav tm="0">
                                          <p:val>
                                            <p:strVal val="0"/>
                                          </p:val>
                                        </p:tav>
                                        <p:tav tm="100000">
                                          <p:val>
                                            <p:strVal val="#ppt_w"/>
                                          </p:val>
                                        </p:tav>
                                      </p:tavLst>
                                    </p:anim>
                                    <p:anim calcmode="lin" valueType="num">
                                      <p:cBhvr additive="base">
                                        <p:cTn id="8" dur="750"/>
                                        <p:tgtEl>
                                          <p:spTgt spid="47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82"/>
                                        </p:tgtEl>
                                        <p:attrNameLst>
                                          <p:attrName>style.visibility</p:attrName>
                                        </p:attrNameLst>
                                      </p:cBhvr>
                                      <p:to>
                                        <p:strVal val="visible"/>
                                      </p:to>
                                    </p:set>
                                    <p:anim calcmode="lin" valueType="num">
                                      <p:cBhvr additive="base">
                                        <p:cTn id="11" dur="750"/>
                                        <p:tgtEl>
                                          <p:spTgt spid="482"/>
                                        </p:tgtEl>
                                        <p:attrNameLst>
                                          <p:attrName>ppt_w</p:attrName>
                                        </p:attrNameLst>
                                      </p:cBhvr>
                                      <p:tavLst>
                                        <p:tav tm="0">
                                          <p:val>
                                            <p:strVal val="0"/>
                                          </p:val>
                                        </p:tav>
                                        <p:tav tm="100000">
                                          <p:val>
                                            <p:strVal val="#ppt_w"/>
                                          </p:val>
                                        </p:tav>
                                      </p:tavLst>
                                    </p:anim>
                                    <p:anim calcmode="lin" valueType="num">
                                      <p:cBhvr additive="base">
                                        <p:cTn id="12" dur="750"/>
                                        <p:tgtEl>
                                          <p:spTgt spid="48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76"/>
                                        </p:tgtEl>
                                        <p:attrNameLst>
                                          <p:attrName>style.visibility</p:attrName>
                                        </p:attrNameLst>
                                      </p:cBhvr>
                                      <p:to>
                                        <p:strVal val="visible"/>
                                      </p:to>
                                    </p:set>
                                    <p:anim calcmode="lin" valueType="num">
                                      <p:cBhvr additive="base">
                                        <p:cTn id="15" dur="750"/>
                                        <p:tgtEl>
                                          <p:spTgt spid="476"/>
                                        </p:tgtEl>
                                        <p:attrNameLst>
                                          <p:attrName>ppt_w</p:attrName>
                                        </p:attrNameLst>
                                      </p:cBhvr>
                                      <p:tavLst>
                                        <p:tav tm="0">
                                          <p:val>
                                            <p:strVal val="0"/>
                                          </p:val>
                                        </p:tav>
                                        <p:tav tm="100000">
                                          <p:val>
                                            <p:strVal val="#ppt_w"/>
                                          </p:val>
                                        </p:tav>
                                      </p:tavLst>
                                    </p:anim>
                                    <p:anim calcmode="lin" valueType="num">
                                      <p:cBhvr additive="base">
                                        <p:cTn id="16" dur="750"/>
                                        <p:tgtEl>
                                          <p:spTgt spid="47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73"/>
                                        </p:tgtEl>
                                        <p:attrNameLst>
                                          <p:attrName>style.visibility</p:attrName>
                                        </p:attrNameLst>
                                      </p:cBhvr>
                                      <p:to>
                                        <p:strVal val="visible"/>
                                      </p:to>
                                    </p:set>
                                    <p:anim calcmode="lin" valueType="num">
                                      <p:cBhvr additive="base">
                                        <p:cTn id="19" dur="750"/>
                                        <p:tgtEl>
                                          <p:spTgt spid="473"/>
                                        </p:tgtEl>
                                        <p:attrNameLst>
                                          <p:attrName>ppt_w</p:attrName>
                                        </p:attrNameLst>
                                      </p:cBhvr>
                                      <p:tavLst>
                                        <p:tav tm="0">
                                          <p:val>
                                            <p:strVal val="0"/>
                                          </p:val>
                                        </p:tav>
                                        <p:tav tm="100000">
                                          <p:val>
                                            <p:strVal val="#ppt_w"/>
                                          </p:val>
                                        </p:tav>
                                      </p:tavLst>
                                    </p:anim>
                                    <p:anim calcmode="lin" valueType="num">
                                      <p:cBhvr additive="base">
                                        <p:cTn id="20" dur="750"/>
                                        <p:tgtEl>
                                          <p:spTgt spid="473"/>
                                        </p:tgtEl>
                                        <p:attrNameLst>
                                          <p:attrName>ppt_h</p:attrName>
                                        </p:attrNameLst>
                                      </p:cBhvr>
                                      <p:tavLst>
                                        <p:tav tm="0">
                                          <p:val>
                                            <p:strVal val="0"/>
                                          </p:val>
                                        </p:tav>
                                        <p:tav tm="100000">
                                          <p:val>
                                            <p:strVal val="#ppt_h"/>
                                          </p:val>
                                        </p:tav>
                                      </p:tavLst>
                                    </p:anim>
                                  </p:childTnLst>
                                </p:cTn>
                              </p:par>
                            </p:childTnLst>
                          </p:cTn>
                        </p:par>
                        <p:par>
                          <p:cTn id="21" fill="hold">
                            <p:stCondLst>
                              <p:cond delay="750"/>
                            </p:stCondLst>
                            <p:childTnLst>
                              <p:par>
                                <p:cTn id="22" presetID="23" presetClass="entr" presetSubtype="16" fill="hold" nodeType="afterEffect">
                                  <p:stCondLst>
                                    <p:cond delay="0"/>
                                  </p:stCondLst>
                                  <p:childTnLst>
                                    <p:set>
                                      <p:cBhvr>
                                        <p:cTn id="23" dur="1" fill="hold">
                                          <p:stCondLst>
                                            <p:cond delay="0"/>
                                          </p:stCondLst>
                                        </p:cTn>
                                        <p:tgtEl>
                                          <p:spTgt spid="503"/>
                                        </p:tgtEl>
                                        <p:attrNameLst>
                                          <p:attrName>style.visibility</p:attrName>
                                        </p:attrNameLst>
                                      </p:cBhvr>
                                      <p:to>
                                        <p:strVal val="visible"/>
                                      </p:to>
                                    </p:set>
                                    <p:anim calcmode="lin" valueType="num">
                                      <p:cBhvr additive="base">
                                        <p:cTn id="24" dur="750"/>
                                        <p:tgtEl>
                                          <p:spTgt spid="503"/>
                                        </p:tgtEl>
                                        <p:attrNameLst>
                                          <p:attrName>ppt_w</p:attrName>
                                        </p:attrNameLst>
                                      </p:cBhvr>
                                      <p:tavLst>
                                        <p:tav tm="0">
                                          <p:val>
                                            <p:strVal val="0"/>
                                          </p:val>
                                        </p:tav>
                                        <p:tav tm="100000">
                                          <p:val>
                                            <p:strVal val="#ppt_w"/>
                                          </p:val>
                                        </p:tav>
                                      </p:tavLst>
                                    </p:anim>
                                    <p:anim calcmode="lin" valueType="num">
                                      <p:cBhvr additive="base">
                                        <p:cTn id="25" dur="750"/>
                                        <p:tgtEl>
                                          <p:spTgt spid="503"/>
                                        </p:tgtEl>
                                        <p:attrNameLst>
                                          <p:attrName>ppt_h</p:attrName>
                                        </p:attrNameLst>
                                      </p:cBhvr>
                                      <p:tavLst>
                                        <p:tav tm="0">
                                          <p:val>
                                            <p:strVal val="0"/>
                                          </p:val>
                                        </p:tav>
                                        <p:tav tm="100000">
                                          <p:val>
                                            <p:strVal val="#ppt_h"/>
                                          </p:val>
                                        </p:tav>
                                      </p:tavLst>
                                    </p:anim>
                                  </p:childTnLst>
                                </p:cTn>
                              </p:par>
                            </p:childTnLst>
                          </p:cTn>
                        </p:par>
                        <p:par>
                          <p:cTn id="26" fill="hold">
                            <p:stCondLst>
                              <p:cond delay="1500"/>
                            </p:stCondLst>
                            <p:childTnLst>
                              <p:par>
                                <p:cTn id="27" presetID="8" presetClass="emph" presetSubtype="0" fill="hold" nodeType="afterEffect">
                                  <p:stCondLst>
                                    <p:cond delay="0"/>
                                  </p:stCondLst>
                                  <p:childTnLst>
                                    <p:animRot by="-21600000">
                                      <p:cBhvr>
                                        <p:cTn id="28" dur="2750" fill="hold"/>
                                        <p:tgtEl>
                                          <p:spTgt spid="503"/>
                                        </p:tgtEl>
                                        <p:attrNameLst>
                                          <p:attrName>r</p:attrName>
                                        </p:attrNameLst>
                                      </p:cBhvr>
                                    </p:animRot>
                                  </p:childTnLst>
                                </p:cTn>
                              </p:par>
                              <p:par>
                                <p:cTn id="29" presetID="10" presetClass="entr" presetSubtype="0" fill="hold" nodeType="withEffect">
                                  <p:stCondLst>
                                    <p:cond delay="750"/>
                                  </p:stCondLst>
                                  <p:childTnLst>
                                    <p:set>
                                      <p:cBhvr>
                                        <p:cTn id="30" dur="1" fill="hold">
                                          <p:stCondLst>
                                            <p:cond delay="0"/>
                                          </p:stCondLst>
                                        </p:cTn>
                                        <p:tgtEl>
                                          <p:spTgt spid="507"/>
                                        </p:tgtEl>
                                        <p:attrNameLst>
                                          <p:attrName>style.visibility</p:attrName>
                                        </p:attrNameLst>
                                      </p:cBhvr>
                                      <p:to>
                                        <p:strVal val="visible"/>
                                      </p:to>
                                    </p:set>
                                    <p:animEffect transition="in" filter="fade">
                                      <p:cBhvr>
                                        <p:cTn id="31" dur="500"/>
                                        <p:tgtEl>
                                          <p:spTgt spid="507"/>
                                        </p:tgtEl>
                                      </p:cBhvr>
                                    </p:animEffect>
                                  </p:childTnLst>
                                </p:cTn>
                              </p:par>
                              <p:par>
                                <p:cTn id="32" presetID="10" presetClass="entr" presetSubtype="0" fill="hold" nodeType="withEffect">
                                  <p:stCondLst>
                                    <p:cond delay="1250"/>
                                  </p:stCondLst>
                                  <p:childTnLst>
                                    <p:set>
                                      <p:cBhvr>
                                        <p:cTn id="33" dur="1" fill="hold">
                                          <p:stCondLst>
                                            <p:cond delay="0"/>
                                          </p:stCondLst>
                                        </p:cTn>
                                        <p:tgtEl>
                                          <p:spTgt spid="506"/>
                                        </p:tgtEl>
                                        <p:attrNameLst>
                                          <p:attrName>style.visibility</p:attrName>
                                        </p:attrNameLst>
                                      </p:cBhvr>
                                      <p:to>
                                        <p:strVal val="visible"/>
                                      </p:to>
                                    </p:set>
                                    <p:animEffect transition="in" filter="fade">
                                      <p:cBhvr>
                                        <p:cTn id="34" dur="500"/>
                                        <p:tgtEl>
                                          <p:spTgt spid="506"/>
                                        </p:tgtEl>
                                      </p:cBhvr>
                                    </p:animEffect>
                                  </p:childTnLst>
                                </p:cTn>
                              </p:par>
                              <p:par>
                                <p:cTn id="35" presetID="10"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94972" y="1352550"/>
            <a:ext cx="6689436" cy="461653"/>
          </a:xfrm>
          <a:prstGeom prst="rect">
            <a:avLst/>
          </a:prstGeom>
          <a:noFill/>
        </p:spPr>
        <p:txBody>
          <a:bodyPr wrap="square" lIns="91428" tIns="45714" rIns="91428" bIns="45714" rtlCol="0">
            <a:spAutoFit/>
          </a:bodyPr>
          <a:lstStyle/>
          <a:p>
            <a:pPr algn="just"/>
            <a:r>
              <a:rPr lang="en-US" sz="2400" dirty="0">
                <a:latin typeface="Arial-SGK-TV" pitchFamily="2" charset="0"/>
                <a:ea typeface="Arial-Rounded" pitchFamily="34" charset="0"/>
                <a:cs typeface="Arial-SGK-TV" pitchFamily="2" charset="0"/>
              </a:rPr>
              <a:t>Nam </a:t>
            </a:r>
            <a:r>
              <a:rPr lang="en-US" sz="2400" dirty="0" err="1">
                <a:latin typeface="Arial-SGK-TV" pitchFamily="2" charset="0"/>
                <a:ea typeface="Arial-Rounded" pitchFamily="34" charset="0"/>
                <a:cs typeface="Arial-SGK-TV" pitchFamily="2" charset="0"/>
              </a:rPr>
              <a:t>và</a:t>
            </a:r>
            <a:r>
              <a:rPr lang="en-US" sz="2400" dirty="0">
                <a:latin typeface="Arial-SGK-TV" pitchFamily="2" charset="0"/>
                <a:ea typeface="Arial-Rounded" pitchFamily="34" charset="0"/>
                <a:cs typeface="Arial-SGK-TV" pitchFamily="2" charset="0"/>
              </a:rPr>
              <a:t> </a:t>
            </a:r>
            <a:r>
              <a:rPr lang="en-US" sz="2400" dirty="0" err="1">
                <a:latin typeface="Arial-SGK-TV" pitchFamily="2" charset="0"/>
                <a:ea typeface="Arial-Rounded" pitchFamily="34" charset="0"/>
                <a:cs typeface="Arial-SGK-TV" pitchFamily="2" charset="0"/>
              </a:rPr>
              <a:t>Đức</a:t>
            </a:r>
            <a:r>
              <a:rPr lang="en-US" sz="2400" dirty="0">
                <a:latin typeface="Arial-SGK-TV" pitchFamily="2" charset="0"/>
                <a:ea typeface="Arial-Rounded" pitchFamily="34" charset="0"/>
                <a:cs typeface="Arial-SGK-TV" pitchFamily="2" charset="0"/>
              </a:rPr>
              <a:t> </a:t>
            </a:r>
            <a:r>
              <a:rPr lang="en-US" sz="2400" dirty="0" err="1">
                <a:latin typeface="Arial-SGK-TV" pitchFamily="2" charset="0"/>
                <a:ea typeface="Arial-Rounded" pitchFamily="34" charset="0"/>
                <a:cs typeface="Arial-SGK-TV" pitchFamily="2" charset="0"/>
              </a:rPr>
              <a:t>được</a:t>
            </a:r>
            <a:r>
              <a:rPr lang="en-US" sz="2400" dirty="0">
                <a:latin typeface="Arial-SGK-TV" pitchFamily="2" charset="0"/>
                <a:ea typeface="Arial-Rounded" pitchFamily="34" charset="0"/>
                <a:cs typeface="Arial-SGK-TV" pitchFamily="2" charset="0"/>
              </a:rPr>
              <a:t> </a:t>
            </a:r>
            <a:r>
              <a:rPr lang="en-US" sz="2400" dirty="0" err="1">
                <a:latin typeface="Arial-SGK-TV" pitchFamily="2" charset="0"/>
                <a:ea typeface="Arial-Rounded" pitchFamily="34" charset="0"/>
                <a:cs typeface="Arial-SGK-TV" pitchFamily="2" charset="0"/>
              </a:rPr>
              <a:t>đi</a:t>
            </a:r>
            <a:r>
              <a:rPr lang="en-US" sz="2400" dirty="0">
                <a:latin typeface="Arial-SGK-TV" pitchFamily="2" charset="0"/>
                <a:ea typeface="Arial-Rounded" pitchFamily="34" charset="0"/>
                <a:cs typeface="Arial-SGK-TV" pitchFamily="2" charset="0"/>
              </a:rPr>
              <a:t> </a:t>
            </a:r>
            <a:r>
              <a:rPr lang="en-US" sz="2400" dirty="0" err="1">
                <a:latin typeface="Arial-SGK-TV" pitchFamily="2" charset="0"/>
                <a:ea typeface="Arial-Rounded" pitchFamily="34" charset="0"/>
                <a:cs typeface="Arial-SGK-TV" pitchFamily="2" charset="0"/>
              </a:rPr>
              <a:t>chơi</a:t>
            </a:r>
            <a:r>
              <a:rPr lang="en-US" sz="2400" dirty="0">
                <a:latin typeface="Arial-SGK-TV" pitchFamily="2" charset="0"/>
                <a:ea typeface="Arial-Rounded" pitchFamily="34" charset="0"/>
                <a:cs typeface="Arial-SGK-TV" pitchFamily="2" charset="0"/>
              </a:rPr>
              <a:t> </a:t>
            </a:r>
            <a:r>
              <a:rPr lang="en-US" sz="2400" dirty="0" err="1">
                <a:latin typeface="Arial-SGK-TV" pitchFamily="2" charset="0"/>
                <a:ea typeface="Arial-Rounded" pitchFamily="34" charset="0"/>
                <a:cs typeface="Arial-SGK-TV" pitchFamily="2" charset="0"/>
              </a:rPr>
              <a:t>núi</a:t>
            </a:r>
            <a:r>
              <a:rPr lang="en-US" sz="2400" dirty="0">
                <a:latin typeface="Arial-SGK-TV" pitchFamily="2" charset="0"/>
                <a:ea typeface="Arial-Rounded" pitchFamily="34" charset="0"/>
                <a:cs typeface="Arial-SGK-TV" pitchFamily="2" charset="0"/>
              </a:rPr>
              <a:t>. </a:t>
            </a:r>
            <a:r>
              <a:rPr lang="en-US" sz="2400" dirty="0" err="1">
                <a:latin typeface="Arial-SGK-TV" pitchFamily="2" charset="0"/>
                <a:ea typeface="Arial-Rounded" pitchFamily="34" charset="0"/>
                <a:cs typeface="Arial-SGK-TV" pitchFamily="2" charset="0"/>
              </a:rPr>
              <a:t>Đến</a:t>
            </a:r>
            <a:r>
              <a:rPr lang="en-US" sz="2400" dirty="0">
                <a:latin typeface="Arial-SGK-TV" pitchFamily="2" charset="0"/>
                <a:ea typeface="Arial-Rounded" pitchFamily="34" charset="0"/>
                <a:cs typeface="Arial-SGK-TV" pitchFamily="2" charset="0"/>
              </a:rPr>
              <a:t> </a:t>
            </a:r>
            <a:r>
              <a:rPr lang="en-US" sz="2400" dirty="0" err="1">
                <a:latin typeface="Arial-SGK-TV" pitchFamily="2" charset="0"/>
                <a:ea typeface="Arial-Rounded" pitchFamily="34" charset="0"/>
                <a:cs typeface="Arial-SGK-TV" pitchFamily="2" charset="0"/>
              </a:rPr>
              <a:t>đỉnh</a:t>
            </a:r>
            <a:r>
              <a:rPr lang="en-US" sz="2400" dirty="0">
                <a:latin typeface="Arial-SGK-TV" pitchFamily="2" charset="0"/>
                <a:ea typeface="Arial-Rounded" pitchFamily="34" charset="0"/>
                <a:cs typeface="Arial-SGK-TV" pitchFamily="2" charset="0"/>
              </a:rPr>
              <a:t> </a:t>
            </a:r>
            <a:r>
              <a:rPr lang="en-US" sz="2400" dirty="0" err="1">
                <a:latin typeface="Arial-SGK-TV" pitchFamily="2" charset="0"/>
                <a:ea typeface="Arial-Rounded" pitchFamily="34" charset="0"/>
                <a:cs typeface="Arial-SGK-TV" pitchFamily="2" charset="0"/>
              </a:rPr>
              <a:t>núi</a:t>
            </a:r>
            <a:r>
              <a:rPr lang="en-US" sz="2400" dirty="0">
                <a:latin typeface="Arial-SGK-TV" pitchFamily="2" charset="0"/>
                <a:ea typeface="Arial-Rounded" pitchFamily="34" charset="0"/>
                <a:cs typeface="Arial-SGK-TV" pitchFamily="2" charset="0"/>
              </a:rPr>
              <a:t>, </a:t>
            </a:r>
          </a:p>
        </p:txBody>
      </p:sp>
      <p:sp>
        <p:nvSpPr>
          <p:cNvPr id="7" name="TextBox 6"/>
          <p:cNvSpPr txBox="1"/>
          <p:nvPr/>
        </p:nvSpPr>
        <p:spPr>
          <a:xfrm>
            <a:off x="1181595" y="1841048"/>
            <a:ext cx="4930427" cy="461653"/>
          </a:xfrm>
          <a:prstGeom prst="rect">
            <a:avLst/>
          </a:prstGeom>
          <a:noFill/>
        </p:spPr>
        <p:txBody>
          <a:bodyPr wrap="square" lIns="91428" tIns="45714" rIns="91428" bIns="45714" rtlCol="0">
            <a:spAutoFit/>
          </a:bodyPr>
          <a:lstStyle/>
          <a:p>
            <a:pPr algn="just"/>
            <a:r>
              <a:rPr lang="en-US" sz="2400" dirty="0" err="1">
                <a:latin typeface="Arial-SGK-TV" pitchFamily="2" charset="0"/>
                <a:ea typeface="Arial-Rounded" pitchFamily="34" charset="0"/>
                <a:cs typeface="Arial-SGK-TV" pitchFamily="2" charset="0"/>
              </a:rPr>
              <a:t>h</a:t>
            </a:r>
            <a:r>
              <a:rPr lang="en-US" sz="2400" dirty="0" err="1" smtClean="0">
                <a:latin typeface="Arial-SGK-TV" pitchFamily="2" charset="0"/>
                <a:ea typeface="Arial-Rounded" pitchFamily="34" charset="0"/>
                <a:cs typeface="Arial-SGK-TV" pitchFamily="2" charset="0"/>
              </a:rPr>
              <a:t>ai</a:t>
            </a:r>
            <a:r>
              <a:rPr lang="en-US" sz="2400" dirty="0" smtClean="0">
                <a:latin typeface="Arial-SGK-TV" pitchFamily="2" charset="0"/>
                <a:ea typeface="Arial-Rounded" pitchFamily="34" charset="0"/>
                <a:cs typeface="Arial-SGK-TV" pitchFamily="2" charset="0"/>
              </a:rPr>
              <a:t> </a:t>
            </a:r>
            <a:r>
              <a:rPr lang="en-US" sz="2400" dirty="0" err="1">
                <a:latin typeface="Arial-SGK-TV" pitchFamily="2" charset="0"/>
                <a:ea typeface="Arial-Rounded" pitchFamily="34" charset="0"/>
                <a:cs typeface="Arial-SGK-TV" pitchFamily="2" charset="0"/>
              </a:rPr>
              <a:t>anh</a:t>
            </a:r>
            <a:r>
              <a:rPr lang="en-US" sz="2400" dirty="0">
                <a:latin typeface="Arial-SGK-TV" pitchFamily="2" charset="0"/>
                <a:ea typeface="Arial-Rounded" pitchFamily="34" charset="0"/>
                <a:cs typeface="Arial-SGK-TV" pitchFamily="2" charset="0"/>
              </a:rPr>
              <a:t> </a:t>
            </a:r>
            <a:r>
              <a:rPr lang="en-US" sz="2400" dirty="0" err="1">
                <a:latin typeface="Arial-SGK-TV" pitchFamily="2" charset="0"/>
                <a:ea typeface="Arial-Rounded" pitchFamily="34" charset="0"/>
                <a:cs typeface="Arial-SGK-TV" pitchFamily="2" charset="0"/>
              </a:rPr>
              <a:t>em</a:t>
            </a:r>
            <a:r>
              <a:rPr lang="en-US" sz="2400" dirty="0">
                <a:latin typeface="Arial-SGK-TV" pitchFamily="2" charset="0"/>
                <a:ea typeface="Arial-Rounded" pitchFamily="34" charset="0"/>
                <a:cs typeface="Arial-SGK-TV" pitchFamily="2" charset="0"/>
              </a:rPr>
              <a:t> </a:t>
            </a:r>
            <a:r>
              <a:rPr lang="en-US" sz="2400" dirty="0" err="1">
                <a:latin typeface="Arial-SGK-TV" pitchFamily="2" charset="0"/>
                <a:ea typeface="Arial-Rounded" pitchFamily="34" charset="0"/>
                <a:cs typeface="Arial-SGK-TV" pitchFamily="2" charset="0"/>
              </a:rPr>
              <a:t>vui</a:t>
            </a:r>
            <a:r>
              <a:rPr lang="en-US" sz="2400" dirty="0">
                <a:latin typeface="Arial-SGK-TV" pitchFamily="2" charset="0"/>
                <a:ea typeface="Arial-Rounded" pitchFamily="34" charset="0"/>
                <a:cs typeface="Arial-SGK-TV" pitchFamily="2" charset="0"/>
              </a:rPr>
              <a:t> </a:t>
            </a:r>
            <a:r>
              <a:rPr lang="en-US" sz="2400" dirty="0" err="1">
                <a:latin typeface="Arial-SGK-TV" pitchFamily="2" charset="0"/>
                <a:ea typeface="Arial-Rounded" pitchFamily="34" charset="0"/>
                <a:cs typeface="Arial-SGK-TV" pitchFamily="2" charset="0"/>
              </a:rPr>
              <a:t>sướng</a:t>
            </a:r>
            <a:r>
              <a:rPr lang="en-US" sz="2400" dirty="0">
                <a:latin typeface="Arial-SGK-TV" pitchFamily="2" charset="0"/>
                <a:ea typeface="Arial-Rounded" pitchFamily="34" charset="0"/>
                <a:cs typeface="Arial-SGK-TV" pitchFamily="2" charset="0"/>
              </a:rPr>
              <a:t> </a:t>
            </a:r>
            <a:r>
              <a:rPr lang="en-US" sz="2400" dirty="0" err="1">
                <a:latin typeface="Arial-SGK-TV" pitchFamily="2" charset="0"/>
                <a:ea typeface="Arial-Rounded" pitchFamily="34" charset="0"/>
                <a:cs typeface="Arial-SGK-TV" pitchFamily="2" charset="0"/>
              </a:rPr>
              <a:t>hét</a:t>
            </a:r>
            <a:r>
              <a:rPr lang="en-US" sz="2400" dirty="0">
                <a:latin typeface="Arial-SGK-TV" pitchFamily="2" charset="0"/>
                <a:ea typeface="Arial-Rounded" pitchFamily="34" charset="0"/>
                <a:cs typeface="Arial-SGK-TV" pitchFamily="2" charset="0"/>
              </a:rPr>
              <a:t> </a:t>
            </a:r>
            <a:r>
              <a:rPr lang="en-US" sz="2400" dirty="0" err="1">
                <a:latin typeface="Arial-SGK-TV" pitchFamily="2" charset="0"/>
                <a:ea typeface="Arial-Rounded" pitchFamily="34" charset="0"/>
                <a:cs typeface="Arial-SGK-TV" pitchFamily="2" charset="0"/>
              </a:rPr>
              <a:t>vang</a:t>
            </a:r>
            <a:r>
              <a:rPr lang="en-US" sz="2400" dirty="0">
                <a:latin typeface="Arial-SGK-TV" pitchFamily="2" charset="0"/>
                <a:ea typeface="Arial-Rounded" pitchFamily="34" charset="0"/>
                <a:cs typeface="Arial-SGK-TV" pitchFamily="2" charset="0"/>
              </a:rPr>
              <a:t>.</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18309" y="4560808"/>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SGK-TV" pitchFamily="2" charset="0"/>
                <a:ea typeface="Arial-Rounded" pitchFamily="34" charset="0"/>
                <a:cs typeface="Arial-SGK-TV" pitchFamily="2" charset="0"/>
              </a:rPr>
              <a:t>Những chữ nào viết hoa? Vì sao?</a:t>
            </a:r>
          </a:p>
        </p:txBody>
      </p:sp>
      <p:sp>
        <p:nvSpPr>
          <p:cNvPr id="24" name="TextBox 23"/>
          <p:cNvSpPr txBox="1"/>
          <p:nvPr/>
        </p:nvSpPr>
        <p:spPr>
          <a:xfrm>
            <a:off x="1018309" y="4574100"/>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SGK-TV" pitchFamily="2" charset="0"/>
                <a:ea typeface="Arial-Rounded" pitchFamily="34" charset="0"/>
                <a:cs typeface="Arial-SGK-TV" pitchFamily="2" charset="0"/>
              </a:rPr>
              <a:t>Đoạn trên có mấy câu?</a:t>
            </a:r>
          </a:p>
        </p:txBody>
      </p:sp>
      <p:sp>
        <p:nvSpPr>
          <p:cNvPr id="20" name="Oval 19"/>
          <p:cNvSpPr/>
          <p:nvPr/>
        </p:nvSpPr>
        <p:spPr>
          <a:xfrm>
            <a:off x="5517546" y="1551669"/>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2617341" y="1739075"/>
            <a:ext cx="5984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401489" y="2042803"/>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84082" y="1739075"/>
            <a:ext cx="6323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18308" y="4567454"/>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SGK-TV" pitchFamily="2" charset="0"/>
                <a:ea typeface="Arial-Rounded" pitchFamily="34" charset="0"/>
                <a:cs typeface="Arial-SGK-TV" pitchFamily="2" charset="0"/>
              </a:rPr>
              <a:t>Kết thúc câu có dấu gì?</a:t>
            </a:r>
          </a:p>
        </p:txBody>
      </p:sp>
      <p:sp>
        <p:nvSpPr>
          <p:cNvPr id="27" name="TextBox 26"/>
          <p:cNvSpPr txBox="1"/>
          <p:nvPr/>
        </p:nvSpPr>
        <p:spPr>
          <a:xfrm>
            <a:off x="1018307" y="4587392"/>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SGK-TV" pitchFamily="2" charset="0"/>
                <a:ea typeface="Arial-Rounded" pitchFamily="34" charset="0"/>
                <a:cs typeface="Arial-SGK-TV" pitchFamily="2" charset="0"/>
              </a:rPr>
              <a:t>Con hãy tìm từ dễ viết lẫn trong bài.</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140" y="2363478"/>
            <a:ext cx="4621213"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a:off x="5727097" y="1780271"/>
            <a:ext cx="5659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18305" y="4554162"/>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SGK-TV" pitchFamily="2" charset="0"/>
                <a:ea typeface="Arial-Rounded" pitchFamily="34" charset="0"/>
                <a:cs typeface="Arial-SGK-TV" pitchFamily="2" charset="0"/>
              </a:rPr>
              <a:t>Khi viết chữ đầu dòng, ta lưu ý gì?</a:t>
            </a:r>
          </a:p>
        </p:txBody>
      </p:sp>
    </p:spTree>
    <p:extLst>
      <p:ext uri="{BB962C8B-B14F-4D97-AF65-F5344CB8AC3E}">
        <p14:creationId xmlns:p14="http://schemas.microsoft.com/office/powerpoint/2010/main" val="70623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2500"/>
                                        <p:tgtEl>
                                          <p:spTgt spid="29"/>
                                        </p:tgtEl>
                                      </p:cBhvr>
                                    </p:animEffect>
                                  </p:childTnLst>
                                </p:cTn>
                              </p:par>
                            </p:childTnLst>
                          </p:cTn>
                        </p:par>
                        <p:par>
                          <p:cTn id="17" fill="hold">
                            <p:stCondLst>
                              <p:cond delay="2500"/>
                            </p:stCondLst>
                            <p:childTnLst>
                              <p:par>
                                <p:cTn id="18" presetID="10" presetClass="exit" presetSubtype="0" fill="hold" nodeType="afterEffect">
                                  <p:stCondLst>
                                    <p:cond delay="0"/>
                                  </p:stCondLst>
                                  <p:childTnLst>
                                    <p:animEffect transition="out" filter="fade">
                                      <p:cBhvr>
                                        <p:cTn id="19" dur="500"/>
                                        <p:tgtEl>
                                          <p:spTgt spid="29"/>
                                        </p:tgtEl>
                                      </p:cBhvr>
                                    </p:animEffect>
                                    <p:set>
                                      <p:cBhvr>
                                        <p:cTn id="20" dur="1" fill="hold">
                                          <p:stCondLst>
                                            <p:cond delay="499"/>
                                          </p:stCondLst>
                                        </p:cTn>
                                        <p:tgtEl>
                                          <p:spTgt spid="29"/>
                                        </p:tgtEl>
                                        <p:attrNameLst>
                                          <p:attrName>style.visibility</p:attrName>
                                        </p:attrNameLst>
                                      </p:cBhvr>
                                      <p:to>
                                        <p:strVal val="hidden"/>
                                      </p:to>
                                    </p:set>
                                  </p:childTnLst>
                                </p:cTn>
                              </p:par>
                            </p:childTnLst>
                          </p:cTn>
                        </p:par>
                        <p:par>
                          <p:cTn id="21" fill="hold">
                            <p:stCondLst>
                              <p:cond delay="3000"/>
                            </p:stCondLst>
                            <p:childTnLst>
                              <p:par>
                                <p:cTn id="22" presetID="10" presetClass="exit" presetSubtype="0" fill="hold" nodeType="afterEffect">
                                  <p:stCondLst>
                                    <p:cond delay="0"/>
                                  </p:stCondLst>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500"/>
                            </p:stCondLst>
                            <p:childTnLst>
                              <p:par>
                                <p:cTn id="47" presetID="8" presetClass="emph" presetSubtype="0" fill="hold" grpId="1" nodeType="afterEffect">
                                  <p:stCondLst>
                                    <p:cond delay="0"/>
                                  </p:stCondLst>
                                  <p:childTnLst>
                                    <p:animRot by="21600000">
                                      <p:cBhvr>
                                        <p:cTn id="48" dur="2500" fill="hold"/>
                                        <p:tgtEl>
                                          <p:spTgt spid="26"/>
                                        </p:tgtEl>
                                        <p:attrNameLst>
                                          <p:attrName>r</p:attrName>
                                        </p:attrNameLst>
                                      </p:cBhvr>
                                    </p:animRot>
                                  </p:childTnLst>
                                </p:cTn>
                              </p:par>
                              <p:par>
                                <p:cTn id="49" presetID="8" presetClass="emph" presetSubtype="0" fill="hold" grpId="1" nodeType="withEffect">
                                  <p:stCondLst>
                                    <p:cond delay="0"/>
                                  </p:stCondLst>
                                  <p:childTnLst>
                                    <p:animRot by="21600000">
                                      <p:cBhvr>
                                        <p:cTn id="50" dur="2500" fill="hold"/>
                                        <p:tgtEl>
                                          <p:spTgt spid="20"/>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fill="hold"/>
                                        <p:tgtEl>
                                          <p:spTgt spid="5"/>
                                        </p:tgtEl>
                                        <p:attrNameLst>
                                          <p:attrName>ppt_w</p:attrName>
                                        </p:attrNameLst>
                                      </p:cBhvr>
                                      <p:tavLst>
                                        <p:tav tm="0">
                                          <p:val>
                                            <p:fltVal val="0"/>
                                          </p:val>
                                        </p:tav>
                                        <p:tav tm="100000">
                                          <p:val>
                                            <p:strVal val="#ppt_w"/>
                                          </p:val>
                                        </p:tav>
                                      </p:tavLst>
                                    </p:anim>
                                    <p:anim calcmode="lin" valueType="num">
                                      <p:cBhvr>
                                        <p:cTn id="68" dur="500" fill="hold"/>
                                        <p:tgtEl>
                                          <p:spTgt spid="5"/>
                                        </p:tgtEl>
                                        <p:attrNameLst>
                                          <p:attrName>ppt_h</p:attrName>
                                        </p:attrNameLst>
                                      </p:cBhvr>
                                      <p:tavLst>
                                        <p:tav tm="0">
                                          <p:val>
                                            <p:fltVal val="0"/>
                                          </p:val>
                                        </p:tav>
                                        <p:tav tm="100000">
                                          <p:val>
                                            <p:strVal val="#ppt_h"/>
                                          </p:val>
                                        </p:tav>
                                      </p:tavLst>
                                    </p:anim>
                                    <p:animEffect transition="in" filter="fade">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4" grpId="0" animBg="1"/>
      <p:bldP spid="20" grpId="0" animBg="1"/>
      <p:bldP spid="20" grpId="1" animBg="1"/>
      <p:bldP spid="26" grpId="0" animBg="1"/>
      <p:bldP spid="26" grpId="1" animBg="1"/>
      <p:bldP spid="30" grpId="0" animBg="1"/>
      <p:bldP spid="27"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xmlns="" id="{8A33926B-598A-45CD-86B0-348CBEA87238}"/>
              </a:ext>
            </a:extLst>
          </p:cNvPr>
          <p:cNvSpPr/>
          <p:nvPr/>
        </p:nvSpPr>
        <p:spPr>
          <a:xfrm>
            <a:off x="568015" y="171418"/>
            <a:ext cx="5825857" cy="523220"/>
          </a:xfrm>
          <a:prstGeom prst="rect">
            <a:avLst/>
          </a:prstGeom>
        </p:spPr>
        <p:txBody>
          <a:bodyPr wrap="square">
            <a:spAutoFit/>
          </a:bodyPr>
          <a:lstStyle/>
          <a:p>
            <a:r>
              <a:rPr lang="en-US" altLang="zh-CN" sz="2800" dirty="0">
                <a:solidFill>
                  <a:schemeClr val="accent5">
                    <a:lumMod val="7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5. Nghe </a:t>
            </a:r>
            <a:r>
              <a:rPr lang="en-US" altLang="zh-CN" sz="2800" dirty="0" err="1">
                <a:solidFill>
                  <a:schemeClr val="accent5">
                    <a:lumMod val="7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2800" dirty="0">
                <a:solidFill>
                  <a:schemeClr val="accent5">
                    <a:lumMod val="7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 SHS </a:t>
            </a:r>
            <a:r>
              <a:rPr lang="en-US" altLang="zh-CN" sz="2800" err="1">
                <a:solidFill>
                  <a:schemeClr val="accent5">
                    <a:lumMod val="7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trang</a:t>
            </a:r>
            <a:r>
              <a:rPr lang="en-US" altLang="zh-CN" sz="2800">
                <a:solidFill>
                  <a:schemeClr val="accent5">
                    <a:lumMod val="7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33)</a:t>
            </a:r>
            <a:endParaRPr lang="zh-CN" altLang="en-US" sz="2800" dirty="0">
              <a:solidFill>
                <a:schemeClr val="accent5">
                  <a:lumMod val="75000"/>
                </a:schemeClr>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3" name="Group 2"/>
          <p:cNvGrpSpPr/>
          <p:nvPr/>
        </p:nvGrpSpPr>
        <p:grpSpPr>
          <a:xfrm>
            <a:off x="115441" y="694638"/>
            <a:ext cx="9028559" cy="3982080"/>
            <a:chOff x="87393" y="618057"/>
            <a:chExt cx="9028559" cy="3982080"/>
          </a:xfrm>
        </p:grpSpPr>
        <p:grpSp>
          <p:nvGrpSpPr>
            <p:cNvPr id="4" name="Group 3"/>
            <p:cNvGrpSpPr/>
            <p:nvPr/>
          </p:nvGrpSpPr>
          <p:grpSpPr>
            <a:xfrm>
              <a:off x="138545" y="633643"/>
              <a:ext cx="8977407" cy="3966494"/>
              <a:chOff x="138545" y="633643"/>
              <a:chExt cx="8977407" cy="3966494"/>
            </a:xfrm>
          </p:grpSpPr>
          <p:grpSp>
            <p:nvGrpSpPr>
              <p:cNvPr id="6" name="Group 5"/>
              <p:cNvGrpSpPr/>
              <p:nvPr/>
            </p:nvGrpSpPr>
            <p:grpSpPr>
              <a:xfrm>
                <a:off x="138545" y="633643"/>
                <a:ext cx="8977407" cy="2057369"/>
                <a:chOff x="152400" y="1171989"/>
                <a:chExt cx="8977407" cy="2057369"/>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823" r="3489" b="-80"/>
                <a:stretch/>
              </p:blipFill>
              <p:spPr bwMode="auto">
                <a:xfrm>
                  <a:off x="152400" y="1171989"/>
                  <a:ext cx="7678412" cy="20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823" r="83149" b="-80"/>
                <a:stretch/>
              </p:blipFill>
              <p:spPr bwMode="auto">
                <a:xfrm>
                  <a:off x="7789247" y="1173720"/>
                  <a:ext cx="1340560" cy="20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247" r="83149" b="-79"/>
              <a:stretch/>
            </p:blipFill>
            <p:spPr bwMode="auto">
              <a:xfrm>
                <a:off x="7775392" y="2714590"/>
                <a:ext cx="1340560"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7393" y="618057"/>
              <a:ext cx="9028559" cy="124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3"/>
          <a:stretch>
            <a:fillRect/>
          </a:stretch>
        </p:blipFill>
        <p:spPr>
          <a:xfrm>
            <a:off x="474847" y="1027026"/>
            <a:ext cx="1333405" cy="914479"/>
          </a:xfrm>
          <a:prstGeom prst="rect">
            <a:avLst/>
          </a:prstGeom>
        </p:spPr>
      </p:pic>
      <p:pic>
        <p:nvPicPr>
          <p:cNvPr id="13" name="Picture 12"/>
          <p:cNvPicPr>
            <a:picLocks noChangeAspect="1"/>
          </p:cNvPicPr>
          <p:nvPr/>
        </p:nvPicPr>
        <p:blipFill>
          <a:blip r:embed="rId4"/>
          <a:stretch>
            <a:fillRect/>
          </a:stretch>
        </p:blipFill>
        <p:spPr>
          <a:xfrm>
            <a:off x="968412" y="1037863"/>
            <a:ext cx="1343274" cy="914479"/>
          </a:xfrm>
          <a:prstGeom prst="rect">
            <a:avLst/>
          </a:prstGeom>
        </p:spPr>
      </p:pic>
      <p:pic>
        <p:nvPicPr>
          <p:cNvPr id="14" name="Picture 13"/>
          <p:cNvPicPr>
            <a:picLocks noChangeAspect="1"/>
          </p:cNvPicPr>
          <p:nvPr/>
        </p:nvPicPr>
        <p:blipFill>
          <a:blip r:embed="rId5"/>
          <a:stretch>
            <a:fillRect/>
          </a:stretch>
        </p:blipFill>
        <p:spPr>
          <a:xfrm>
            <a:off x="1853438" y="1026409"/>
            <a:ext cx="1198423" cy="914479"/>
          </a:xfrm>
          <a:prstGeom prst="rect">
            <a:avLst/>
          </a:prstGeom>
        </p:spPr>
      </p:pic>
      <p:pic>
        <p:nvPicPr>
          <p:cNvPr id="15" name="Picture 14"/>
          <p:cNvPicPr>
            <a:picLocks noChangeAspect="1"/>
          </p:cNvPicPr>
          <p:nvPr/>
        </p:nvPicPr>
        <p:blipFill>
          <a:blip r:embed="rId6"/>
          <a:stretch>
            <a:fillRect/>
          </a:stretch>
        </p:blipFill>
        <p:spPr>
          <a:xfrm>
            <a:off x="2593370" y="1025229"/>
            <a:ext cx="1074504" cy="914479"/>
          </a:xfrm>
          <a:prstGeom prst="rect">
            <a:avLst/>
          </a:prstGeom>
        </p:spPr>
      </p:pic>
      <p:pic>
        <p:nvPicPr>
          <p:cNvPr id="16" name="Picture 15"/>
          <p:cNvPicPr>
            <a:picLocks noChangeAspect="1"/>
          </p:cNvPicPr>
          <p:nvPr/>
        </p:nvPicPr>
        <p:blipFill>
          <a:blip r:embed="rId7"/>
          <a:stretch>
            <a:fillRect/>
          </a:stretch>
        </p:blipFill>
        <p:spPr>
          <a:xfrm>
            <a:off x="2876447" y="1025229"/>
            <a:ext cx="1151024" cy="914479"/>
          </a:xfrm>
          <a:prstGeom prst="rect">
            <a:avLst/>
          </a:prstGeom>
        </p:spPr>
      </p:pic>
      <p:pic>
        <p:nvPicPr>
          <p:cNvPr id="17" name="Picture 16"/>
          <p:cNvPicPr>
            <a:picLocks noChangeAspect="1"/>
          </p:cNvPicPr>
          <p:nvPr/>
        </p:nvPicPr>
        <p:blipFill>
          <a:blip r:embed="rId8"/>
          <a:stretch>
            <a:fillRect/>
          </a:stretch>
        </p:blipFill>
        <p:spPr>
          <a:xfrm>
            <a:off x="3501777" y="1034952"/>
            <a:ext cx="1666124" cy="914479"/>
          </a:xfrm>
          <a:prstGeom prst="rect">
            <a:avLst/>
          </a:prstGeom>
        </p:spPr>
      </p:pic>
      <p:pic>
        <p:nvPicPr>
          <p:cNvPr id="18" name="Picture 17"/>
          <p:cNvPicPr>
            <a:picLocks noChangeAspect="1"/>
          </p:cNvPicPr>
          <p:nvPr/>
        </p:nvPicPr>
        <p:blipFill>
          <a:blip r:embed="rId9"/>
          <a:stretch>
            <a:fillRect/>
          </a:stretch>
        </p:blipFill>
        <p:spPr>
          <a:xfrm>
            <a:off x="4601861" y="1033772"/>
            <a:ext cx="1109177" cy="914479"/>
          </a:xfrm>
          <a:prstGeom prst="rect">
            <a:avLst/>
          </a:prstGeom>
        </p:spPr>
      </p:pic>
      <p:pic>
        <p:nvPicPr>
          <p:cNvPr id="19" name="Picture 18"/>
          <p:cNvPicPr>
            <a:picLocks noChangeAspect="1"/>
          </p:cNvPicPr>
          <p:nvPr/>
        </p:nvPicPr>
        <p:blipFill>
          <a:blip r:embed="rId10"/>
          <a:stretch>
            <a:fillRect/>
          </a:stretch>
        </p:blipFill>
        <p:spPr>
          <a:xfrm>
            <a:off x="5182060" y="1022318"/>
            <a:ext cx="1473239" cy="914479"/>
          </a:xfrm>
          <a:prstGeom prst="rect">
            <a:avLst/>
          </a:prstGeom>
        </p:spPr>
      </p:pic>
      <p:pic>
        <p:nvPicPr>
          <p:cNvPr id="20" name="Picture 19"/>
          <p:cNvPicPr>
            <a:picLocks noChangeAspect="1"/>
          </p:cNvPicPr>
          <p:nvPr/>
        </p:nvPicPr>
        <p:blipFill>
          <a:blip r:embed="rId11"/>
          <a:stretch>
            <a:fillRect/>
          </a:stretch>
        </p:blipFill>
        <p:spPr>
          <a:xfrm>
            <a:off x="6171073" y="1033772"/>
            <a:ext cx="1560449" cy="914479"/>
          </a:xfrm>
          <a:prstGeom prst="rect">
            <a:avLst/>
          </a:prstGeom>
        </p:spPr>
      </p:pic>
      <p:pic>
        <p:nvPicPr>
          <p:cNvPr id="21" name="Picture 20"/>
          <p:cNvPicPr>
            <a:picLocks noChangeAspect="1"/>
          </p:cNvPicPr>
          <p:nvPr/>
        </p:nvPicPr>
        <p:blipFill>
          <a:blip r:embed="rId6"/>
          <a:stretch>
            <a:fillRect/>
          </a:stretch>
        </p:blipFill>
        <p:spPr>
          <a:xfrm>
            <a:off x="7214950" y="1033772"/>
            <a:ext cx="1074504" cy="914479"/>
          </a:xfrm>
          <a:prstGeom prst="rect">
            <a:avLst/>
          </a:prstGeom>
        </p:spPr>
      </p:pic>
      <p:pic>
        <p:nvPicPr>
          <p:cNvPr id="22" name="Picture 21"/>
          <p:cNvPicPr>
            <a:picLocks noChangeAspect="1"/>
          </p:cNvPicPr>
          <p:nvPr/>
        </p:nvPicPr>
        <p:blipFill>
          <a:blip r:embed="rId12"/>
          <a:stretch>
            <a:fillRect/>
          </a:stretch>
        </p:blipFill>
        <p:spPr>
          <a:xfrm>
            <a:off x="7490657" y="1033772"/>
            <a:ext cx="1253920" cy="914479"/>
          </a:xfrm>
          <a:prstGeom prst="rect">
            <a:avLst/>
          </a:prstGeom>
        </p:spPr>
      </p:pic>
      <p:pic>
        <p:nvPicPr>
          <p:cNvPr id="23" name="Picture 22"/>
          <p:cNvPicPr>
            <a:picLocks noChangeAspect="1"/>
          </p:cNvPicPr>
          <p:nvPr/>
        </p:nvPicPr>
        <p:blipFill>
          <a:blip r:embed="rId13"/>
          <a:stretch>
            <a:fillRect/>
          </a:stretch>
        </p:blipFill>
        <p:spPr>
          <a:xfrm>
            <a:off x="-132212" y="1675686"/>
            <a:ext cx="1656875" cy="914479"/>
          </a:xfrm>
          <a:prstGeom prst="rect">
            <a:avLst/>
          </a:prstGeom>
        </p:spPr>
      </p:pic>
      <p:pic>
        <p:nvPicPr>
          <p:cNvPr id="24" name="Picture 23"/>
          <p:cNvPicPr>
            <a:picLocks noChangeAspect="1"/>
          </p:cNvPicPr>
          <p:nvPr/>
        </p:nvPicPr>
        <p:blipFill>
          <a:blip r:embed="rId14"/>
          <a:stretch>
            <a:fillRect/>
          </a:stretch>
        </p:blipFill>
        <p:spPr>
          <a:xfrm>
            <a:off x="1076162" y="1673876"/>
            <a:ext cx="1605393" cy="914479"/>
          </a:xfrm>
          <a:prstGeom prst="rect">
            <a:avLst/>
          </a:prstGeom>
        </p:spPr>
      </p:pic>
      <p:pic>
        <p:nvPicPr>
          <p:cNvPr id="25" name="Picture 24"/>
          <p:cNvPicPr>
            <a:picLocks noChangeAspect="1"/>
          </p:cNvPicPr>
          <p:nvPr/>
        </p:nvPicPr>
        <p:blipFill>
          <a:blip r:embed="rId15"/>
          <a:stretch>
            <a:fillRect/>
          </a:stretch>
        </p:blipFill>
        <p:spPr>
          <a:xfrm>
            <a:off x="2012161" y="1672696"/>
            <a:ext cx="1400744" cy="914479"/>
          </a:xfrm>
          <a:prstGeom prst="rect">
            <a:avLst/>
          </a:prstGeom>
        </p:spPr>
      </p:pic>
      <p:pic>
        <p:nvPicPr>
          <p:cNvPr id="26" name="Picture 25"/>
          <p:cNvPicPr>
            <a:picLocks noChangeAspect="1"/>
          </p:cNvPicPr>
          <p:nvPr/>
        </p:nvPicPr>
        <p:blipFill>
          <a:blip r:embed="rId16"/>
          <a:stretch>
            <a:fillRect/>
          </a:stretch>
        </p:blipFill>
        <p:spPr>
          <a:xfrm>
            <a:off x="3031698" y="1672695"/>
            <a:ext cx="1508800" cy="914479"/>
          </a:xfrm>
          <a:prstGeom prst="rect">
            <a:avLst/>
          </a:prstGeom>
        </p:spPr>
      </p:pic>
      <p:pic>
        <p:nvPicPr>
          <p:cNvPr id="27" name="Picture 26"/>
          <p:cNvPicPr>
            <a:picLocks noChangeAspect="1"/>
          </p:cNvPicPr>
          <p:nvPr/>
        </p:nvPicPr>
        <p:blipFill>
          <a:blip r:embed="rId17"/>
          <a:stretch>
            <a:fillRect/>
          </a:stretch>
        </p:blipFill>
        <p:spPr>
          <a:xfrm>
            <a:off x="4130834" y="1659702"/>
            <a:ext cx="1429218" cy="914479"/>
          </a:xfrm>
          <a:prstGeom prst="rect">
            <a:avLst/>
          </a:prstGeom>
        </p:spPr>
      </p:pic>
      <p:pic>
        <p:nvPicPr>
          <p:cNvPr id="28" name="Picture 27"/>
          <p:cNvPicPr>
            <a:picLocks noChangeAspect="1"/>
          </p:cNvPicPr>
          <p:nvPr/>
        </p:nvPicPr>
        <p:blipFill>
          <a:blip r:embed="rId18"/>
          <a:stretch>
            <a:fillRect/>
          </a:stretch>
        </p:blipFill>
        <p:spPr>
          <a:xfrm>
            <a:off x="5027292" y="1672297"/>
            <a:ext cx="1492289" cy="914479"/>
          </a:xfrm>
          <a:prstGeom prst="rect">
            <a:avLst/>
          </a:prstGeom>
        </p:spPr>
      </p:pic>
      <p:pic>
        <p:nvPicPr>
          <p:cNvPr id="29" name="Picture 28"/>
          <p:cNvPicPr>
            <a:picLocks noChangeAspect="1"/>
          </p:cNvPicPr>
          <p:nvPr/>
        </p:nvPicPr>
        <p:blipFill>
          <a:blip r:embed="rId19"/>
          <a:stretch>
            <a:fillRect/>
          </a:stretch>
        </p:blipFill>
        <p:spPr>
          <a:xfrm>
            <a:off x="5912996" y="1669975"/>
            <a:ext cx="1753204" cy="914479"/>
          </a:xfrm>
          <a:prstGeom prst="rect">
            <a:avLst/>
          </a:prstGeom>
        </p:spPr>
      </p:pic>
      <p:pic>
        <p:nvPicPr>
          <p:cNvPr id="30" name="Picture 29"/>
          <p:cNvPicPr>
            <a:picLocks noChangeAspect="1"/>
          </p:cNvPicPr>
          <p:nvPr/>
        </p:nvPicPr>
        <p:blipFill>
          <a:blip r:embed="rId20"/>
          <a:stretch>
            <a:fillRect/>
          </a:stretch>
        </p:blipFill>
        <p:spPr>
          <a:xfrm>
            <a:off x="7179967" y="1669154"/>
            <a:ext cx="1394866" cy="914479"/>
          </a:xfrm>
          <a:prstGeom prst="rect">
            <a:avLst/>
          </a:prstGeom>
        </p:spPr>
      </p:pic>
      <p:pic>
        <p:nvPicPr>
          <p:cNvPr id="31" name="Picture 30"/>
          <p:cNvPicPr>
            <a:picLocks noChangeAspect="1"/>
          </p:cNvPicPr>
          <p:nvPr/>
        </p:nvPicPr>
        <p:blipFill>
          <a:blip r:embed="rId21"/>
          <a:stretch>
            <a:fillRect/>
          </a:stretch>
        </p:blipFill>
        <p:spPr>
          <a:xfrm>
            <a:off x="-42667" y="2227557"/>
            <a:ext cx="1896105" cy="1072989"/>
          </a:xfrm>
          <a:prstGeom prst="rect">
            <a:avLst/>
          </a:prstGeom>
        </p:spPr>
      </p:pic>
    </p:spTree>
    <p:extLst>
      <p:ext uri="{BB962C8B-B14F-4D97-AF65-F5344CB8AC3E}">
        <p14:creationId xmlns:p14="http://schemas.microsoft.com/office/powerpoint/2010/main" val="478196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0"/>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530" name="Google Shape;530;p20"/>
          <p:cNvGrpSpPr/>
          <p:nvPr/>
        </p:nvGrpSpPr>
        <p:grpSpPr>
          <a:xfrm>
            <a:off x="2253689" y="1535048"/>
            <a:ext cx="1955429" cy="1333408"/>
            <a:chOff x="2253689" y="1535048"/>
            <a:chExt cx="1955429" cy="1333408"/>
          </a:xfrm>
        </p:grpSpPr>
        <p:sp>
          <p:nvSpPr>
            <p:cNvPr id="531" name="Google Shape;531;p20"/>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32" name="Google Shape;532;p20"/>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33" name="Google Shape;533;p20"/>
          <p:cNvGrpSpPr/>
          <p:nvPr/>
        </p:nvGrpSpPr>
        <p:grpSpPr>
          <a:xfrm>
            <a:off x="3760322" y="3582254"/>
            <a:ext cx="1465034" cy="1349862"/>
            <a:chOff x="3760322" y="3582254"/>
            <a:chExt cx="1465034" cy="1349862"/>
          </a:xfrm>
        </p:grpSpPr>
        <p:sp>
          <p:nvSpPr>
            <p:cNvPr id="534" name="Google Shape;534;p20"/>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35" name="Google Shape;535;p20"/>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36" name="Google Shape;536;p20"/>
          <p:cNvGrpSpPr/>
          <p:nvPr/>
        </p:nvGrpSpPr>
        <p:grpSpPr>
          <a:xfrm>
            <a:off x="6089897" y="3405944"/>
            <a:ext cx="741464" cy="878352"/>
            <a:chOff x="6119714" y="3405944"/>
            <a:chExt cx="741464" cy="878352"/>
          </a:xfrm>
        </p:grpSpPr>
        <p:sp>
          <p:nvSpPr>
            <p:cNvPr id="537" name="Google Shape;537;p20"/>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38" name="Google Shape;538;p20"/>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39" name="Google Shape;539;p20"/>
          <p:cNvGrpSpPr/>
          <p:nvPr/>
        </p:nvGrpSpPr>
        <p:grpSpPr>
          <a:xfrm>
            <a:off x="6378045" y="3998247"/>
            <a:ext cx="767568" cy="484084"/>
            <a:chOff x="6378045" y="3998247"/>
            <a:chExt cx="767568" cy="484084"/>
          </a:xfrm>
        </p:grpSpPr>
        <p:sp>
          <p:nvSpPr>
            <p:cNvPr id="540" name="Google Shape;540;p20"/>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41" name="Google Shape;541;p20"/>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42" name="Google Shape;542;p20"/>
          <p:cNvGrpSpPr/>
          <p:nvPr/>
        </p:nvGrpSpPr>
        <p:grpSpPr>
          <a:xfrm>
            <a:off x="5029754" y="2073115"/>
            <a:ext cx="598228" cy="850125"/>
            <a:chOff x="5077882" y="2061083"/>
            <a:chExt cx="598228" cy="850125"/>
          </a:xfrm>
        </p:grpSpPr>
        <p:sp>
          <p:nvSpPr>
            <p:cNvPr id="543" name="Google Shape;543;p20"/>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44" name="Google Shape;544;p20"/>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45" name="Google Shape;545;p20"/>
          <p:cNvGrpSpPr/>
          <p:nvPr/>
        </p:nvGrpSpPr>
        <p:grpSpPr>
          <a:xfrm>
            <a:off x="5299207" y="2516037"/>
            <a:ext cx="806538" cy="633648"/>
            <a:chOff x="5299207" y="2540101"/>
            <a:chExt cx="806538" cy="633648"/>
          </a:xfrm>
        </p:grpSpPr>
        <p:sp>
          <p:nvSpPr>
            <p:cNvPr id="546" name="Google Shape;546;p20"/>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47" name="Google Shape;547;p20"/>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48" name="Google Shape;548;p20"/>
          <p:cNvGrpSpPr/>
          <p:nvPr/>
        </p:nvGrpSpPr>
        <p:grpSpPr>
          <a:xfrm>
            <a:off x="7410774" y="1197999"/>
            <a:ext cx="778581" cy="875100"/>
            <a:chOff x="7374678" y="1161903"/>
            <a:chExt cx="778581" cy="875100"/>
          </a:xfrm>
        </p:grpSpPr>
        <p:sp>
          <p:nvSpPr>
            <p:cNvPr id="549" name="Google Shape;549;p20"/>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50" name="Google Shape;550;p20"/>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51" name="Google Shape;551;p20"/>
          <p:cNvGrpSpPr/>
          <p:nvPr/>
        </p:nvGrpSpPr>
        <p:grpSpPr>
          <a:xfrm>
            <a:off x="7025358" y="1209298"/>
            <a:ext cx="538720" cy="795156"/>
            <a:chOff x="7001294" y="1209298"/>
            <a:chExt cx="538720" cy="795156"/>
          </a:xfrm>
        </p:grpSpPr>
        <p:sp>
          <p:nvSpPr>
            <p:cNvPr id="552" name="Google Shape;552;p20"/>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53" name="Google Shape;553;p20"/>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54" name="Google Shape;554;p20"/>
          <p:cNvGrpSpPr/>
          <p:nvPr/>
        </p:nvGrpSpPr>
        <p:grpSpPr>
          <a:xfrm>
            <a:off x="7507360" y="1418371"/>
            <a:ext cx="2289464" cy="1795572"/>
            <a:chOff x="7507360" y="1418371"/>
            <a:chExt cx="2289464" cy="1795572"/>
          </a:xfrm>
        </p:grpSpPr>
        <p:sp>
          <p:nvSpPr>
            <p:cNvPr id="555" name="Google Shape;555;p20"/>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56" name="Google Shape;556;p20"/>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57" name="Google Shape;557;p20"/>
          <p:cNvGrpSpPr/>
          <p:nvPr/>
        </p:nvGrpSpPr>
        <p:grpSpPr>
          <a:xfrm rot="2799594" flipH="1">
            <a:off x="5077585" y="-4173"/>
            <a:ext cx="1296742" cy="2117363"/>
            <a:chOff x="1279516" y="-3525500"/>
            <a:chExt cx="1296742" cy="2550422"/>
          </a:xfrm>
        </p:grpSpPr>
        <p:sp>
          <p:nvSpPr>
            <p:cNvPr id="558" name="Google Shape;558;p20"/>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59" name="Google Shape;559;p20"/>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60" name="Google Shape;560;p20"/>
          <p:cNvGrpSpPr/>
          <p:nvPr/>
        </p:nvGrpSpPr>
        <p:grpSpPr>
          <a:xfrm>
            <a:off x="-599090" y="-78586"/>
            <a:ext cx="5213131" cy="4808241"/>
            <a:chOff x="1001374" y="-370703"/>
            <a:chExt cx="6695744" cy="6175701"/>
          </a:xfrm>
        </p:grpSpPr>
        <p:pic>
          <p:nvPicPr>
            <p:cNvPr id="561" name="Google Shape;561;p20"/>
            <p:cNvPicPr preferRelativeResize="0"/>
            <p:nvPr/>
          </p:nvPicPr>
          <p:blipFill rotWithShape="1">
            <a:blip r:embed="rId3">
              <a:alphaModFix/>
            </a:blip>
            <a:srcRect l="2993" r="4332" b="1428"/>
            <a:stretch/>
          </p:blipFill>
          <p:spPr>
            <a:xfrm>
              <a:off x="1001374" y="-370703"/>
              <a:ext cx="6695744" cy="6175701"/>
            </a:xfrm>
            <a:prstGeom prst="rect">
              <a:avLst/>
            </a:prstGeom>
            <a:noFill/>
            <a:ln>
              <a:noFill/>
            </a:ln>
          </p:spPr>
        </p:pic>
        <p:sp>
          <p:nvSpPr>
            <p:cNvPr id="562" name="Google Shape;562;p20"/>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563" name="Google Shape;563;p20"/>
          <p:cNvSpPr txBox="1"/>
          <p:nvPr/>
        </p:nvSpPr>
        <p:spPr>
          <a:xfrm>
            <a:off x="141327" y="1971611"/>
            <a:ext cx="3757546"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070C0"/>
                </a:solidFill>
                <a:latin typeface="Arial-SGK-TV" pitchFamily="2" charset="0"/>
                <a:ea typeface="Arial-Rounded" panose="020B0500000000000000" charset="0"/>
                <a:cs typeface="Arial-SGK-TV" pitchFamily="2" charset="0"/>
                <a:sym typeface="Arial Rounded"/>
              </a:rPr>
              <a:t>Chọn từ ngữ</a:t>
            </a:r>
            <a:endParaRPr sz="4000" b="1">
              <a:solidFill>
                <a:srgbClr val="0070C0"/>
              </a:solidFill>
              <a:latin typeface="Arial-SGK-TV" pitchFamily="2" charset="0"/>
              <a:ea typeface="Arial-Rounded" panose="020B0500000000000000" charset="0"/>
              <a:cs typeface="Arial-SGK-TV" pitchFamily="2" charset="0"/>
              <a:sym typeface="Arial Rounded"/>
            </a:endParaRPr>
          </a:p>
        </p:txBody>
      </p:sp>
      <p:sp>
        <p:nvSpPr>
          <p:cNvPr id="564" name="Google Shape;564;p20"/>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rgbClr val="0070C0"/>
                </a:solidFill>
                <a:latin typeface="Arial-Rounded" panose="020B0500000000000000" charset="0"/>
                <a:ea typeface="Arial-Rounded" panose="020B0500000000000000" charset="0"/>
                <a:cs typeface="Arial-Rounded" panose="020B0500000000000000" charset="0"/>
                <a:sym typeface="Arial Rounded"/>
              </a:rPr>
              <a:t>8</a:t>
            </a:r>
            <a:endParaRPr sz="5400" b="1" dirty="0">
              <a:solidFill>
                <a:srgbClr val="0070C0"/>
              </a:solidFill>
              <a:latin typeface="Arial-Rounded" panose="020B0500000000000000" charset="0"/>
              <a:ea typeface="Arial-Rounded" panose="020B0500000000000000" charset="0"/>
              <a:cs typeface="Arial-Rounded" panose="020B0500000000000000" charset="0"/>
              <a:sym typeface="Arial Rounded"/>
            </a:endParaRPr>
          </a:p>
        </p:txBody>
      </p:sp>
      <p:pic>
        <p:nvPicPr>
          <p:cNvPr id="565" name="Google Shape;565;p20"/>
          <p:cNvPicPr preferRelativeResize="0"/>
          <p:nvPr/>
        </p:nvPicPr>
        <p:blipFill rotWithShape="1">
          <a:blip r:embed="rId4">
            <a:alphaModFix/>
          </a:blip>
          <a:srcRect/>
          <a:stretch/>
        </p:blipFill>
        <p:spPr>
          <a:xfrm>
            <a:off x="6554891" y="454275"/>
            <a:ext cx="2248544" cy="753135"/>
          </a:xfrm>
          <a:prstGeom prst="rect">
            <a:avLst/>
          </a:prstGeom>
          <a:noFill/>
          <a:ln>
            <a:noFill/>
          </a:ln>
        </p:spPr>
      </p:pic>
      <p:pic>
        <p:nvPicPr>
          <p:cNvPr id="566" name="Google Shape;566;p20"/>
          <p:cNvPicPr preferRelativeResize="0"/>
          <p:nvPr/>
        </p:nvPicPr>
        <p:blipFill rotWithShape="1">
          <a:blip r:embed="rId5">
            <a:alphaModFix/>
          </a:blip>
          <a:srcRect/>
          <a:stretch/>
        </p:blipFill>
        <p:spPr>
          <a:xfrm>
            <a:off x="7214976" y="2452092"/>
            <a:ext cx="1125835" cy="26077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9"/>
                                        </p:tgtEl>
                                        <p:attrNameLst>
                                          <p:attrName>style.visibility</p:attrName>
                                        </p:attrNameLst>
                                      </p:cBhvr>
                                      <p:to>
                                        <p:strVal val="visible"/>
                                      </p:to>
                                    </p:set>
                                    <p:animEffect transition="in" filter="fade">
                                      <p:cBhvr>
                                        <p:cTn id="7" dur="750"/>
                                        <p:tgtEl>
                                          <p:spTgt spid="529"/>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557"/>
                                        </p:tgtEl>
                                        <p:attrNameLst>
                                          <p:attrName>style.visibility</p:attrName>
                                        </p:attrNameLst>
                                      </p:cBhvr>
                                      <p:to>
                                        <p:strVal val="visible"/>
                                      </p:to>
                                    </p:set>
                                    <p:anim calcmode="lin" valueType="num">
                                      <p:cBhvr additive="base">
                                        <p:cTn id="11" dur="750"/>
                                        <p:tgtEl>
                                          <p:spTgt spid="557"/>
                                        </p:tgtEl>
                                        <p:attrNameLst>
                                          <p:attrName>ppt_w</p:attrName>
                                        </p:attrNameLst>
                                      </p:cBhvr>
                                      <p:tavLst>
                                        <p:tav tm="0">
                                          <p:val>
                                            <p:strVal val="0"/>
                                          </p:val>
                                        </p:tav>
                                        <p:tav tm="100000">
                                          <p:val>
                                            <p:strVal val="#ppt_w"/>
                                          </p:val>
                                        </p:tav>
                                      </p:tavLst>
                                    </p:anim>
                                    <p:anim calcmode="lin" valueType="num">
                                      <p:cBhvr additive="base">
                                        <p:cTn id="12" dur="750"/>
                                        <p:tgtEl>
                                          <p:spTgt spid="557"/>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54"/>
                                        </p:tgtEl>
                                        <p:attrNameLst>
                                          <p:attrName>style.visibility</p:attrName>
                                        </p:attrNameLst>
                                      </p:cBhvr>
                                      <p:to>
                                        <p:strVal val="visible"/>
                                      </p:to>
                                    </p:set>
                                    <p:anim calcmode="lin" valueType="num">
                                      <p:cBhvr additive="base">
                                        <p:cTn id="15" dur="750"/>
                                        <p:tgtEl>
                                          <p:spTgt spid="554"/>
                                        </p:tgtEl>
                                        <p:attrNameLst>
                                          <p:attrName>ppt_w</p:attrName>
                                        </p:attrNameLst>
                                      </p:cBhvr>
                                      <p:tavLst>
                                        <p:tav tm="0">
                                          <p:val>
                                            <p:strVal val="0"/>
                                          </p:val>
                                        </p:tav>
                                        <p:tav tm="100000">
                                          <p:val>
                                            <p:strVal val="#ppt_w"/>
                                          </p:val>
                                        </p:tav>
                                      </p:tavLst>
                                    </p:anim>
                                    <p:anim calcmode="lin" valueType="num">
                                      <p:cBhvr additive="base">
                                        <p:cTn id="16" dur="750"/>
                                        <p:tgtEl>
                                          <p:spTgt spid="55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48"/>
                                        </p:tgtEl>
                                        <p:attrNameLst>
                                          <p:attrName>style.visibility</p:attrName>
                                        </p:attrNameLst>
                                      </p:cBhvr>
                                      <p:to>
                                        <p:strVal val="visible"/>
                                      </p:to>
                                    </p:set>
                                    <p:anim calcmode="lin" valueType="num">
                                      <p:cBhvr additive="base">
                                        <p:cTn id="19" dur="750"/>
                                        <p:tgtEl>
                                          <p:spTgt spid="548"/>
                                        </p:tgtEl>
                                        <p:attrNameLst>
                                          <p:attrName>ppt_w</p:attrName>
                                        </p:attrNameLst>
                                      </p:cBhvr>
                                      <p:tavLst>
                                        <p:tav tm="0">
                                          <p:val>
                                            <p:strVal val="0"/>
                                          </p:val>
                                        </p:tav>
                                        <p:tav tm="100000">
                                          <p:val>
                                            <p:strVal val="#ppt_w"/>
                                          </p:val>
                                        </p:tav>
                                      </p:tavLst>
                                    </p:anim>
                                    <p:anim calcmode="lin" valueType="num">
                                      <p:cBhvr additive="base">
                                        <p:cTn id="20" dur="750"/>
                                        <p:tgtEl>
                                          <p:spTgt spid="548"/>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51"/>
                                        </p:tgtEl>
                                        <p:attrNameLst>
                                          <p:attrName>style.visibility</p:attrName>
                                        </p:attrNameLst>
                                      </p:cBhvr>
                                      <p:to>
                                        <p:strVal val="visible"/>
                                      </p:to>
                                    </p:set>
                                    <p:anim calcmode="lin" valueType="num">
                                      <p:cBhvr additive="base">
                                        <p:cTn id="23" dur="750"/>
                                        <p:tgtEl>
                                          <p:spTgt spid="551"/>
                                        </p:tgtEl>
                                        <p:attrNameLst>
                                          <p:attrName>ppt_w</p:attrName>
                                        </p:attrNameLst>
                                      </p:cBhvr>
                                      <p:tavLst>
                                        <p:tav tm="0">
                                          <p:val>
                                            <p:strVal val="0"/>
                                          </p:val>
                                        </p:tav>
                                        <p:tav tm="100000">
                                          <p:val>
                                            <p:strVal val="#ppt_w"/>
                                          </p:val>
                                        </p:tav>
                                      </p:tavLst>
                                    </p:anim>
                                    <p:anim calcmode="lin" valueType="num">
                                      <p:cBhvr additive="base">
                                        <p:cTn id="24" dur="750"/>
                                        <p:tgtEl>
                                          <p:spTgt spid="551"/>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545"/>
                                        </p:tgtEl>
                                        <p:attrNameLst>
                                          <p:attrName>style.visibility</p:attrName>
                                        </p:attrNameLst>
                                      </p:cBhvr>
                                      <p:to>
                                        <p:strVal val="visible"/>
                                      </p:to>
                                    </p:set>
                                    <p:anim calcmode="lin" valueType="num">
                                      <p:cBhvr additive="base">
                                        <p:cTn id="27" dur="750"/>
                                        <p:tgtEl>
                                          <p:spTgt spid="545"/>
                                        </p:tgtEl>
                                        <p:attrNameLst>
                                          <p:attrName>ppt_w</p:attrName>
                                        </p:attrNameLst>
                                      </p:cBhvr>
                                      <p:tavLst>
                                        <p:tav tm="0">
                                          <p:val>
                                            <p:strVal val="0"/>
                                          </p:val>
                                        </p:tav>
                                        <p:tav tm="100000">
                                          <p:val>
                                            <p:strVal val="#ppt_w"/>
                                          </p:val>
                                        </p:tav>
                                      </p:tavLst>
                                    </p:anim>
                                    <p:anim calcmode="lin" valueType="num">
                                      <p:cBhvr additive="base">
                                        <p:cTn id="28" dur="750"/>
                                        <p:tgtEl>
                                          <p:spTgt spid="545"/>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542"/>
                                        </p:tgtEl>
                                        <p:attrNameLst>
                                          <p:attrName>style.visibility</p:attrName>
                                        </p:attrNameLst>
                                      </p:cBhvr>
                                      <p:to>
                                        <p:strVal val="visible"/>
                                      </p:to>
                                    </p:set>
                                    <p:anim calcmode="lin" valueType="num">
                                      <p:cBhvr additive="base">
                                        <p:cTn id="31" dur="750"/>
                                        <p:tgtEl>
                                          <p:spTgt spid="542"/>
                                        </p:tgtEl>
                                        <p:attrNameLst>
                                          <p:attrName>ppt_w</p:attrName>
                                        </p:attrNameLst>
                                      </p:cBhvr>
                                      <p:tavLst>
                                        <p:tav tm="0">
                                          <p:val>
                                            <p:strVal val="0"/>
                                          </p:val>
                                        </p:tav>
                                        <p:tav tm="100000">
                                          <p:val>
                                            <p:strVal val="#ppt_w"/>
                                          </p:val>
                                        </p:tav>
                                      </p:tavLst>
                                    </p:anim>
                                    <p:anim calcmode="lin" valueType="num">
                                      <p:cBhvr additive="base">
                                        <p:cTn id="32" dur="750"/>
                                        <p:tgtEl>
                                          <p:spTgt spid="542"/>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536"/>
                                        </p:tgtEl>
                                        <p:attrNameLst>
                                          <p:attrName>style.visibility</p:attrName>
                                        </p:attrNameLst>
                                      </p:cBhvr>
                                      <p:to>
                                        <p:strVal val="visible"/>
                                      </p:to>
                                    </p:set>
                                    <p:anim calcmode="lin" valueType="num">
                                      <p:cBhvr additive="base">
                                        <p:cTn id="35" dur="750"/>
                                        <p:tgtEl>
                                          <p:spTgt spid="536"/>
                                        </p:tgtEl>
                                        <p:attrNameLst>
                                          <p:attrName>ppt_w</p:attrName>
                                        </p:attrNameLst>
                                      </p:cBhvr>
                                      <p:tavLst>
                                        <p:tav tm="0">
                                          <p:val>
                                            <p:strVal val="0"/>
                                          </p:val>
                                        </p:tav>
                                        <p:tav tm="100000">
                                          <p:val>
                                            <p:strVal val="#ppt_w"/>
                                          </p:val>
                                        </p:tav>
                                      </p:tavLst>
                                    </p:anim>
                                    <p:anim calcmode="lin" valueType="num">
                                      <p:cBhvr additive="base">
                                        <p:cTn id="36" dur="750"/>
                                        <p:tgtEl>
                                          <p:spTgt spid="536"/>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539"/>
                                        </p:tgtEl>
                                        <p:attrNameLst>
                                          <p:attrName>style.visibility</p:attrName>
                                        </p:attrNameLst>
                                      </p:cBhvr>
                                      <p:to>
                                        <p:strVal val="visible"/>
                                      </p:to>
                                    </p:set>
                                    <p:anim calcmode="lin" valueType="num">
                                      <p:cBhvr additive="base">
                                        <p:cTn id="39" dur="750"/>
                                        <p:tgtEl>
                                          <p:spTgt spid="539"/>
                                        </p:tgtEl>
                                        <p:attrNameLst>
                                          <p:attrName>ppt_w</p:attrName>
                                        </p:attrNameLst>
                                      </p:cBhvr>
                                      <p:tavLst>
                                        <p:tav tm="0">
                                          <p:val>
                                            <p:strVal val="0"/>
                                          </p:val>
                                        </p:tav>
                                        <p:tav tm="100000">
                                          <p:val>
                                            <p:strVal val="#ppt_w"/>
                                          </p:val>
                                        </p:tav>
                                      </p:tavLst>
                                    </p:anim>
                                    <p:anim calcmode="lin" valueType="num">
                                      <p:cBhvr additive="base">
                                        <p:cTn id="40" dur="750"/>
                                        <p:tgtEl>
                                          <p:spTgt spid="539"/>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533"/>
                                        </p:tgtEl>
                                        <p:attrNameLst>
                                          <p:attrName>style.visibility</p:attrName>
                                        </p:attrNameLst>
                                      </p:cBhvr>
                                      <p:to>
                                        <p:strVal val="visible"/>
                                      </p:to>
                                    </p:set>
                                    <p:anim calcmode="lin" valueType="num">
                                      <p:cBhvr additive="base">
                                        <p:cTn id="43" dur="750"/>
                                        <p:tgtEl>
                                          <p:spTgt spid="533"/>
                                        </p:tgtEl>
                                        <p:attrNameLst>
                                          <p:attrName>ppt_w</p:attrName>
                                        </p:attrNameLst>
                                      </p:cBhvr>
                                      <p:tavLst>
                                        <p:tav tm="0">
                                          <p:val>
                                            <p:strVal val="0"/>
                                          </p:val>
                                        </p:tav>
                                        <p:tav tm="100000">
                                          <p:val>
                                            <p:strVal val="#ppt_w"/>
                                          </p:val>
                                        </p:tav>
                                      </p:tavLst>
                                    </p:anim>
                                    <p:anim calcmode="lin" valueType="num">
                                      <p:cBhvr additive="base">
                                        <p:cTn id="44" dur="750"/>
                                        <p:tgtEl>
                                          <p:spTgt spid="533"/>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530"/>
                                        </p:tgtEl>
                                        <p:attrNameLst>
                                          <p:attrName>style.visibility</p:attrName>
                                        </p:attrNameLst>
                                      </p:cBhvr>
                                      <p:to>
                                        <p:strVal val="visible"/>
                                      </p:to>
                                    </p:set>
                                    <p:anim calcmode="lin" valueType="num">
                                      <p:cBhvr additive="base">
                                        <p:cTn id="47" dur="750"/>
                                        <p:tgtEl>
                                          <p:spTgt spid="530"/>
                                        </p:tgtEl>
                                        <p:attrNameLst>
                                          <p:attrName>ppt_w</p:attrName>
                                        </p:attrNameLst>
                                      </p:cBhvr>
                                      <p:tavLst>
                                        <p:tav tm="0">
                                          <p:val>
                                            <p:strVal val="0"/>
                                          </p:val>
                                        </p:tav>
                                        <p:tav tm="100000">
                                          <p:val>
                                            <p:strVal val="#ppt_w"/>
                                          </p:val>
                                        </p:tav>
                                      </p:tavLst>
                                    </p:anim>
                                    <p:anim calcmode="lin" valueType="num">
                                      <p:cBhvr additive="base">
                                        <p:cTn id="48" dur="750"/>
                                        <p:tgtEl>
                                          <p:spTgt spid="530"/>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566"/>
                                        </p:tgtEl>
                                        <p:attrNameLst>
                                          <p:attrName>style.visibility</p:attrName>
                                        </p:attrNameLst>
                                      </p:cBhvr>
                                      <p:to>
                                        <p:strVal val="visible"/>
                                      </p:to>
                                    </p:set>
                                    <p:animEffect transition="in" filter="fade">
                                      <p:cBhvr>
                                        <p:cTn id="52" dur="1000"/>
                                        <p:tgtEl>
                                          <p:spTgt spid="566"/>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560"/>
                                        </p:tgtEl>
                                        <p:attrNameLst>
                                          <p:attrName>style.visibility</p:attrName>
                                        </p:attrNameLst>
                                      </p:cBhvr>
                                      <p:to>
                                        <p:strVal val="visible"/>
                                      </p:to>
                                    </p:set>
                                    <p:anim calcmode="lin" valueType="num">
                                      <p:cBhvr additive="base">
                                        <p:cTn id="56" dur="750"/>
                                        <p:tgtEl>
                                          <p:spTgt spid="560"/>
                                        </p:tgtEl>
                                        <p:attrNameLst>
                                          <p:attrName>ppt_w</p:attrName>
                                        </p:attrNameLst>
                                      </p:cBhvr>
                                      <p:tavLst>
                                        <p:tav tm="0">
                                          <p:val>
                                            <p:strVal val="0"/>
                                          </p:val>
                                        </p:tav>
                                        <p:tav tm="100000">
                                          <p:val>
                                            <p:strVal val="#ppt_w"/>
                                          </p:val>
                                        </p:tav>
                                      </p:tavLst>
                                    </p:anim>
                                    <p:anim calcmode="lin" valueType="num">
                                      <p:cBhvr additive="base">
                                        <p:cTn id="57" dur="750"/>
                                        <p:tgtEl>
                                          <p:spTgt spid="560"/>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560"/>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564"/>
                                        </p:tgtEl>
                                        <p:attrNameLst>
                                          <p:attrName>style.visibility</p:attrName>
                                        </p:attrNameLst>
                                      </p:cBhvr>
                                      <p:to>
                                        <p:strVal val="visible"/>
                                      </p:to>
                                    </p:set>
                                    <p:animEffect transition="in" filter="fade">
                                      <p:cBhvr>
                                        <p:cTn id="63" dur="500"/>
                                        <p:tgtEl>
                                          <p:spTgt spid="564"/>
                                        </p:tgtEl>
                                      </p:cBhvr>
                                    </p:animEffect>
                                  </p:childTnLst>
                                </p:cTn>
                              </p:par>
                              <p:par>
                                <p:cTn id="64" presetID="10" presetClass="entr" presetSubtype="0" fill="hold" nodeType="withEffect">
                                  <p:stCondLst>
                                    <p:cond delay="1250"/>
                                  </p:stCondLst>
                                  <p:childTnLst>
                                    <p:set>
                                      <p:cBhvr>
                                        <p:cTn id="65" dur="1" fill="hold">
                                          <p:stCondLst>
                                            <p:cond delay="0"/>
                                          </p:stCondLst>
                                        </p:cTn>
                                        <p:tgtEl>
                                          <p:spTgt spid="563"/>
                                        </p:tgtEl>
                                        <p:attrNameLst>
                                          <p:attrName>style.visibility</p:attrName>
                                        </p:attrNameLst>
                                      </p:cBhvr>
                                      <p:to>
                                        <p:strVal val="visible"/>
                                      </p:to>
                                    </p:set>
                                    <p:animEffect transition="in" filter="fade">
                                      <p:cBhvr>
                                        <p:cTn id="66" dur="500"/>
                                        <p:tgtEl>
                                          <p:spTgt spid="563"/>
                                        </p:tgtEl>
                                      </p:cBhvr>
                                    </p:animEffect>
                                  </p:childTnLst>
                                </p:cTn>
                              </p:par>
                              <p:par>
                                <p:cTn id="67" presetID="2" presetClass="entr" presetSubtype="2" fill="hold" nodeType="withEffect">
                                  <p:stCondLst>
                                    <p:cond delay="2250"/>
                                  </p:stCondLst>
                                  <p:childTnLst>
                                    <p:set>
                                      <p:cBhvr>
                                        <p:cTn id="68" dur="1" fill="hold">
                                          <p:stCondLst>
                                            <p:cond delay="0"/>
                                          </p:stCondLst>
                                        </p:cTn>
                                        <p:tgtEl>
                                          <p:spTgt spid="565"/>
                                        </p:tgtEl>
                                        <p:attrNameLst>
                                          <p:attrName>style.visibility</p:attrName>
                                        </p:attrNameLst>
                                      </p:cBhvr>
                                      <p:to>
                                        <p:strVal val="visible"/>
                                      </p:to>
                                    </p:set>
                                    <p:anim calcmode="lin" valueType="num">
                                      <p:cBhvr additive="base">
                                        <p:cTn id="69" dur="1250"/>
                                        <p:tgtEl>
                                          <p:spTgt spid="5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EE47A72-7F35-42EE-A2E1-A586329C344B}"/>
              </a:ext>
            </a:extLst>
          </p:cNvPr>
          <p:cNvPicPr>
            <a:picLocks noChangeAspect="1"/>
          </p:cNvPicPr>
          <p:nvPr/>
        </p:nvPicPr>
        <p:blipFill>
          <a:blip r:embed="rId2"/>
          <a:stretch>
            <a:fillRect/>
          </a:stretch>
        </p:blipFill>
        <p:spPr>
          <a:xfrm>
            <a:off x="893445" y="523897"/>
            <a:ext cx="7357110" cy="714623"/>
          </a:xfrm>
          <a:prstGeom prst="rect">
            <a:avLst/>
          </a:prstGeom>
        </p:spPr>
      </p:pic>
      <p:pic>
        <p:nvPicPr>
          <p:cNvPr id="3" name="Content Placeholder 6">
            <a:extLst>
              <a:ext uri="{FF2B5EF4-FFF2-40B4-BE49-F238E27FC236}">
                <a16:creationId xmlns:a16="http://schemas.microsoft.com/office/drawing/2014/main" xmlns="" id="{48C56253-FB49-4F0A-9937-A1944657709F}"/>
              </a:ext>
            </a:extLst>
          </p:cNvPr>
          <p:cNvPicPr>
            <a:picLocks noChangeAspect="1"/>
          </p:cNvPicPr>
          <p:nvPr/>
        </p:nvPicPr>
        <p:blipFill>
          <a:blip r:embed="rId3"/>
          <a:stretch>
            <a:fillRect/>
          </a:stretch>
        </p:blipFill>
        <p:spPr>
          <a:xfrm>
            <a:off x="423352" y="2006985"/>
            <a:ext cx="8297296" cy="1129530"/>
          </a:xfrm>
          <a:prstGeom prst="rect">
            <a:avLst/>
          </a:prstGeom>
        </p:spPr>
      </p:pic>
      <p:sp>
        <p:nvSpPr>
          <p:cNvPr id="4" name="TextBox 3">
            <a:extLst>
              <a:ext uri="{FF2B5EF4-FFF2-40B4-BE49-F238E27FC236}">
                <a16:creationId xmlns:a16="http://schemas.microsoft.com/office/drawing/2014/main" xmlns="" id="{0976E8A3-06CB-4C57-A0A1-8920E692500E}"/>
              </a:ext>
            </a:extLst>
          </p:cNvPr>
          <p:cNvSpPr txBox="1"/>
          <p:nvPr/>
        </p:nvSpPr>
        <p:spPr>
          <a:xfrm>
            <a:off x="4572000" y="2006985"/>
            <a:ext cx="1880381" cy="523220"/>
          </a:xfrm>
          <a:prstGeom prst="rect">
            <a:avLst/>
          </a:prstGeom>
          <a:solidFill>
            <a:schemeClr val="bg1"/>
          </a:solidFill>
        </p:spPr>
        <p:txBody>
          <a:bodyPr wrap="square" rtlCol="0">
            <a:spAutoFit/>
          </a:bodyPr>
          <a:lstStyle/>
          <a:p>
            <a:r>
              <a:rPr lang="en-US" sz="2800" dirty="0" err="1">
                <a:latin typeface="Arial-SGK-TV" pitchFamily="2" charset="0"/>
                <a:ea typeface="Arial-Rounded" panose="020B0500000000000000" pitchFamily="34" charset="0"/>
                <a:cs typeface="Arial-SGK-TV" pitchFamily="2" charset="0"/>
              </a:rPr>
              <a:t>đèn</a:t>
            </a:r>
            <a:r>
              <a:rPr lang="en-US" sz="2800" dirty="0">
                <a:latin typeface="Arial-SGK-TV" pitchFamily="2" charset="0"/>
                <a:ea typeface="Arial-Rounded" panose="020B0500000000000000" pitchFamily="34" charset="0"/>
                <a:cs typeface="Arial-SGK-TV" pitchFamily="2" charset="0"/>
              </a:rPr>
              <a:t> </a:t>
            </a:r>
            <a:r>
              <a:rPr lang="en-US" sz="2800" dirty="0" err="1">
                <a:latin typeface="Arial-SGK-TV" pitchFamily="2" charset="0"/>
                <a:ea typeface="Arial-Rounded" panose="020B0500000000000000" pitchFamily="34" charset="0"/>
                <a:cs typeface="Arial-SGK-TV" pitchFamily="2" charset="0"/>
              </a:rPr>
              <a:t>t</a:t>
            </a:r>
            <a:r>
              <a:rPr lang="en-US" sz="2800" dirty="0" err="1">
                <a:solidFill>
                  <a:srgbClr val="FF0000"/>
                </a:solidFill>
                <a:latin typeface="Arial-SGK-TV" pitchFamily="2" charset="0"/>
                <a:ea typeface="Arial-Rounded" panose="020B0500000000000000" pitchFamily="34" charset="0"/>
                <a:cs typeface="Arial-SGK-TV" pitchFamily="2" charset="0"/>
              </a:rPr>
              <a:t>uýp</a:t>
            </a:r>
            <a:endParaRPr lang="en-US" sz="2800" dirty="0">
              <a:solidFill>
                <a:srgbClr val="FF0000"/>
              </a:solidFill>
              <a:latin typeface="Arial-SGK-TV" pitchFamily="2" charset="0"/>
              <a:ea typeface="Arial-Rounded" panose="020B0500000000000000" pitchFamily="34" charset="0"/>
              <a:cs typeface="Arial-SGK-TV" pitchFamily="2" charset="0"/>
            </a:endParaRPr>
          </a:p>
        </p:txBody>
      </p:sp>
      <p:sp>
        <p:nvSpPr>
          <p:cNvPr id="5" name="TextBox 4">
            <a:extLst>
              <a:ext uri="{FF2B5EF4-FFF2-40B4-BE49-F238E27FC236}">
                <a16:creationId xmlns:a16="http://schemas.microsoft.com/office/drawing/2014/main" xmlns="" id="{24B88A84-4B80-47CA-816E-3D9AE406176B}"/>
              </a:ext>
            </a:extLst>
          </p:cNvPr>
          <p:cNvSpPr txBox="1"/>
          <p:nvPr/>
        </p:nvSpPr>
        <p:spPr>
          <a:xfrm>
            <a:off x="6963507" y="2006985"/>
            <a:ext cx="2063832" cy="523220"/>
          </a:xfrm>
          <a:prstGeom prst="rect">
            <a:avLst/>
          </a:prstGeom>
          <a:solidFill>
            <a:schemeClr val="bg1"/>
          </a:solidFill>
        </p:spPr>
        <p:txBody>
          <a:bodyPr wrap="square" rtlCol="0">
            <a:spAutoFit/>
          </a:bodyPr>
          <a:lstStyle/>
          <a:p>
            <a:r>
              <a:rPr lang="en-US" sz="2800" dirty="0" err="1">
                <a:latin typeface="Arial-SGK-TV" pitchFamily="2" charset="0"/>
                <a:ea typeface="Arial-Rounded" panose="020B0500000000000000" pitchFamily="34" charset="0"/>
                <a:cs typeface="Arial-SGK-TV" pitchFamily="2" charset="0"/>
              </a:rPr>
              <a:t>kh</a:t>
            </a:r>
            <a:r>
              <a:rPr lang="en-US" sz="2800" dirty="0" err="1">
                <a:solidFill>
                  <a:srgbClr val="FF0000"/>
                </a:solidFill>
                <a:latin typeface="Arial-SGK-TV" pitchFamily="2" charset="0"/>
                <a:ea typeface="Arial-Rounded" panose="020B0500000000000000" pitchFamily="34" charset="0"/>
                <a:cs typeface="Arial-SGK-TV" pitchFamily="2" charset="0"/>
              </a:rPr>
              <a:t>uỷu</a:t>
            </a:r>
            <a:r>
              <a:rPr lang="en-US" sz="2800" dirty="0">
                <a:solidFill>
                  <a:srgbClr val="FF0000"/>
                </a:solidFill>
                <a:latin typeface="Arial-SGK-TV" pitchFamily="2" charset="0"/>
                <a:ea typeface="Arial-Rounded" panose="020B0500000000000000" pitchFamily="34" charset="0"/>
                <a:cs typeface="Arial-SGK-TV" pitchFamily="2" charset="0"/>
              </a:rPr>
              <a:t> </a:t>
            </a:r>
            <a:r>
              <a:rPr lang="en-US" sz="2800" dirty="0" err="1">
                <a:latin typeface="Arial-SGK-TV" pitchFamily="2" charset="0"/>
                <a:ea typeface="Arial-Rounded" panose="020B0500000000000000" pitchFamily="34" charset="0"/>
                <a:cs typeface="Arial-SGK-TV" pitchFamily="2" charset="0"/>
              </a:rPr>
              <a:t>tay</a:t>
            </a:r>
            <a:endParaRPr lang="en-US" sz="2800" dirty="0">
              <a:latin typeface="Arial-SGK-TV" pitchFamily="2" charset="0"/>
              <a:ea typeface="Arial-Rounded" panose="020B0500000000000000" pitchFamily="34" charset="0"/>
              <a:cs typeface="Arial-SGK-TV" pitchFamily="2" charset="0"/>
            </a:endParaRPr>
          </a:p>
        </p:txBody>
      </p:sp>
      <p:sp>
        <p:nvSpPr>
          <p:cNvPr id="6" name="TextBox 5">
            <a:extLst>
              <a:ext uri="{FF2B5EF4-FFF2-40B4-BE49-F238E27FC236}">
                <a16:creationId xmlns:a16="http://schemas.microsoft.com/office/drawing/2014/main" xmlns="" id="{63F6777D-E606-4D8D-A198-56CF7433B9AD}"/>
              </a:ext>
            </a:extLst>
          </p:cNvPr>
          <p:cNvSpPr txBox="1"/>
          <p:nvPr/>
        </p:nvSpPr>
        <p:spPr>
          <a:xfrm>
            <a:off x="4572000" y="2530205"/>
            <a:ext cx="1880381" cy="523220"/>
          </a:xfrm>
          <a:prstGeom prst="rect">
            <a:avLst/>
          </a:prstGeom>
          <a:solidFill>
            <a:schemeClr val="bg1"/>
          </a:solidFill>
        </p:spPr>
        <p:txBody>
          <a:bodyPr wrap="square" rtlCol="0">
            <a:spAutoFit/>
          </a:bodyPr>
          <a:lstStyle/>
          <a:p>
            <a:r>
              <a:rPr lang="en-US" sz="2800" dirty="0" err="1">
                <a:latin typeface="Arial-SGK-TV" pitchFamily="2" charset="0"/>
                <a:ea typeface="Arial-Rounded" panose="020B0500000000000000" pitchFamily="34" charset="0"/>
                <a:cs typeface="Arial-SGK-TV" pitchFamily="2" charset="0"/>
              </a:rPr>
              <a:t>h</a:t>
            </a:r>
            <a:r>
              <a:rPr lang="en-US" sz="2800" dirty="0" err="1">
                <a:solidFill>
                  <a:srgbClr val="FF0000"/>
                </a:solidFill>
                <a:latin typeface="Arial-SGK-TV" pitchFamily="2" charset="0"/>
                <a:ea typeface="Arial-Rounded" panose="020B0500000000000000" pitchFamily="34" charset="0"/>
                <a:cs typeface="Arial-SGK-TV" pitchFamily="2" charset="0"/>
              </a:rPr>
              <a:t>uých</a:t>
            </a:r>
            <a:r>
              <a:rPr lang="en-US" sz="2800" dirty="0">
                <a:latin typeface="Arial-SGK-TV" pitchFamily="2" charset="0"/>
                <a:ea typeface="Arial-Rounded" panose="020B0500000000000000" pitchFamily="34" charset="0"/>
                <a:cs typeface="Arial-SGK-TV" pitchFamily="2" charset="0"/>
              </a:rPr>
              <a:t> </a:t>
            </a:r>
            <a:r>
              <a:rPr lang="en-US" sz="2800" dirty="0" err="1">
                <a:latin typeface="Arial-SGK-TV" pitchFamily="2" charset="0"/>
                <a:ea typeface="Arial-Rounded" panose="020B0500000000000000" pitchFamily="34" charset="0"/>
                <a:cs typeface="Arial-SGK-TV" pitchFamily="2" charset="0"/>
              </a:rPr>
              <a:t>tay</a:t>
            </a:r>
            <a:endParaRPr lang="en-US" sz="2800" dirty="0">
              <a:latin typeface="Arial-SGK-TV" pitchFamily="2" charset="0"/>
              <a:ea typeface="Arial-Rounded" panose="020B0500000000000000" pitchFamily="34" charset="0"/>
              <a:cs typeface="Arial-SGK-TV" pitchFamily="2" charset="0"/>
            </a:endParaRPr>
          </a:p>
        </p:txBody>
      </p:sp>
      <p:sp>
        <p:nvSpPr>
          <p:cNvPr id="7" name="TextBox 6">
            <a:extLst>
              <a:ext uri="{FF2B5EF4-FFF2-40B4-BE49-F238E27FC236}">
                <a16:creationId xmlns:a16="http://schemas.microsoft.com/office/drawing/2014/main" xmlns="" id="{890C390B-835B-40C1-8117-C59352A9F3B1}"/>
              </a:ext>
            </a:extLst>
          </p:cNvPr>
          <p:cNvSpPr txBox="1"/>
          <p:nvPr/>
        </p:nvSpPr>
        <p:spPr>
          <a:xfrm>
            <a:off x="6963507" y="2530205"/>
            <a:ext cx="1880381" cy="523220"/>
          </a:xfrm>
          <a:prstGeom prst="rect">
            <a:avLst/>
          </a:prstGeom>
          <a:solidFill>
            <a:schemeClr val="bg1"/>
          </a:solidFill>
        </p:spPr>
        <p:txBody>
          <a:bodyPr wrap="square" rtlCol="0">
            <a:spAutoFit/>
          </a:bodyPr>
          <a:lstStyle/>
          <a:p>
            <a:r>
              <a:rPr lang="en-US" sz="2800" dirty="0" err="1">
                <a:latin typeface="Arial-SGK-TV" pitchFamily="2" charset="0"/>
                <a:ea typeface="Arial-Rounded" panose="020B0500000000000000" pitchFamily="34" charset="0"/>
                <a:cs typeface="Arial-SGK-TV" pitchFamily="2" charset="0"/>
              </a:rPr>
              <a:t>phụ</a:t>
            </a:r>
            <a:r>
              <a:rPr lang="en-US" sz="2800" dirty="0">
                <a:latin typeface="Arial-SGK-TV" pitchFamily="2" charset="0"/>
                <a:ea typeface="Arial-Rounded" panose="020B0500000000000000" pitchFamily="34" charset="0"/>
                <a:cs typeface="Arial-SGK-TV" pitchFamily="2" charset="0"/>
              </a:rPr>
              <a:t> </a:t>
            </a:r>
            <a:r>
              <a:rPr lang="en-US" sz="2800" dirty="0" err="1">
                <a:latin typeface="Arial-SGK-TV" pitchFamily="2" charset="0"/>
                <a:ea typeface="Arial-Rounded" panose="020B0500000000000000" pitchFamily="34" charset="0"/>
                <a:cs typeface="Arial-SGK-TV" pitchFamily="2" charset="0"/>
              </a:rPr>
              <a:t>h</a:t>
            </a:r>
            <a:r>
              <a:rPr lang="en-US" sz="2800" dirty="0" err="1">
                <a:solidFill>
                  <a:srgbClr val="FF0000"/>
                </a:solidFill>
                <a:latin typeface="Arial-SGK-TV" pitchFamily="2" charset="0"/>
                <a:ea typeface="Arial-Rounded" panose="020B0500000000000000" pitchFamily="34" charset="0"/>
                <a:cs typeface="Arial-SGK-TV" pitchFamily="2" charset="0"/>
              </a:rPr>
              <a:t>uynh</a:t>
            </a:r>
            <a:endParaRPr lang="en-US" sz="2800" dirty="0">
              <a:solidFill>
                <a:srgbClr val="FF0000"/>
              </a:solidFill>
              <a:latin typeface="Arial-SGK-TV" pitchFamily="2" charset="0"/>
              <a:ea typeface="Arial-Rounded" panose="020B0500000000000000" pitchFamily="34" charset="0"/>
              <a:cs typeface="Arial-SGK-TV" pitchFamily="2" charset="0"/>
            </a:endParaRPr>
          </a:p>
        </p:txBody>
      </p:sp>
    </p:spTree>
    <p:extLst>
      <p:ext uri="{BB962C8B-B14F-4D97-AF65-F5344CB8AC3E}">
        <p14:creationId xmlns:p14="http://schemas.microsoft.com/office/powerpoint/2010/main" val="192184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19081" y="200688"/>
            <a:ext cx="4071088" cy="3807786"/>
            <a:chOff x="2319081" y="200688"/>
            <a:chExt cx="4071088" cy="3807786"/>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467"/>
            <a:stretch/>
          </p:blipFill>
          <p:spPr>
            <a:xfrm>
              <a:off x="2319081" y="200688"/>
              <a:ext cx="4071088" cy="3807786"/>
            </a:xfrm>
            <a:prstGeom prst="rect">
              <a:avLst/>
            </a:prstGeom>
          </p:spPr>
        </p:pic>
        <p:sp>
          <p:nvSpPr>
            <p:cNvPr id="3" name="TextBox 2">
              <a:extLst>
                <a:ext uri="{FF2B5EF4-FFF2-40B4-BE49-F238E27FC236}">
                  <a16:creationId xmlns:a16="http://schemas.microsoft.com/office/drawing/2014/main" xmlns="" id="{0976E8A3-06CB-4C57-A0A1-8920E692500E}"/>
                </a:ext>
              </a:extLst>
            </p:cNvPr>
            <p:cNvSpPr txBox="1"/>
            <p:nvPr/>
          </p:nvSpPr>
          <p:spPr>
            <a:xfrm>
              <a:off x="2785730" y="3485254"/>
              <a:ext cx="1880381" cy="523220"/>
            </a:xfrm>
            <a:prstGeom prst="rect">
              <a:avLst/>
            </a:prstGeom>
            <a:solidFill>
              <a:schemeClr val="bg1"/>
            </a:solidFill>
          </p:spPr>
          <p:txBody>
            <a:bodyPr wrap="square" rtlCol="0">
              <a:spAutoFit/>
            </a:bodyPr>
            <a:lstStyle/>
            <a:p>
              <a:r>
                <a:rPr lang="en-US" sz="2800" dirty="0" err="1">
                  <a:latin typeface="Arial-SGK-TV" pitchFamily="2" charset="0"/>
                  <a:ea typeface="Arial-Rounded" panose="020B0500000000000000" pitchFamily="34" charset="0"/>
                  <a:cs typeface="Arial-SGK-TV" pitchFamily="2" charset="0"/>
                </a:rPr>
                <a:t>đèn</a:t>
              </a:r>
              <a:r>
                <a:rPr lang="en-US" sz="2800" dirty="0">
                  <a:latin typeface="Arial-SGK-TV" pitchFamily="2" charset="0"/>
                  <a:ea typeface="Arial-Rounded" panose="020B0500000000000000" pitchFamily="34" charset="0"/>
                  <a:cs typeface="Arial-SGK-TV" pitchFamily="2" charset="0"/>
                </a:rPr>
                <a:t> </a:t>
              </a:r>
              <a:r>
                <a:rPr lang="en-US" sz="2800" dirty="0" err="1">
                  <a:solidFill>
                    <a:schemeClr val="tx1"/>
                  </a:solidFill>
                  <a:latin typeface="Arial-SGK-TV" pitchFamily="2" charset="0"/>
                  <a:ea typeface="Arial-Rounded" panose="020B0500000000000000" pitchFamily="34" charset="0"/>
                  <a:cs typeface="Arial-SGK-TV" pitchFamily="2" charset="0"/>
                </a:rPr>
                <a:t>tuýp</a:t>
              </a:r>
              <a:endParaRPr lang="en-US" sz="2800" dirty="0">
                <a:solidFill>
                  <a:schemeClr val="tx1"/>
                </a:solidFill>
                <a:latin typeface="Arial-SGK-TV" pitchFamily="2" charset="0"/>
                <a:ea typeface="Arial-Rounded" panose="020B0500000000000000" pitchFamily="34" charset="0"/>
                <a:cs typeface="Arial-SGK-TV" pitchFamily="2" charset="0"/>
              </a:endParaRPr>
            </a:p>
          </p:txBody>
        </p:sp>
      </p:grpSp>
      <p:grpSp>
        <p:nvGrpSpPr>
          <p:cNvPr id="8" name="Group 7"/>
          <p:cNvGrpSpPr/>
          <p:nvPr/>
        </p:nvGrpSpPr>
        <p:grpSpPr>
          <a:xfrm>
            <a:off x="1775637" y="200688"/>
            <a:ext cx="6057994" cy="3922551"/>
            <a:chOff x="1775637" y="200688"/>
            <a:chExt cx="6057994" cy="392255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637" y="200688"/>
              <a:ext cx="6057994" cy="3922551"/>
            </a:xfrm>
            <a:prstGeom prst="rect">
              <a:avLst/>
            </a:prstGeom>
          </p:spPr>
        </p:pic>
        <p:sp>
          <p:nvSpPr>
            <p:cNvPr id="6" name="TextBox 5">
              <a:extLst>
                <a:ext uri="{FF2B5EF4-FFF2-40B4-BE49-F238E27FC236}">
                  <a16:creationId xmlns:a16="http://schemas.microsoft.com/office/drawing/2014/main" xmlns="" id="{0976E8A3-06CB-4C57-A0A1-8920E692500E}"/>
                </a:ext>
              </a:extLst>
            </p:cNvPr>
            <p:cNvSpPr txBox="1"/>
            <p:nvPr/>
          </p:nvSpPr>
          <p:spPr>
            <a:xfrm>
              <a:off x="4125433" y="2847269"/>
              <a:ext cx="1880381" cy="523220"/>
            </a:xfrm>
            <a:prstGeom prst="rect">
              <a:avLst/>
            </a:prstGeom>
            <a:solidFill>
              <a:schemeClr val="bg1"/>
            </a:solidFill>
          </p:spPr>
          <p:txBody>
            <a:bodyPr wrap="square" rtlCol="0">
              <a:spAutoFit/>
            </a:bodyPr>
            <a:lstStyle/>
            <a:p>
              <a:r>
                <a:rPr lang="en-US" sz="2800">
                  <a:latin typeface="Arial-SGK-TV" pitchFamily="2" charset="0"/>
                  <a:ea typeface="Arial-Rounded" panose="020B0500000000000000" pitchFamily="34" charset="0"/>
                  <a:cs typeface="Arial-SGK-TV" pitchFamily="2" charset="0"/>
                </a:rPr>
                <a:t>khuỷu tay</a:t>
              </a:r>
              <a:endParaRPr lang="en-US" sz="2800" dirty="0">
                <a:solidFill>
                  <a:srgbClr val="FF0000"/>
                </a:solidFill>
                <a:latin typeface="Arial-SGK-TV" pitchFamily="2" charset="0"/>
                <a:ea typeface="Arial-Rounded" panose="020B0500000000000000" pitchFamily="34" charset="0"/>
                <a:cs typeface="Arial-SGK-TV" pitchFamily="2" charset="0"/>
              </a:endParaRPr>
            </a:p>
          </p:txBody>
        </p:sp>
      </p:gr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8980" t="54065" r="-2427" b="-7711"/>
          <a:stretch/>
        </p:blipFill>
        <p:spPr>
          <a:xfrm>
            <a:off x="1775637" y="91567"/>
            <a:ext cx="5413098" cy="4838474"/>
          </a:xfrm>
          <a:prstGeom prst="rect">
            <a:avLst/>
          </a:prstGeom>
        </p:spPr>
      </p:pic>
    </p:spTree>
    <p:extLst>
      <p:ext uri="{BB962C8B-B14F-4D97-AF65-F5344CB8AC3E}">
        <p14:creationId xmlns:p14="http://schemas.microsoft.com/office/powerpoint/2010/main" val="190292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2"/>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585" name="Google Shape;585;p22"/>
          <p:cNvGrpSpPr/>
          <p:nvPr/>
        </p:nvGrpSpPr>
        <p:grpSpPr>
          <a:xfrm>
            <a:off x="2253689" y="1535048"/>
            <a:ext cx="1955429" cy="1333408"/>
            <a:chOff x="2253689" y="1535048"/>
            <a:chExt cx="1955429" cy="1333408"/>
          </a:xfrm>
        </p:grpSpPr>
        <p:sp>
          <p:nvSpPr>
            <p:cNvPr id="586" name="Google Shape;586;p22"/>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87" name="Google Shape;587;p22"/>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88" name="Google Shape;588;p22"/>
          <p:cNvGrpSpPr/>
          <p:nvPr/>
        </p:nvGrpSpPr>
        <p:grpSpPr>
          <a:xfrm>
            <a:off x="3760322" y="3582254"/>
            <a:ext cx="1465034" cy="1349862"/>
            <a:chOff x="3760322" y="3582254"/>
            <a:chExt cx="1465034" cy="1349862"/>
          </a:xfrm>
        </p:grpSpPr>
        <p:sp>
          <p:nvSpPr>
            <p:cNvPr id="589" name="Google Shape;589;p22"/>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90" name="Google Shape;590;p22"/>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91" name="Google Shape;591;p22"/>
          <p:cNvGrpSpPr/>
          <p:nvPr/>
        </p:nvGrpSpPr>
        <p:grpSpPr>
          <a:xfrm>
            <a:off x="6089897" y="3405944"/>
            <a:ext cx="741464" cy="878352"/>
            <a:chOff x="6119714" y="3405944"/>
            <a:chExt cx="741464" cy="878352"/>
          </a:xfrm>
        </p:grpSpPr>
        <p:sp>
          <p:nvSpPr>
            <p:cNvPr id="592" name="Google Shape;592;p22"/>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93" name="Google Shape;593;p22"/>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94" name="Google Shape;594;p22"/>
          <p:cNvGrpSpPr/>
          <p:nvPr/>
        </p:nvGrpSpPr>
        <p:grpSpPr>
          <a:xfrm>
            <a:off x="6378045" y="3998247"/>
            <a:ext cx="767568" cy="484084"/>
            <a:chOff x="6378045" y="3998247"/>
            <a:chExt cx="767568" cy="484084"/>
          </a:xfrm>
        </p:grpSpPr>
        <p:sp>
          <p:nvSpPr>
            <p:cNvPr id="595" name="Google Shape;595;p22"/>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96" name="Google Shape;596;p22"/>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97" name="Google Shape;597;p22"/>
          <p:cNvGrpSpPr/>
          <p:nvPr/>
        </p:nvGrpSpPr>
        <p:grpSpPr>
          <a:xfrm>
            <a:off x="5029754" y="2073115"/>
            <a:ext cx="598228" cy="850125"/>
            <a:chOff x="5077882" y="2061083"/>
            <a:chExt cx="598228" cy="850125"/>
          </a:xfrm>
        </p:grpSpPr>
        <p:sp>
          <p:nvSpPr>
            <p:cNvPr id="598" name="Google Shape;598;p22"/>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99" name="Google Shape;599;p22"/>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00" name="Google Shape;600;p22"/>
          <p:cNvGrpSpPr/>
          <p:nvPr/>
        </p:nvGrpSpPr>
        <p:grpSpPr>
          <a:xfrm>
            <a:off x="5299207" y="2516037"/>
            <a:ext cx="806538" cy="633648"/>
            <a:chOff x="5299207" y="2540101"/>
            <a:chExt cx="806538" cy="633648"/>
          </a:xfrm>
        </p:grpSpPr>
        <p:sp>
          <p:nvSpPr>
            <p:cNvPr id="601" name="Google Shape;601;p22"/>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02" name="Google Shape;602;p22"/>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03" name="Google Shape;603;p22"/>
          <p:cNvGrpSpPr/>
          <p:nvPr/>
        </p:nvGrpSpPr>
        <p:grpSpPr>
          <a:xfrm>
            <a:off x="7410774" y="1197999"/>
            <a:ext cx="778581" cy="875100"/>
            <a:chOff x="7374678" y="1161903"/>
            <a:chExt cx="778581" cy="875100"/>
          </a:xfrm>
        </p:grpSpPr>
        <p:sp>
          <p:nvSpPr>
            <p:cNvPr id="604" name="Google Shape;604;p22"/>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05" name="Google Shape;605;p22"/>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06" name="Google Shape;606;p22"/>
          <p:cNvGrpSpPr/>
          <p:nvPr/>
        </p:nvGrpSpPr>
        <p:grpSpPr>
          <a:xfrm>
            <a:off x="7025358" y="1209298"/>
            <a:ext cx="538720" cy="795156"/>
            <a:chOff x="7001294" y="1209298"/>
            <a:chExt cx="538720" cy="795156"/>
          </a:xfrm>
        </p:grpSpPr>
        <p:sp>
          <p:nvSpPr>
            <p:cNvPr id="607" name="Google Shape;607;p22"/>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08" name="Google Shape;608;p22"/>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09" name="Google Shape;609;p22"/>
          <p:cNvGrpSpPr/>
          <p:nvPr/>
        </p:nvGrpSpPr>
        <p:grpSpPr>
          <a:xfrm>
            <a:off x="7507360" y="1418371"/>
            <a:ext cx="2289464" cy="1795572"/>
            <a:chOff x="7507360" y="1418371"/>
            <a:chExt cx="2289464" cy="1795572"/>
          </a:xfrm>
        </p:grpSpPr>
        <p:sp>
          <p:nvSpPr>
            <p:cNvPr id="610" name="Google Shape;610;p22"/>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11" name="Google Shape;611;p22"/>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12" name="Google Shape;612;p22"/>
          <p:cNvGrpSpPr/>
          <p:nvPr/>
        </p:nvGrpSpPr>
        <p:grpSpPr>
          <a:xfrm rot="2799594" flipH="1">
            <a:off x="5077585" y="-4173"/>
            <a:ext cx="1296742" cy="2117363"/>
            <a:chOff x="1279516" y="-3525500"/>
            <a:chExt cx="1296742" cy="2550422"/>
          </a:xfrm>
        </p:grpSpPr>
        <p:sp>
          <p:nvSpPr>
            <p:cNvPr id="613" name="Google Shape;613;p22"/>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14" name="Google Shape;614;p22"/>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15" name="Google Shape;615;p22"/>
          <p:cNvGrpSpPr/>
          <p:nvPr/>
        </p:nvGrpSpPr>
        <p:grpSpPr>
          <a:xfrm>
            <a:off x="-599090" y="-78586"/>
            <a:ext cx="5213131" cy="4808241"/>
            <a:chOff x="1001374" y="-370703"/>
            <a:chExt cx="6695744" cy="6175701"/>
          </a:xfrm>
        </p:grpSpPr>
        <p:pic>
          <p:nvPicPr>
            <p:cNvPr id="616" name="Google Shape;616;p22"/>
            <p:cNvPicPr preferRelativeResize="0"/>
            <p:nvPr/>
          </p:nvPicPr>
          <p:blipFill rotWithShape="1">
            <a:blip r:embed="rId3">
              <a:alphaModFix/>
            </a:blip>
            <a:srcRect l="2993" r="4332" b="1428"/>
            <a:stretch/>
          </p:blipFill>
          <p:spPr>
            <a:xfrm>
              <a:off x="1001374" y="-370703"/>
              <a:ext cx="6695744" cy="6175701"/>
            </a:xfrm>
            <a:prstGeom prst="rect">
              <a:avLst/>
            </a:prstGeom>
            <a:noFill/>
            <a:ln>
              <a:noFill/>
            </a:ln>
          </p:spPr>
        </p:pic>
        <p:sp>
          <p:nvSpPr>
            <p:cNvPr id="617" name="Google Shape;617;p22"/>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panose="02020603050405020304" pitchFamily="18" charset="0"/>
                <a:cs typeface="Times New Roman" panose="02020603050405020304" pitchFamily="18" charset="0"/>
                <a:sym typeface="Arial"/>
              </a:endParaRPr>
            </a:p>
          </p:txBody>
        </p:sp>
      </p:grpSp>
      <p:sp>
        <p:nvSpPr>
          <p:cNvPr id="618" name="Google Shape;618;p22"/>
          <p:cNvSpPr txBox="1"/>
          <p:nvPr/>
        </p:nvSpPr>
        <p:spPr>
          <a:xfrm>
            <a:off x="424806" y="1880931"/>
            <a:ext cx="358840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0070C0"/>
                </a:solidFill>
                <a:latin typeface="Arial-SGK-TV" pitchFamily="2" charset="0"/>
                <a:ea typeface="Arial-Rounded" panose="020B0500000000000000" pitchFamily="34" charset="0"/>
                <a:cs typeface="Arial-SGK-TV" pitchFamily="2" charset="0"/>
                <a:sym typeface="Arial Rounded"/>
              </a:rPr>
              <a:t>Kể</a:t>
            </a:r>
            <a:endParaRPr sz="4400" b="1" dirty="0">
              <a:solidFill>
                <a:srgbClr val="0070C0"/>
              </a:solidFill>
              <a:latin typeface="Arial-SGK-TV" pitchFamily="2" charset="0"/>
              <a:ea typeface="Arial-Rounded" panose="020B0500000000000000" pitchFamily="34" charset="0"/>
              <a:cs typeface="Arial-SGK-TV" pitchFamily="2" charset="0"/>
              <a:sym typeface="Arial Rounded"/>
            </a:endParaRPr>
          </a:p>
        </p:txBody>
      </p:sp>
      <p:sp>
        <p:nvSpPr>
          <p:cNvPr id="619" name="Google Shape;619;p22"/>
          <p:cNvSpPr txBox="1"/>
          <p:nvPr/>
        </p:nvSpPr>
        <p:spPr>
          <a:xfrm>
            <a:off x="988441" y="1809253"/>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rgbClr val="0070C0"/>
                </a:solidFill>
                <a:latin typeface="Times New Roman" panose="02020603050405020304" pitchFamily="18" charset="0"/>
                <a:ea typeface="Arial Rounded"/>
                <a:cs typeface="Times New Roman" panose="02020603050405020304" pitchFamily="18" charset="0"/>
                <a:sym typeface="Arial Rounded"/>
              </a:rPr>
              <a:t>9.</a:t>
            </a:r>
            <a:endParaRPr sz="5400" b="1" dirty="0">
              <a:solidFill>
                <a:srgbClr val="0070C0"/>
              </a:solidFill>
              <a:latin typeface="Times New Roman" panose="02020603050405020304" pitchFamily="18" charset="0"/>
              <a:ea typeface="Arial Rounded"/>
              <a:cs typeface="Times New Roman" panose="02020603050405020304" pitchFamily="18" charset="0"/>
              <a:sym typeface="Arial Rounded"/>
            </a:endParaRPr>
          </a:p>
        </p:txBody>
      </p:sp>
      <p:pic>
        <p:nvPicPr>
          <p:cNvPr id="620" name="Google Shape;620;p22"/>
          <p:cNvPicPr preferRelativeResize="0"/>
          <p:nvPr/>
        </p:nvPicPr>
        <p:blipFill rotWithShape="1">
          <a:blip r:embed="rId4">
            <a:alphaModFix/>
          </a:blip>
          <a:srcRect/>
          <a:stretch/>
        </p:blipFill>
        <p:spPr>
          <a:xfrm>
            <a:off x="6554891" y="454275"/>
            <a:ext cx="2248544" cy="753135"/>
          </a:xfrm>
          <a:prstGeom prst="rect">
            <a:avLst/>
          </a:prstGeom>
          <a:noFill/>
          <a:ln>
            <a:noFill/>
          </a:ln>
        </p:spPr>
      </p:pic>
      <p:pic>
        <p:nvPicPr>
          <p:cNvPr id="621" name="Google Shape;621;p22"/>
          <p:cNvPicPr preferRelativeResize="0"/>
          <p:nvPr/>
        </p:nvPicPr>
        <p:blipFill rotWithShape="1">
          <a:blip r:embed="rId5">
            <a:alphaModFix/>
          </a:blip>
          <a:srcRect/>
          <a:stretch/>
        </p:blipFill>
        <p:spPr>
          <a:xfrm>
            <a:off x="7214976" y="2452092"/>
            <a:ext cx="1125835" cy="26077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4"/>
                                        </p:tgtEl>
                                        <p:attrNameLst>
                                          <p:attrName>style.visibility</p:attrName>
                                        </p:attrNameLst>
                                      </p:cBhvr>
                                      <p:to>
                                        <p:strVal val="visible"/>
                                      </p:to>
                                    </p:set>
                                    <p:animEffect transition="in" filter="fade">
                                      <p:cBhvr>
                                        <p:cTn id="7" dur="750"/>
                                        <p:tgtEl>
                                          <p:spTgt spid="584"/>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612"/>
                                        </p:tgtEl>
                                        <p:attrNameLst>
                                          <p:attrName>style.visibility</p:attrName>
                                        </p:attrNameLst>
                                      </p:cBhvr>
                                      <p:to>
                                        <p:strVal val="visible"/>
                                      </p:to>
                                    </p:set>
                                    <p:anim calcmode="lin" valueType="num">
                                      <p:cBhvr additive="base">
                                        <p:cTn id="11" dur="750"/>
                                        <p:tgtEl>
                                          <p:spTgt spid="612"/>
                                        </p:tgtEl>
                                        <p:attrNameLst>
                                          <p:attrName>ppt_w</p:attrName>
                                        </p:attrNameLst>
                                      </p:cBhvr>
                                      <p:tavLst>
                                        <p:tav tm="0">
                                          <p:val>
                                            <p:strVal val="0"/>
                                          </p:val>
                                        </p:tav>
                                        <p:tav tm="100000">
                                          <p:val>
                                            <p:strVal val="#ppt_w"/>
                                          </p:val>
                                        </p:tav>
                                      </p:tavLst>
                                    </p:anim>
                                    <p:anim calcmode="lin" valueType="num">
                                      <p:cBhvr additive="base">
                                        <p:cTn id="12" dur="750"/>
                                        <p:tgtEl>
                                          <p:spTgt spid="61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09"/>
                                        </p:tgtEl>
                                        <p:attrNameLst>
                                          <p:attrName>style.visibility</p:attrName>
                                        </p:attrNameLst>
                                      </p:cBhvr>
                                      <p:to>
                                        <p:strVal val="visible"/>
                                      </p:to>
                                    </p:set>
                                    <p:anim calcmode="lin" valueType="num">
                                      <p:cBhvr additive="base">
                                        <p:cTn id="15" dur="750"/>
                                        <p:tgtEl>
                                          <p:spTgt spid="609"/>
                                        </p:tgtEl>
                                        <p:attrNameLst>
                                          <p:attrName>ppt_w</p:attrName>
                                        </p:attrNameLst>
                                      </p:cBhvr>
                                      <p:tavLst>
                                        <p:tav tm="0">
                                          <p:val>
                                            <p:strVal val="0"/>
                                          </p:val>
                                        </p:tav>
                                        <p:tav tm="100000">
                                          <p:val>
                                            <p:strVal val="#ppt_w"/>
                                          </p:val>
                                        </p:tav>
                                      </p:tavLst>
                                    </p:anim>
                                    <p:anim calcmode="lin" valueType="num">
                                      <p:cBhvr additive="base">
                                        <p:cTn id="16" dur="750"/>
                                        <p:tgtEl>
                                          <p:spTgt spid="609"/>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03"/>
                                        </p:tgtEl>
                                        <p:attrNameLst>
                                          <p:attrName>style.visibility</p:attrName>
                                        </p:attrNameLst>
                                      </p:cBhvr>
                                      <p:to>
                                        <p:strVal val="visible"/>
                                      </p:to>
                                    </p:set>
                                    <p:anim calcmode="lin" valueType="num">
                                      <p:cBhvr additive="base">
                                        <p:cTn id="19" dur="750"/>
                                        <p:tgtEl>
                                          <p:spTgt spid="603"/>
                                        </p:tgtEl>
                                        <p:attrNameLst>
                                          <p:attrName>ppt_w</p:attrName>
                                        </p:attrNameLst>
                                      </p:cBhvr>
                                      <p:tavLst>
                                        <p:tav tm="0">
                                          <p:val>
                                            <p:strVal val="0"/>
                                          </p:val>
                                        </p:tav>
                                        <p:tav tm="100000">
                                          <p:val>
                                            <p:strVal val="#ppt_w"/>
                                          </p:val>
                                        </p:tav>
                                      </p:tavLst>
                                    </p:anim>
                                    <p:anim calcmode="lin" valueType="num">
                                      <p:cBhvr additive="base">
                                        <p:cTn id="20" dur="750"/>
                                        <p:tgtEl>
                                          <p:spTgt spid="603"/>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06"/>
                                        </p:tgtEl>
                                        <p:attrNameLst>
                                          <p:attrName>style.visibility</p:attrName>
                                        </p:attrNameLst>
                                      </p:cBhvr>
                                      <p:to>
                                        <p:strVal val="visible"/>
                                      </p:to>
                                    </p:set>
                                    <p:anim calcmode="lin" valueType="num">
                                      <p:cBhvr additive="base">
                                        <p:cTn id="23" dur="750"/>
                                        <p:tgtEl>
                                          <p:spTgt spid="606"/>
                                        </p:tgtEl>
                                        <p:attrNameLst>
                                          <p:attrName>ppt_w</p:attrName>
                                        </p:attrNameLst>
                                      </p:cBhvr>
                                      <p:tavLst>
                                        <p:tav tm="0">
                                          <p:val>
                                            <p:strVal val="0"/>
                                          </p:val>
                                        </p:tav>
                                        <p:tav tm="100000">
                                          <p:val>
                                            <p:strVal val="#ppt_w"/>
                                          </p:val>
                                        </p:tav>
                                      </p:tavLst>
                                    </p:anim>
                                    <p:anim calcmode="lin" valueType="num">
                                      <p:cBhvr additive="base">
                                        <p:cTn id="24" dur="750"/>
                                        <p:tgtEl>
                                          <p:spTgt spid="606"/>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00"/>
                                        </p:tgtEl>
                                        <p:attrNameLst>
                                          <p:attrName>style.visibility</p:attrName>
                                        </p:attrNameLst>
                                      </p:cBhvr>
                                      <p:to>
                                        <p:strVal val="visible"/>
                                      </p:to>
                                    </p:set>
                                    <p:anim calcmode="lin" valueType="num">
                                      <p:cBhvr additive="base">
                                        <p:cTn id="27" dur="750"/>
                                        <p:tgtEl>
                                          <p:spTgt spid="600"/>
                                        </p:tgtEl>
                                        <p:attrNameLst>
                                          <p:attrName>ppt_w</p:attrName>
                                        </p:attrNameLst>
                                      </p:cBhvr>
                                      <p:tavLst>
                                        <p:tav tm="0">
                                          <p:val>
                                            <p:strVal val="0"/>
                                          </p:val>
                                        </p:tav>
                                        <p:tav tm="100000">
                                          <p:val>
                                            <p:strVal val="#ppt_w"/>
                                          </p:val>
                                        </p:tav>
                                      </p:tavLst>
                                    </p:anim>
                                    <p:anim calcmode="lin" valueType="num">
                                      <p:cBhvr additive="base">
                                        <p:cTn id="28" dur="750"/>
                                        <p:tgtEl>
                                          <p:spTgt spid="600"/>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597"/>
                                        </p:tgtEl>
                                        <p:attrNameLst>
                                          <p:attrName>style.visibility</p:attrName>
                                        </p:attrNameLst>
                                      </p:cBhvr>
                                      <p:to>
                                        <p:strVal val="visible"/>
                                      </p:to>
                                    </p:set>
                                    <p:anim calcmode="lin" valueType="num">
                                      <p:cBhvr additive="base">
                                        <p:cTn id="31" dur="750"/>
                                        <p:tgtEl>
                                          <p:spTgt spid="597"/>
                                        </p:tgtEl>
                                        <p:attrNameLst>
                                          <p:attrName>ppt_w</p:attrName>
                                        </p:attrNameLst>
                                      </p:cBhvr>
                                      <p:tavLst>
                                        <p:tav tm="0">
                                          <p:val>
                                            <p:strVal val="0"/>
                                          </p:val>
                                        </p:tav>
                                        <p:tav tm="100000">
                                          <p:val>
                                            <p:strVal val="#ppt_w"/>
                                          </p:val>
                                        </p:tav>
                                      </p:tavLst>
                                    </p:anim>
                                    <p:anim calcmode="lin" valueType="num">
                                      <p:cBhvr additive="base">
                                        <p:cTn id="32" dur="750"/>
                                        <p:tgtEl>
                                          <p:spTgt spid="597"/>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591"/>
                                        </p:tgtEl>
                                        <p:attrNameLst>
                                          <p:attrName>style.visibility</p:attrName>
                                        </p:attrNameLst>
                                      </p:cBhvr>
                                      <p:to>
                                        <p:strVal val="visible"/>
                                      </p:to>
                                    </p:set>
                                    <p:anim calcmode="lin" valueType="num">
                                      <p:cBhvr additive="base">
                                        <p:cTn id="35" dur="750"/>
                                        <p:tgtEl>
                                          <p:spTgt spid="591"/>
                                        </p:tgtEl>
                                        <p:attrNameLst>
                                          <p:attrName>ppt_w</p:attrName>
                                        </p:attrNameLst>
                                      </p:cBhvr>
                                      <p:tavLst>
                                        <p:tav tm="0">
                                          <p:val>
                                            <p:strVal val="0"/>
                                          </p:val>
                                        </p:tav>
                                        <p:tav tm="100000">
                                          <p:val>
                                            <p:strVal val="#ppt_w"/>
                                          </p:val>
                                        </p:tav>
                                      </p:tavLst>
                                    </p:anim>
                                    <p:anim calcmode="lin" valueType="num">
                                      <p:cBhvr additive="base">
                                        <p:cTn id="36" dur="750"/>
                                        <p:tgtEl>
                                          <p:spTgt spid="591"/>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594"/>
                                        </p:tgtEl>
                                        <p:attrNameLst>
                                          <p:attrName>style.visibility</p:attrName>
                                        </p:attrNameLst>
                                      </p:cBhvr>
                                      <p:to>
                                        <p:strVal val="visible"/>
                                      </p:to>
                                    </p:set>
                                    <p:anim calcmode="lin" valueType="num">
                                      <p:cBhvr additive="base">
                                        <p:cTn id="39" dur="750"/>
                                        <p:tgtEl>
                                          <p:spTgt spid="594"/>
                                        </p:tgtEl>
                                        <p:attrNameLst>
                                          <p:attrName>ppt_w</p:attrName>
                                        </p:attrNameLst>
                                      </p:cBhvr>
                                      <p:tavLst>
                                        <p:tav tm="0">
                                          <p:val>
                                            <p:strVal val="0"/>
                                          </p:val>
                                        </p:tav>
                                        <p:tav tm="100000">
                                          <p:val>
                                            <p:strVal val="#ppt_w"/>
                                          </p:val>
                                        </p:tav>
                                      </p:tavLst>
                                    </p:anim>
                                    <p:anim calcmode="lin" valueType="num">
                                      <p:cBhvr additive="base">
                                        <p:cTn id="40" dur="750"/>
                                        <p:tgtEl>
                                          <p:spTgt spid="594"/>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588"/>
                                        </p:tgtEl>
                                        <p:attrNameLst>
                                          <p:attrName>style.visibility</p:attrName>
                                        </p:attrNameLst>
                                      </p:cBhvr>
                                      <p:to>
                                        <p:strVal val="visible"/>
                                      </p:to>
                                    </p:set>
                                    <p:anim calcmode="lin" valueType="num">
                                      <p:cBhvr additive="base">
                                        <p:cTn id="43" dur="750"/>
                                        <p:tgtEl>
                                          <p:spTgt spid="588"/>
                                        </p:tgtEl>
                                        <p:attrNameLst>
                                          <p:attrName>ppt_w</p:attrName>
                                        </p:attrNameLst>
                                      </p:cBhvr>
                                      <p:tavLst>
                                        <p:tav tm="0">
                                          <p:val>
                                            <p:strVal val="0"/>
                                          </p:val>
                                        </p:tav>
                                        <p:tav tm="100000">
                                          <p:val>
                                            <p:strVal val="#ppt_w"/>
                                          </p:val>
                                        </p:tav>
                                      </p:tavLst>
                                    </p:anim>
                                    <p:anim calcmode="lin" valueType="num">
                                      <p:cBhvr additive="base">
                                        <p:cTn id="44" dur="750"/>
                                        <p:tgtEl>
                                          <p:spTgt spid="588"/>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585"/>
                                        </p:tgtEl>
                                        <p:attrNameLst>
                                          <p:attrName>style.visibility</p:attrName>
                                        </p:attrNameLst>
                                      </p:cBhvr>
                                      <p:to>
                                        <p:strVal val="visible"/>
                                      </p:to>
                                    </p:set>
                                    <p:anim calcmode="lin" valueType="num">
                                      <p:cBhvr additive="base">
                                        <p:cTn id="47" dur="750"/>
                                        <p:tgtEl>
                                          <p:spTgt spid="585"/>
                                        </p:tgtEl>
                                        <p:attrNameLst>
                                          <p:attrName>ppt_w</p:attrName>
                                        </p:attrNameLst>
                                      </p:cBhvr>
                                      <p:tavLst>
                                        <p:tav tm="0">
                                          <p:val>
                                            <p:strVal val="0"/>
                                          </p:val>
                                        </p:tav>
                                        <p:tav tm="100000">
                                          <p:val>
                                            <p:strVal val="#ppt_w"/>
                                          </p:val>
                                        </p:tav>
                                      </p:tavLst>
                                    </p:anim>
                                    <p:anim calcmode="lin" valueType="num">
                                      <p:cBhvr additive="base">
                                        <p:cTn id="48" dur="750"/>
                                        <p:tgtEl>
                                          <p:spTgt spid="585"/>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621"/>
                                        </p:tgtEl>
                                        <p:attrNameLst>
                                          <p:attrName>style.visibility</p:attrName>
                                        </p:attrNameLst>
                                      </p:cBhvr>
                                      <p:to>
                                        <p:strVal val="visible"/>
                                      </p:to>
                                    </p:set>
                                    <p:animEffect transition="in" filter="fade">
                                      <p:cBhvr>
                                        <p:cTn id="52" dur="1000"/>
                                        <p:tgtEl>
                                          <p:spTgt spid="621"/>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615"/>
                                        </p:tgtEl>
                                        <p:attrNameLst>
                                          <p:attrName>style.visibility</p:attrName>
                                        </p:attrNameLst>
                                      </p:cBhvr>
                                      <p:to>
                                        <p:strVal val="visible"/>
                                      </p:to>
                                    </p:set>
                                    <p:anim calcmode="lin" valueType="num">
                                      <p:cBhvr additive="base">
                                        <p:cTn id="56" dur="750"/>
                                        <p:tgtEl>
                                          <p:spTgt spid="615"/>
                                        </p:tgtEl>
                                        <p:attrNameLst>
                                          <p:attrName>ppt_w</p:attrName>
                                        </p:attrNameLst>
                                      </p:cBhvr>
                                      <p:tavLst>
                                        <p:tav tm="0">
                                          <p:val>
                                            <p:strVal val="0"/>
                                          </p:val>
                                        </p:tav>
                                        <p:tav tm="100000">
                                          <p:val>
                                            <p:strVal val="#ppt_w"/>
                                          </p:val>
                                        </p:tav>
                                      </p:tavLst>
                                    </p:anim>
                                    <p:anim calcmode="lin" valueType="num">
                                      <p:cBhvr additive="base">
                                        <p:cTn id="57" dur="750"/>
                                        <p:tgtEl>
                                          <p:spTgt spid="615"/>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615"/>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619"/>
                                        </p:tgtEl>
                                        <p:attrNameLst>
                                          <p:attrName>style.visibility</p:attrName>
                                        </p:attrNameLst>
                                      </p:cBhvr>
                                      <p:to>
                                        <p:strVal val="visible"/>
                                      </p:to>
                                    </p:set>
                                    <p:animEffect transition="in" filter="fade">
                                      <p:cBhvr>
                                        <p:cTn id="63" dur="500"/>
                                        <p:tgtEl>
                                          <p:spTgt spid="619"/>
                                        </p:tgtEl>
                                      </p:cBhvr>
                                    </p:animEffect>
                                  </p:childTnLst>
                                </p:cTn>
                              </p:par>
                              <p:par>
                                <p:cTn id="64" presetID="10" presetClass="entr" presetSubtype="0" fill="hold" nodeType="withEffect">
                                  <p:stCondLst>
                                    <p:cond delay="1250"/>
                                  </p:stCondLst>
                                  <p:childTnLst>
                                    <p:set>
                                      <p:cBhvr>
                                        <p:cTn id="65" dur="1" fill="hold">
                                          <p:stCondLst>
                                            <p:cond delay="0"/>
                                          </p:stCondLst>
                                        </p:cTn>
                                        <p:tgtEl>
                                          <p:spTgt spid="618"/>
                                        </p:tgtEl>
                                        <p:attrNameLst>
                                          <p:attrName>style.visibility</p:attrName>
                                        </p:attrNameLst>
                                      </p:cBhvr>
                                      <p:to>
                                        <p:strVal val="visible"/>
                                      </p:to>
                                    </p:set>
                                    <p:animEffect transition="in" filter="fade">
                                      <p:cBhvr>
                                        <p:cTn id="66" dur="500"/>
                                        <p:tgtEl>
                                          <p:spTgt spid="618"/>
                                        </p:tgtEl>
                                      </p:cBhvr>
                                    </p:animEffect>
                                  </p:childTnLst>
                                </p:cTn>
                              </p:par>
                              <p:par>
                                <p:cTn id="67" presetID="2" presetClass="entr" presetSubtype="2" fill="hold" nodeType="withEffect">
                                  <p:stCondLst>
                                    <p:cond delay="2250"/>
                                  </p:stCondLst>
                                  <p:childTnLst>
                                    <p:set>
                                      <p:cBhvr>
                                        <p:cTn id="68" dur="1" fill="hold">
                                          <p:stCondLst>
                                            <p:cond delay="0"/>
                                          </p:stCondLst>
                                        </p:cTn>
                                        <p:tgtEl>
                                          <p:spTgt spid="620"/>
                                        </p:tgtEl>
                                        <p:attrNameLst>
                                          <p:attrName>style.visibility</p:attrName>
                                        </p:attrNameLst>
                                      </p:cBhvr>
                                      <p:to>
                                        <p:strVal val="visible"/>
                                      </p:to>
                                    </p:set>
                                    <p:anim calcmode="lin" valueType="num">
                                      <p:cBhvr additive="base">
                                        <p:cTn id="69" dur="1250"/>
                                        <p:tgtEl>
                                          <p:spTgt spid="62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xmlns="" id="{3D053234-EC65-4570-9912-CFA680FC35C8}"/>
              </a:ext>
            </a:extLst>
          </p:cNvPr>
          <p:cNvPicPr>
            <a:picLocks noChangeAspect="1"/>
          </p:cNvPicPr>
          <p:nvPr/>
        </p:nvPicPr>
        <p:blipFill>
          <a:blip r:embed="rId2"/>
          <a:stretch>
            <a:fillRect/>
          </a:stretch>
        </p:blipFill>
        <p:spPr>
          <a:xfrm>
            <a:off x="571500" y="937452"/>
            <a:ext cx="8167255" cy="3840287"/>
          </a:xfrm>
          <a:prstGeom prst="rect">
            <a:avLst/>
          </a:prstGeom>
        </p:spPr>
      </p:pic>
      <p:pic>
        <p:nvPicPr>
          <p:cNvPr id="5" name="Picture 4">
            <a:extLst>
              <a:ext uri="{FF2B5EF4-FFF2-40B4-BE49-F238E27FC236}">
                <a16:creationId xmlns:a16="http://schemas.microsoft.com/office/drawing/2014/main" xmlns="" id="{F65B9C9B-D008-4C7D-A1C9-B8215FBA0010}"/>
              </a:ext>
            </a:extLst>
          </p:cNvPr>
          <p:cNvPicPr>
            <a:picLocks noChangeAspect="1"/>
          </p:cNvPicPr>
          <p:nvPr/>
        </p:nvPicPr>
        <p:blipFill>
          <a:blip r:embed="rId3"/>
          <a:stretch>
            <a:fillRect/>
          </a:stretch>
        </p:blipFill>
        <p:spPr>
          <a:xfrm>
            <a:off x="802647" y="262891"/>
            <a:ext cx="6567177" cy="462568"/>
          </a:xfrm>
          <a:prstGeom prst="rect">
            <a:avLst/>
          </a:prstGeom>
        </p:spPr>
      </p:pic>
      <p:sp>
        <p:nvSpPr>
          <p:cNvPr id="7" name="TextBox 6">
            <a:extLst>
              <a:ext uri="{FF2B5EF4-FFF2-40B4-BE49-F238E27FC236}">
                <a16:creationId xmlns:a16="http://schemas.microsoft.com/office/drawing/2014/main" xmlns="" id="{3DD685E9-14C8-4CEA-9ADF-41939BC09690}"/>
              </a:ext>
            </a:extLst>
          </p:cNvPr>
          <p:cNvSpPr txBox="1"/>
          <p:nvPr/>
        </p:nvSpPr>
        <p:spPr>
          <a:xfrm>
            <a:off x="4991992" y="1851957"/>
            <a:ext cx="3849731" cy="707886"/>
          </a:xfrm>
          <a:prstGeom prst="rect">
            <a:avLst/>
          </a:prstGeom>
          <a:solidFill>
            <a:schemeClr val="bg1"/>
          </a:solidFill>
        </p:spPr>
        <p:txBody>
          <a:bodyPr wrap="square" rtlCol="0">
            <a:spAutoFit/>
          </a:bodyPr>
          <a:lstStyle/>
          <a:p>
            <a:r>
              <a:rPr lang="en-US" sz="2000" b="1" dirty="0">
                <a:latin typeface="Arial-Rounded" panose="020B0500000000000000" charset="0"/>
                <a:ea typeface="Arial-Rounded" panose="020B0500000000000000" charset="0"/>
                <a:cs typeface="Arial-Rounded" panose="020B0500000000000000" charset="0"/>
              </a:rPr>
              <a:t>- </a:t>
            </a:r>
            <a:r>
              <a:rPr lang="en-US" sz="2000" b="1" dirty="0">
                <a:latin typeface="Arial-SGK-TV" pitchFamily="2" charset="0"/>
                <a:ea typeface="Arial-Rounded" panose="020B0500000000000000" charset="0"/>
                <a:cs typeface="Arial-SGK-TV" pitchFamily="2" charset="0"/>
              </a:rPr>
              <a:t>Khi </a:t>
            </a:r>
            <a:r>
              <a:rPr lang="en-US" sz="2000" b="1" dirty="0" err="1">
                <a:latin typeface="Arial-SGK-TV" pitchFamily="2" charset="0"/>
                <a:ea typeface="Arial-Rounded" panose="020B0500000000000000" charset="0"/>
                <a:cs typeface="Arial-SGK-TV" pitchFamily="2" charset="0"/>
              </a:rPr>
              <a:t>đến</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nơi</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đó</a:t>
            </a:r>
            <a:r>
              <a:rPr lang="en-US" sz="2000" b="1">
                <a:latin typeface="Arial-SGK-TV" pitchFamily="2" charset="0"/>
                <a:ea typeface="Arial-Rounded" panose="020B0500000000000000" charset="0"/>
                <a:cs typeface="Arial-SGK-TV" pitchFamily="2" charset="0"/>
              </a:rPr>
              <a:t>, con </a:t>
            </a:r>
            <a:r>
              <a:rPr lang="en-US" sz="2000" b="1" dirty="0" err="1">
                <a:latin typeface="Arial-SGK-TV" pitchFamily="2" charset="0"/>
                <a:ea typeface="Arial-Rounded" panose="020B0500000000000000" charset="0"/>
                <a:cs typeface="Arial-SGK-TV" pitchFamily="2" charset="0"/>
              </a:rPr>
              <a:t>thấy</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những</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gì</a:t>
            </a:r>
            <a:r>
              <a:rPr lang="en-US" sz="2000" b="1" dirty="0">
                <a:latin typeface="Arial-SGK-TV" pitchFamily="2" charset="0"/>
                <a:ea typeface="Arial-Rounded" panose="020B0500000000000000" charset="0"/>
                <a:cs typeface="Arial-SGK-TV" pitchFamily="2" charset="0"/>
              </a:rPr>
              <a:t>?</a:t>
            </a:r>
          </a:p>
        </p:txBody>
      </p:sp>
      <p:sp>
        <p:nvSpPr>
          <p:cNvPr id="11" name="TextBox 10">
            <a:extLst>
              <a:ext uri="{FF2B5EF4-FFF2-40B4-BE49-F238E27FC236}">
                <a16:creationId xmlns:a16="http://schemas.microsoft.com/office/drawing/2014/main" xmlns="" id="{FEDE6A9C-4D45-4F9C-BC24-4A80E56ACE3D}"/>
              </a:ext>
            </a:extLst>
          </p:cNvPr>
          <p:cNvSpPr txBox="1"/>
          <p:nvPr/>
        </p:nvSpPr>
        <p:spPr>
          <a:xfrm>
            <a:off x="4995922" y="1099630"/>
            <a:ext cx="3742833" cy="707886"/>
          </a:xfrm>
          <a:prstGeom prst="rect">
            <a:avLst/>
          </a:prstGeom>
          <a:solidFill>
            <a:schemeClr val="bg1"/>
          </a:solidFill>
        </p:spPr>
        <p:txBody>
          <a:bodyPr wrap="square" rtlCol="0">
            <a:spAutoFit/>
          </a:bodyPr>
          <a:lstStyle/>
          <a:p>
            <a:r>
              <a:rPr lang="en-US" sz="2000" b="1">
                <a:latin typeface="Arial-Rounded" panose="020B0500000000000000" charset="0"/>
                <a:ea typeface="Arial-Rounded" panose="020B0500000000000000" charset="0"/>
                <a:cs typeface="Arial-Rounded" panose="020B0500000000000000" charset="0"/>
              </a:rPr>
              <a:t>- </a:t>
            </a:r>
            <a:r>
              <a:rPr lang="en-US" sz="2000" b="1">
                <a:latin typeface="Arial-SGK-TV" pitchFamily="2" charset="0"/>
                <a:ea typeface="Arial-Rounded" panose="020B0500000000000000" charset="0"/>
                <a:cs typeface="Arial-SGK-TV" pitchFamily="2" charset="0"/>
              </a:rPr>
              <a:t>Con </a:t>
            </a:r>
            <a:r>
              <a:rPr lang="en-US" sz="2000" b="1" dirty="0" err="1">
                <a:latin typeface="Arial-SGK-TV" pitchFamily="2" charset="0"/>
                <a:ea typeface="Arial-Rounded" panose="020B0500000000000000" charset="0"/>
                <a:cs typeface="Arial-SGK-TV" pitchFamily="2" charset="0"/>
              </a:rPr>
              <a:t>cùng</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gia</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đình</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đi</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chơi</a:t>
            </a:r>
            <a:r>
              <a:rPr lang="en-US" sz="2000" b="1" dirty="0">
                <a:latin typeface="Arial-SGK-TV" pitchFamily="2" charset="0"/>
                <a:ea typeface="Arial-Rounded" panose="020B0500000000000000" charset="0"/>
                <a:cs typeface="Arial-SGK-TV" pitchFamily="2" charset="0"/>
              </a:rPr>
              <a:t> </a:t>
            </a:r>
            <a:r>
              <a:rPr lang="en-US" sz="2000" b="1">
                <a:latin typeface="Arial-SGK-TV" pitchFamily="2" charset="0"/>
                <a:ea typeface="Arial-Rounded" panose="020B0500000000000000" charset="0"/>
                <a:cs typeface="Arial-SGK-TV" pitchFamily="2" charset="0"/>
              </a:rPr>
              <a:t>ở đâu?  </a:t>
            </a:r>
            <a:r>
              <a:rPr lang="en-US" sz="2000" b="1" dirty="0" err="1">
                <a:latin typeface="Arial-SGK-TV" pitchFamily="2" charset="0"/>
                <a:ea typeface="Arial-Rounded" panose="020B0500000000000000" charset="0"/>
                <a:cs typeface="Arial-SGK-TV" pitchFamily="2" charset="0"/>
              </a:rPr>
              <a:t>Nơi</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đó</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có</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đẹp</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không</a:t>
            </a:r>
            <a:r>
              <a:rPr lang="en-US" sz="2000" b="1" dirty="0">
                <a:latin typeface="Arial-SGK-TV" pitchFamily="2" charset="0"/>
                <a:ea typeface="Arial-Rounded" panose="020B0500000000000000" charset="0"/>
                <a:cs typeface="Arial-SGK-TV" pitchFamily="2" charset="0"/>
              </a:rPr>
              <a:t>?</a:t>
            </a:r>
          </a:p>
        </p:txBody>
      </p:sp>
      <p:sp>
        <p:nvSpPr>
          <p:cNvPr id="13" name="TextBox 12">
            <a:extLst>
              <a:ext uri="{FF2B5EF4-FFF2-40B4-BE49-F238E27FC236}">
                <a16:creationId xmlns:a16="http://schemas.microsoft.com/office/drawing/2014/main" xmlns="" id="{1F92405E-F12A-40DE-8932-B20722630164}"/>
              </a:ext>
            </a:extLst>
          </p:cNvPr>
          <p:cNvSpPr txBox="1"/>
          <p:nvPr/>
        </p:nvSpPr>
        <p:spPr>
          <a:xfrm>
            <a:off x="0" y="3880784"/>
            <a:ext cx="4928674" cy="400110"/>
          </a:xfrm>
          <a:prstGeom prst="rect">
            <a:avLst/>
          </a:prstGeom>
          <a:noFill/>
        </p:spPr>
        <p:txBody>
          <a:bodyPr wrap="square" rtlCol="0">
            <a:spAutoFit/>
          </a:bodyPr>
          <a:lstStyle/>
          <a:p>
            <a:r>
              <a:rPr lang="en-US" sz="2000" b="1">
                <a:latin typeface="Arial-Rounded" panose="020B0500000000000000" charset="0"/>
                <a:ea typeface="Arial-Rounded" panose="020B0500000000000000" charset="0"/>
                <a:cs typeface="Arial-Rounded" panose="020B0500000000000000" charset="0"/>
              </a:rPr>
              <a:t>- </a:t>
            </a:r>
            <a:r>
              <a:rPr lang="en-US" sz="2000" b="1">
                <a:latin typeface="Arial-SGK-TV" pitchFamily="2" charset="0"/>
                <a:ea typeface="Arial-Rounded" panose="020B0500000000000000" charset="0"/>
                <a:cs typeface="Arial-SGK-TV" pitchFamily="2" charset="0"/>
              </a:rPr>
              <a:t>Con </a:t>
            </a:r>
            <a:r>
              <a:rPr lang="en-US" sz="2000" b="1" dirty="0" err="1">
                <a:latin typeface="Arial-SGK-TV" pitchFamily="2" charset="0"/>
                <a:ea typeface="Arial-Rounded" panose="020B0500000000000000" charset="0"/>
                <a:cs typeface="Arial-SGK-TV" pitchFamily="2" charset="0"/>
              </a:rPr>
              <a:t>có</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muốn</a:t>
            </a:r>
            <a:r>
              <a:rPr lang="en-US" sz="2000" b="1" dirty="0">
                <a:latin typeface="Arial-SGK-TV" pitchFamily="2" charset="0"/>
                <a:ea typeface="Arial-Rounded" panose="020B0500000000000000" charset="0"/>
                <a:cs typeface="Arial-SGK-TV" pitchFamily="2" charset="0"/>
              </a:rPr>
              <a:t> quay </a:t>
            </a:r>
            <a:r>
              <a:rPr lang="en-US" sz="2000" b="1" dirty="0" err="1">
                <a:latin typeface="Arial-SGK-TV" pitchFamily="2" charset="0"/>
                <a:ea typeface="Arial-Rounded" panose="020B0500000000000000" charset="0"/>
                <a:cs typeface="Arial-SGK-TV" pitchFamily="2" charset="0"/>
              </a:rPr>
              <a:t>lại</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nơi</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đó</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không</a:t>
            </a:r>
            <a:r>
              <a:rPr lang="en-US" sz="2000" b="1" dirty="0">
                <a:latin typeface="Arial-SGK-TV" pitchFamily="2" charset="0"/>
                <a:ea typeface="Arial-Rounded" panose="020B0500000000000000" charset="0"/>
                <a:cs typeface="Arial-SGK-TV" pitchFamily="2" charset="0"/>
              </a:rPr>
              <a:t> ?</a:t>
            </a:r>
          </a:p>
        </p:txBody>
      </p:sp>
      <p:sp>
        <p:nvSpPr>
          <p:cNvPr id="14" name="TextBox 13">
            <a:extLst>
              <a:ext uri="{FF2B5EF4-FFF2-40B4-BE49-F238E27FC236}">
                <a16:creationId xmlns:a16="http://schemas.microsoft.com/office/drawing/2014/main" xmlns="" id="{81D619C6-27D6-4E81-A041-937B09FE4B2D}"/>
              </a:ext>
            </a:extLst>
          </p:cNvPr>
          <p:cNvSpPr txBox="1"/>
          <p:nvPr/>
        </p:nvSpPr>
        <p:spPr>
          <a:xfrm>
            <a:off x="-19158" y="3268681"/>
            <a:ext cx="8903502" cy="400110"/>
          </a:xfrm>
          <a:prstGeom prst="rect">
            <a:avLst/>
          </a:prstGeom>
          <a:noFill/>
        </p:spPr>
        <p:txBody>
          <a:bodyPr wrap="square" rtlCol="0">
            <a:spAutoFit/>
          </a:bodyPr>
          <a:lstStyle/>
          <a:p>
            <a:r>
              <a:rPr lang="en-US" sz="2000" b="1">
                <a:latin typeface="Arial-Rounded" panose="020B0500000000000000" charset="0"/>
                <a:ea typeface="Arial-Rounded" panose="020B0500000000000000" charset="0"/>
                <a:cs typeface="Arial-Rounded" panose="020B0500000000000000" charset="0"/>
              </a:rPr>
              <a:t>- </a:t>
            </a:r>
            <a:r>
              <a:rPr lang="en-US" sz="2000" b="1">
                <a:latin typeface="Arial-SGK-TV" pitchFamily="2" charset="0"/>
                <a:ea typeface="Arial-Rounded" panose="020B0500000000000000" charset="0"/>
                <a:cs typeface="Arial-SGK-TV" pitchFamily="2" charset="0"/>
              </a:rPr>
              <a:t>Con </a:t>
            </a:r>
            <a:r>
              <a:rPr lang="en-US" sz="2000" b="1" dirty="0" err="1">
                <a:latin typeface="Arial-SGK-TV" pitchFamily="2" charset="0"/>
                <a:ea typeface="Arial-Rounded" panose="020B0500000000000000" charset="0"/>
                <a:cs typeface="Arial-SGK-TV" pitchFamily="2" charset="0"/>
              </a:rPr>
              <a:t>nhớ</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nhất</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điều</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gì</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trong</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chuyến</a:t>
            </a:r>
            <a:r>
              <a:rPr lang="en-US" sz="2000" b="1" dirty="0">
                <a:latin typeface="Arial-SGK-TV" pitchFamily="2" charset="0"/>
                <a:ea typeface="Arial-Rounded" panose="020B0500000000000000" charset="0"/>
                <a:cs typeface="Arial-SGK-TV" pitchFamily="2" charset="0"/>
              </a:rPr>
              <a:t> </a:t>
            </a:r>
            <a:r>
              <a:rPr lang="en-US" sz="2000" b="1" dirty="0" err="1">
                <a:latin typeface="Arial-SGK-TV" pitchFamily="2" charset="0"/>
                <a:ea typeface="Arial-Rounded" panose="020B0500000000000000" charset="0"/>
                <a:cs typeface="Arial-SGK-TV" pitchFamily="2" charset="0"/>
              </a:rPr>
              <a:t>đi</a:t>
            </a:r>
            <a:r>
              <a:rPr lang="en-US" sz="2000" b="1" dirty="0">
                <a:latin typeface="Arial-SGK-TV" pitchFamily="2" charset="0"/>
                <a:ea typeface="Arial-Rounded" panose="020B0500000000000000" charset="0"/>
                <a:cs typeface="Arial-SGK-TV" pitchFamily="2" charset="0"/>
              </a:rPr>
              <a:t>?</a:t>
            </a:r>
          </a:p>
        </p:txBody>
      </p:sp>
    </p:spTree>
    <p:extLst>
      <p:ext uri="{BB962C8B-B14F-4D97-AF65-F5344CB8AC3E}">
        <p14:creationId xmlns:p14="http://schemas.microsoft.com/office/powerpoint/2010/main" val="32225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24"/>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636" name="Google Shape;636;p24"/>
          <p:cNvGrpSpPr/>
          <p:nvPr/>
        </p:nvGrpSpPr>
        <p:grpSpPr>
          <a:xfrm>
            <a:off x="2253689" y="1535048"/>
            <a:ext cx="1955429" cy="1333408"/>
            <a:chOff x="2253689" y="1535048"/>
            <a:chExt cx="1955429" cy="1333408"/>
          </a:xfrm>
        </p:grpSpPr>
        <p:sp>
          <p:nvSpPr>
            <p:cNvPr id="637" name="Google Shape;637;p24"/>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38" name="Google Shape;638;p24"/>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39" name="Google Shape;639;p24"/>
          <p:cNvGrpSpPr/>
          <p:nvPr/>
        </p:nvGrpSpPr>
        <p:grpSpPr>
          <a:xfrm>
            <a:off x="3760322" y="3582254"/>
            <a:ext cx="1465034" cy="1349862"/>
            <a:chOff x="3760322" y="3582254"/>
            <a:chExt cx="1465034" cy="1349862"/>
          </a:xfrm>
        </p:grpSpPr>
        <p:sp>
          <p:nvSpPr>
            <p:cNvPr id="640" name="Google Shape;640;p24"/>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41" name="Google Shape;641;p24"/>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42" name="Google Shape;642;p24"/>
          <p:cNvGrpSpPr/>
          <p:nvPr/>
        </p:nvGrpSpPr>
        <p:grpSpPr>
          <a:xfrm>
            <a:off x="6089897" y="3405944"/>
            <a:ext cx="741464" cy="878352"/>
            <a:chOff x="6119714" y="3405944"/>
            <a:chExt cx="741464" cy="878352"/>
          </a:xfrm>
        </p:grpSpPr>
        <p:sp>
          <p:nvSpPr>
            <p:cNvPr id="643" name="Google Shape;643;p24"/>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44" name="Google Shape;644;p24"/>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45" name="Google Shape;645;p24"/>
          <p:cNvGrpSpPr/>
          <p:nvPr/>
        </p:nvGrpSpPr>
        <p:grpSpPr>
          <a:xfrm>
            <a:off x="6378045" y="3998247"/>
            <a:ext cx="767568" cy="484084"/>
            <a:chOff x="6378045" y="3998247"/>
            <a:chExt cx="767568" cy="484084"/>
          </a:xfrm>
        </p:grpSpPr>
        <p:sp>
          <p:nvSpPr>
            <p:cNvPr id="646" name="Google Shape;646;p24"/>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47" name="Google Shape;647;p24"/>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48" name="Google Shape;648;p24"/>
          <p:cNvGrpSpPr/>
          <p:nvPr/>
        </p:nvGrpSpPr>
        <p:grpSpPr>
          <a:xfrm>
            <a:off x="5029754" y="2073115"/>
            <a:ext cx="598228" cy="850125"/>
            <a:chOff x="5077882" y="2061083"/>
            <a:chExt cx="598228" cy="850125"/>
          </a:xfrm>
        </p:grpSpPr>
        <p:sp>
          <p:nvSpPr>
            <p:cNvPr id="649" name="Google Shape;649;p24"/>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50" name="Google Shape;650;p24"/>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51" name="Google Shape;651;p24"/>
          <p:cNvGrpSpPr/>
          <p:nvPr/>
        </p:nvGrpSpPr>
        <p:grpSpPr>
          <a:xfrm>
            <a:off x="5299207" y="2516037"/>
            <a:ext cx="806538" cy="633648"/>
            <a:chOff x="5299207" y="2540101"/>
            <a:chExt cx="806538" cy="633648"/>
          </a:xfrm>
        </p:grpSpPr>
        <p:sp>
          <p:nvSpPr>
            <p:cNvPr id="652" name="Google Shape;652;p24"/>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53" name="Google Shape;653;p24"/>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54" name="Google Shape;654;p24"/>
          <p:cNvGrpSpPr/>
          <p:nvPr/>
        </p:nvGrpSpPr>
        <p:grpSpPr>
          <a:xfrm>
            <a:off x="7410774" y="1197999"/>
            <a:ext cx="778581" cy="875100"/>
            <a:chOff x="7374678" y="1161903"/>
            <a:chExt cx="778581" cy="875100"/>
          </a:xfrm>
        </p:grpSpPr>
        <p:sp>
          <p:nvSpPr>
            <p:cNvPr id="655" name="Google Shape;655;p24"/>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56" name="Google Shape;656;p24"/>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57" name="Google Shape;657;p24"/>
          <p:cNvGrpSpPr/>
          <p:nvPr/>
        </p:nvGrpSpPr>
        <p:grpSpPr>
          <a:xfrm>
            <a:off x="7025358" y="1209298"/>
            <a:ext cx="538720" cy="795156"/>
            <a:chOff x="7001294" y="1209298"/>
            <a:chExt cx="538720" cy="795156"/>
          </a:xfrm>
        </p:grpSpPr>
        <p:sp>
          <p:nvSpPr>
            <p:cNvPr id="658" name="Google Shape;658;p24"/>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59" name="Google Shape;659;p24"/>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60" name="Google Shape;660;p24"/>
          <p:cNvGrpSpPr/>
          <p:nvPr/>
        </p:nvGrpSpPr>
        <p:grpSpPr>
          <a:xfrm>
            <a:off x="7507360" y="1418371"/>
            <a:ext cx="2289464" cy="1795572"/>
            <a:chOff x="7507360" y="1418371"/>
            <a:chExt cx="2289464" cy="1795572"/>
          </a:xfrm>
        </p:grpSpPr>
        <p:sp>
          <p:nvSpPr>
            <p:cNvPr id="661" name="Google Shape;661;p24"/>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62" name="Google Shape;662;p24"/>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63" name="Google Shape;663;p24"/>
          <p:cNvGrpSpPr/>
          <p:nvPr/>
        </p:nvGrpSpPr>
        <p:grpSpPr>
          <a:xfrm rot="2799594" flipH="1">
            <a:off x="5077585" y="-4173"/>
            <a:ext cx="1296742" cy="2117363"/>
            <a:chOff x="1279516" y="-3525500"/>
            <a:chExt cx="1296742" cy="2550422"/>
          </a:xfrm>
        </p:grpSpPr>
        <p:sp>
          <p:nvSpPr>
            <p:cNvPr id="664" name="Google Shape;664;p24"/>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65" name="Google Shape;665;p24"/>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66" name="Google Shape;666;p24"/>
          <p:cNvGrpSpPr/>
          <p:nvPr/>
        </p:nvGrpSpPr>
        <p:grpSpPr>
          <a:xfrm>
            <a:off x="-599090" y="-78586"/>
            <a:ext cx="5213131" cy="4808241"/>
            <a:chOff x="1001374" y="-370703"/>
            <a:chExt cx="6695744" cy="6175701"/>
          </a:xfrm>
        </p:grpSpPr>
        <p:pic>
          <p:nvPicPr>
            <p:cNvPr id="667" name="Google Shape;667;p24"/>
            <p:cNvPicPr preferRelativeResize="0"/>
            <p:nvPr/>
          </p:nvPicPr>
          <p:blipFill rotWithShape="1">
            <a:blip r:embed="rId3">
              <a:alphaModFix/>
            </a:blip>
            <a:srcRect l="2993" r="4332" b="1428"/>
            <a:stretch/>
          </p:blipFill>
          <p:spPr>
            <a:xfrm>
              <a:off x="1001374" y="-370703"/>
              <a:ext cx="6695744" cy="6175701"/>
            </a:xfrm>
            <a:prstGeom prst="rect">
              <a:avLst/>
            </a:prstGeom>
            <a:noFill/>
            <a:ln>
              <a:noFill/>
            </a:ln>
          </p:spPr>
        </p:pic>
        <p:sp>
          <p:nvSpPr>
            <p:cNvPr id="668" name="Google Shape;668;p24"/>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669" name="Google Shape;669;p24"/>
          <p:cNvSpPr txBox="1"/>
          <p:nvPr/>
        </p:nvSpPr>
        <p:spPr>
          <a:xfrm>
            <a:off x="182783" y="2113681"/>
            <a:ext cx="358840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070C0"/>
                </a:solidFill>
                <a:latin typeface="Arial-SGK-TV" pitchFamily="2" charset="0"/>
                <a:ea typeface="Arial-Rounded" panose="020B0500000000000000" charset="0"/>
                <a:cs typeface="Arial-SGK-TV" pitchFamily="2" charset="0"/>
                <a:sym typeface="Arial Rounded"/>
              </a:rPr>
              <a:t>Củng c</a:t>
            </a:r>
            <a:r>
              <a:rPr lang="en-US" sz="4400" b="1">
                <a:solidFill>
                  <a:srgbClr val="0070C0"/>
                </a:solidFill>
                <a:latin typeface="Arial-Rounded" panose="020B0500000000000000" charset="0"/>
                <a:ea typeface="Arial-Rounded" panose="020B0500000000000000" charset="0"/>
                <a:cs typeface="Arial-Rounded" panose="020B0500000000000000" charset="0"/>
                <a:sym typeface="Arial Rounded"/>
              </a:rPr>
              <a:t>ố</a:t>
            </a:r>
            <a:endParaRPr sz="4400" b="1">
              <a:solidFill>
                <a:srgbClr val="0070C0"/>
              </a:solidFill>
              <a:latin typeface="Arial-Rounded" panose="020B0500000000000000" charset="0"/>
              <a:ea typeface="Arial-Rounded" panose="020B0500000000000000" charset="0"/>
              <a:cs typeface="Arial-Rounded" panose="020B0500000000000000" charset="0"/>
              <a:sym typeface="Arial Rounded"/>
            </a:endParaRPr>
          </a:p>
        </p:txBody>
      </p:sp>
      <p:sp>
        <p:nvSpPr>
          <p:cNvPr id="670" name="Google Shape;670;p24"/>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70C0"/>
                </a:solidFill>
                <a:latin typeface="Arial-Rounded" panose="020B0500000000000000" charset="0"/>
                <a:ea typeface="Arial-Rounded" panose="020B0500000000000000" charset="0"/>
                <a:cs typeface="Arial-Rounded" panose="020B0500000000000000" charset="0"/>
                <a:sym typeface="Arial Rounded"/>
              </a:rPr>
              <a:t>10</a:t>
            </a:r>
            <a:endParaRPr sz="5400" b="1">
              <a:solidFill>
                <a:srgbClr val="0070C0"/>
              </a:solidFill>
              <a:latin typeface="Arial-Rounded" panose="020B0500000000000000" charset="0"/>
              <a:ea typeface="Arial-Rounded" panose="020B0500000000000000" charset="0"/>
              <a:cs typeface="Arial-Rounded" panose="020B0500000000000000" charset="0"/>
              <a:sym typeface="Arial Rounded"/>
            </a:endParaRPr>
          </a:p>
        </p:txBody>
      </p:sp>
      <p:pic>
        <p:nvPicPr>
          <p:cNvPr id="671" name="Google Shape;671;p24"/>
          <p:cNvPicPr preferRelativeResize="0"/>
          <p:nvPr/>
        </p:nvPicPr>
        <p:blipFill rotWithShape="1">
          <a:blip r:embed="rId4">
            <a:alphaModFix/>
          </a:blip>
          <a:srcRect/>
          <a:stretch/>
        </p:blipFill>
        <p:spPr>
          <a:xfrm>
            <a:off x="6554891" y="454275"/>
            <a:ext cx="2248544" cy="753135"/>
          </a:xfrm>
          <a:prstGeom prst="rect">
            <a:avLst/>
          </a:prstGeom>
          <a:noFill/>
          <a:ln>
            <a:noFill/>
          </a:ln>
        </p:spPr>
      </p:pic>
      <p:pic>
        <p:nvPicPr>
          <p:cNvPr id="672" name="Google Shape;672;p24"/>
          <p:cNvPicPr preferRelativeResize="0"/>
          <p:nvPr/>
        </p:nvPicPr>
        <p:blipFill rotWithShape="1">
          <a:blip r:embed="rId5">
            <a:alphaModFix/>
          </a:blip>
          <a:srcRect/>
          <a:stretch/>
        </p:blipFill>
        <p:spPr>
          <a:xfrm>
            <a:off x="7214976" y="2452092"/>
            <a:ext cx="1125835" cy="26077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5"/>
                                        </p:tgtEl>
                                        <p:attrNameLst>
                                          <p:attrName>style.visibility</p:attrName>
                                        </p:attrNameLst>
                                      </p:cBhvr>
                                      <p:to>
                                        <p:strVal val="visible"/>
                                      </p:to>
                                    </p:set>
                                    <p:animEffect transition="in" filter="fade">
                                      <p:cBhvr>
                                        <p:cTn id="7" dur="750"/>
                                        <p:tgtEl>
                                          <p:spTgt spid="635"/>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663"/>
                                        </p:tgtEl>
                                        <p:attrNameLst>
                                          <p:attrName>style.visibility</p:attrName>
                                        </p:attrNameLst>
                                      </p:cBhvr>
                                      <p:to>
                                        <p:strVal val="visible"/>
                                      </p:to>
                                    </p:set>
                                    <p:anim calcmode="lin" valueType="num">
                                      <p:cBhvr additive="base">
                                        <p:cTn id="11" dur="750"/>
                                        <p:tgtEl>
                                          <p:spTgt spid="663"/>
                                        </p:tgtEl>
                                        <p:attrNameLst>
                                          <p:attrName>ppt_w</p:attrName>
                                        </p:attrNameLst>
                                      </p:cBhvr>
                                      <p:tavLst>
                                        <p:tav tm="0">
                                          <p:val>
                                            <p:strVal val="0"/>
                                          </p:val>
                                        </p:tav>
                                        <p:tav tm="100000">
                                          <p:val>
                                            <p:strVal val="#ppt_w"/>
                                          </p:val>
                                        </p:tav>
                                      </p:tavLst>
                                    </p:anim>
                                    <p:anim calcmode="lin" valueType="num">
                                      <p:cBhvr additive="base">
                                        <p:cTn id="12" dur="750"/>
                                        <p:tgtEl>
                                          <p:spTgt spid="663"/>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60"/>
                                        </p:tgtEl>
                                        <p:attrNameLst>
                                          <p:attrName>style.visibility</p:attrName>
                                        </p:attrNameLst>
                                      </p:cBhvr>
                                      <p:to>
                                        <p:strVal val="visible"/>
                                      </p:to>
                                    </p:set>
                                    <p:anim calcmode="lin" valueType="num">
                                      <p:cBhvr additive="base">
                                        <p:cTn id="15" dur="750"/>
                                        <p:tgtEl>
                                          <p:spTgt spid="660"/>
                                        </p:tgtEl>
                                        <p:attrNameLst>
                                          <p:attrName>ppt_w</p:attrName>
                                        </p:attrNameLst>
                                      </p:cBhvr>
                                      <p:tavLst>
                                        <p:tav tm="0">
                                          <p:val>
                                            <p:strVal val="0"/>
                                          </p:val>
                                        </p:tav>
                                        <p:tav tm="100000">
                                          <p:val>
                                            <p:strVal val="#ppt_w"/>
                                          </p:val>
                                        </p:tav>
                                      </p:tavLst>
                                    </p:anim>
                                    <p:anim calcmode="lin" valueType="num">
                                      <p:cBhvr additive="base">
                                        <p:cTn id="16" dur="750"/>
                                        <p:tgtEl>
                                          <p:spTgt spid="66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54"/>
                                        </p:tgtEl>
                                        <p:attrNameLst>
                                          <p:attrName>style.visibility</p:attrName>
                                        </p:attrNameLst>
                                      </p:cBhvr>
                                      <p:to>
                                        <p:strVal val="visible"/>
                                      </p:to>
                                    </p:set>
                                    <p:anim calcmode="lin" valueType="num">
                                      <p:cBhvr additive="base">
                                        <p:cTn id="19" dur="750"/>
                                        <p:tgtEl>
                                          <p:spTgt spid="654"/>
                                        </p:tgtEl>
                                        <p:attrNameLst>
                                          <p:attrName>ppt_w</p:attrName>
                                        </p:attrNameLst>
                                      </p:cBhvr>
                                      <p:tavLst>
                                        <p:tav tm="0">
                                          <p:val>
                                            <p:strVal val="0"/>
                                          </p:val>
                                        </p:tav>
                                        <p:tav tm="100000">
                                          <p:val>
                                            <p:strVal val="#ppt_w"/>
                                          </p:val>
                                        </p:tav>
                                      </p:tavLst>
                                    </p:anim>
                                    <p:anim calcmode="lin" valueType="num">
                                      <p:cBhvr additive="base">
                                        <p:cTn id="20" dur="750"/>
                                        <p:tgtEl>
                                          <p:spTgt spid="654"/>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57"/>
                                        </p:tgtEl>
                                        <p:attrNameLst>
                                          <p:attrName>style.visibility</p:attrName>
                                        </p:attrNameLst>
                                      </p:cBhvr>
                                      <p:to>
                                        <p:strVal val="visible"/>
                                      </p:to>
                                    </p:set>
                                    <p:anim calcmode="lin" valueType="num">
                                      <p:cBhvr additive="base">
                                        <p:cTn id="23" dur="750"/>
                                        <p:tgtEl>
                                          <p:spTgt spid="657"/>
                                        </p:tgtEl>
                                        <p:attrNameLst>
                                          <p:attrName>ppt_w</p:attrName>
                                        </p:attrNameLst>
                                      </p:cBhvr>
                                      <p:tavLst>
                                        <p:tav tm="0">
                                          <p:val>
                                            <p:strVal val="0"/>
                                          </p:val>
                                        </p:tav>
                                        <p:tav tm="100000">
                                          <p:val>
                                            <p:strVal val="#ppt_w"/>
                                          </p:val>
                                        </p:tav>
                                      </p:tavLst>
                                    </p:anim>
                                    <p:anim calcmode="lin" valueType="num">
                                      <p:cBhvr additive="base">
                                        <p:cTn id="24" dur="750"/>
                                        <p:tgtEl>
                                          <p:spTgt spid="657"/>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51"/>
                                        </p:tgtEl>
                                        <p:attrNameLst>
                                          <p:attrName>style.visibility</p:attrName>
                                        </p:attrNameLst>
                                      </p:cBhvr>
                                      <p:to>
                                        <p:strVal val="visible"/>
                                      </p:to>
                                    </p:set>
                                    <p:anim calcmode="lin" valueType="num">
                                      <p:cBhvr additive="base">
                                        <p:cTn id="27" dur="750"/>
                                        <p:tgtEl>
                                          <p:spTgt spid="651"/>
                                        </p:tgtEl>
                                        <p:attrNameLst>
                                          <p:attrName>ppt_w</p:attrName>
                                        </p:attrNameLst>
                                      </p:cBhvr>
                                      <p:tavLst>
                                        <p:tav tm="0">
                                          <p:val>
                                            <p:strVal val="0"/>
                                          </p:val>
                                        </p:tav>
                                        <p:tav tm="100000">
                                          <p:val>
                                            <p:strVal val="#ppt_w"/>
                                          </p:val>
                                        </p:tav>
                                      </p:tavLst>
                                    </p:anim>
                                    <p:anim calcmode="lin" valueType="num">
                                      <p:cBhvr additive="base">
                                        <p:cTn id="28" dur="750"/>
                                        <p:tgtEl>
                                          <p:spTgt spid="651"/>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648"/>
                                        </p:tgtEl>
                                        <p:attrNameLst>
                                          <p:attrName>style.visibility</p:attrName>
                                        </p:attrNameLst>
                                      </p:cBhvr>
                                      <p:to>
                                        <p:strVal val="visible"/>
                                      </p:to>
                                    </p:set>
                                    <p:anim calcmode="lin" valueType="num">
                                      <p:cBhvr additive="base">
                                        <p:cTn id="31" dur="750"/>
                                        <p:tgtEl>
                                          <p:spTgt spid="648"/>
                                        </p:tgtEl>
                                        <p:attrNameLst>
                                          <p:attrName>ppt_w</p:attrName>
                                        </p:attrNameLst>
                                      </p:cBhvr>
                                      <p:tavLst>
                                        <p:tav tm="0">
                                          <p:val>
                                            <p:strVal val="0"/>
                                          </p:val>
                                        </p:tav>
                                        <p:tav tm="100000">
                                          <p:val>
                                            <p:strVal val="#ppt_w"/>
                                          </p:val>
                                        </p:tav>
                                      </p:tavLst>
                                    </p:anim>
                                    <p:anim calcmode="lin" valueType="num">
                                      <p:cBhvr additive="base">
                                        <p:cTn id="32" dur="750"/>
                                        <p:tgtEl>
                                          <p:spTgt spid="648"/>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642"/>
                                        </p:tgtEl>
                                        <p:attrNameLst>
                                          <p:attrName>style.visibility</p:attrName>
                                        </p:attrNameLst>
                                      </p:cBhvr>
                                      <p:to>
                                        <p:strVal val="visible"/>
                                      </p:to>
                                    </p:set>
                                    <p:anim calcmode="lin" valueType="num">
                                      <p:cBhvr additive="base">
                                        <p:cTn id="35" dur="750"/>
                                        <p:tgtEl>
                                          <p:spTgt spid="642"/>
                                        </p:tgtEl>
                                        <p:attrNameLst>
                                          <p:attrName>ppt_w</p:attrName>
                                        </p:attrNameLst>
                                      </p:cBhvr>
                                      <p:tavLst>
                                        <p:tav tm="0">
                                          <p:val>
                                            <p:strVal val="0"/>
                                          </p:val>
                                        </p:tav>
                                        <p:tav tm="100000">
                                          <p:val>
                                            <p:strVal val="#ppt_w"/>
                                          </p:val>
                                        </p:tav>
                                      </p:tavLst>
                                    </p:anim>
                                    <p:anim calcmode="lin" valueType="num">
                                      <p:cBhvr additive="base">
                                        <p:cTn id="36" dur="750"/>
                                        <p:tgtEl>
                                          <p:spTgt spid="642"/>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645"/>
                                        </p:tgtEl>
                                        <p:attrNameLst>
                                          <p:attrName>style.visibility</p:attrName>
                                        </p:attrNameLst>
                                      </p:cBhvr>
                                      <p:to>
                                        <p:strVal val="visible"/>
                                      </p:to>
                                    </p:set>
                                    <p:anim calcmode="lin" valueType="num">
                                      <p:cBhvr additive="base">
                                        <p:cTn id="39" dur="750"/>
                                        <p:tgtEl>
                                          <p:spTgt spid="645"/>
                                        </p:tgtEl>
                                        <p:attrNameLst>
                                          <p:attrName>ppt_w</p:attrName>
                                        </p:attrNameLst>
                                      </p:cBhvr>
                                      <p:tavLst>
                                        <p:tav tm="0">
                                          <p:val>
                                            <p:strVal val="0"/>
                                          </p:val>
                                        </p:tav>
                                        <p:tav tm="100000">
                                          <p:val>
                                            <p:strVal val="#ppt_w"/>
                                          </p:val>
                                        </p:tav>
                                      </p:tavLst>
                                    </p:anim>
                                    <p:anim calcmode="lin" valueType="num">
                                      <p:cBhvr additive="base">
                                        <p:cTn id="40" dur="750"/>
                                        <p:tgtEl>
                                          <p:spTgt spid="645"/>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639"/>
                                        </p:tgtEl>
                                        <p:attrNameLst>
                                          <p:attrName>style.visibility</p:attrName>
                                        </p:attrNameLst>
                                      </p:cBhvr>
                                      <p:to>
                                        <p:strVal val="visible"/>
                                      </p:to>
                                    </p:set>
                                    <p:anim calcmode="lin" valueType="num">
                                      <p:cBhvr additive="base">
                                        <p:cTn id="43" dur="750"/>
                                        <p:tgtEl>
                                          <p:spTgt spid="639"/>
                                        </p:tgtEl>
                                        <p:attrNameLst>
                                          <p:attrName>ppt_w</p:attrName>
                                        </p:attrNameLst>
                                      </p:cBhvr>
                                      <p:tavLst>
                                        <p:tav tm="0">
                                          <p:val>
                                            <p:strVal val="0"/>
                                          </p:val>
                                        </p:tav>
                                        <p:tav tm="100000">
                                          <p:val>
                                            <p:strVal val="#ppt_w"/>
                                          </p:val>
                                        </p:tav>
                                      </p:tavLst>
                                    </p:anim>
                                    <p:anim calcmode="lin" valueType="num">
                                      <p:cBhvr additive="base">
                                        <p:cTn id="44" dur="750"/>
                                        <p:tgtEl>
                                          <p:spTgt spid="639"/>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636"/>
                                        </p:tgtEl>
                                        <p:attrNameLst>
                                          <p:attrName>style.visibility</p:attrName>
                                        </p:attrNameLst>
                                      </p:cBhvr>
                                      <p:to>
                                        <p:strVal val="visible"/>
                                      </p:to>
                                    </p:set>
                                    <p:anim calcmode="lin" valueType="num">
                                      <p:cBhvr additive="base">
                                        <p:cTn id="47" dur="750"/>
                                        <p:tgtEl>
                                          <p:spTgt spid="636"/>
                                        </p:tgtEl>
                                        <p:attrNameLst>
                                          <p:attrName>ppt_w</p:attrName>
                                        </p:attrNameLst>
                                      </p:cBhvr>
                                      <p:tavLst>
                                        <p:tav tm="0">
                                          <p:val>
                                            <p:strVal val="0"/>
                                          </p:val>
                                        </p:tav>
                                        <p:tav tm="100000">
                                          <p:val>
                                            <p:strVal val="#ppt_w"/>
                                          </p:val>
                                        </p:tav>
                                      </p:tavLst>
                                    </p:anim>
                                    <p:anim calcmode="lin" valueType="num">
                                      <p:cBhvr additive="base">
                                        <p:cTn id="48" dur="750"/>
                                        <p:tgtEl>
                                          <p:spTgt spid="636"/>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672"/>
                                        </p:tgtEl>
                                        <p:attrNameLst>
                                          <p:attrName>style.visibility</p:attrName>
                                        </p:attrNameLst>
                                      </p:cBhvr>
                                      <p:to>
                                        <p:strVal val="visible"/>
                                      </p:to>
                                    </p:set>
                                    <p:animEffect transition="in" filter="fade">
                                      <p:cBhvr>
                                        <p:cTn id="52" dur="1000"/>
                                        <p:tgtEl>
                                          <p:spTgt spid="672"/>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666"/>
                                        </p:tgtEl>
                                        <p:attrNameLst>
                                          <p:attrName>style.visibility</p:attrName>
                                        </p:attrNameLst>
                                      </p:cBhvr>
                                      <p:to>
                                        <p:strVal val="visible"/>
                                      </p:to>
                                    </p:set>
                                    <p:anim calcmode="lin" valueType="num">
                                      <p:cBhvr additive="base">
                                        <p:cTn id="56" dur="750"/>
                                        <p:tgtEl>
                                          <p:spTgt spid="666"/>
                                        </p:tgtEl>
                                        <p:attrNameLst>
                                          <p:attrName>ppt_w</p:attrName>
                                        </p:attrNameLst>
                                      </p:cBhvr>
                                      <p:tavLst>
                                        <p:tav tm="0">
                                          <p:val>
                                            <p:strVal val="0"/>
                                          </p:val>
                                        </p:tav>
                                        <p:tav tm="100000">
                                          <p:val>
                                            <p:strVal val="#ppt_w"/>
                                          </p:val>
                                        </p:tav>
                                      </p:tavLst>
                                    </p:anim>
                                    <p:anim calcmode="lin" valueType="num">
                                      <p:cBhvr additive="base">
                                        <p:cTn id="57" dur="750"/>
                                        <p:tgtEl>
                                          <p:spTgt spid="666"/>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666"/>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670"/>
                                        </p:tgtEl>
                                        <p:attrNameLst>
                                          <p:attrName>style.visibility</p:attrName>
                                        </p:attrNameLst>
                                      </p:cBhvr>
                                      <p:to>
                                        <p:strVal val="visible"/>
                                      </p:to>
                                    </p:set>
                                    <p:animEffect transition="in" filter="fade">
                                      <p:cBhvr>
                                        <p:cTn id="63" dur="500"/>
                                        <p:tgtEl>
                                          <p:spTgt spid="670"/>
                                        </p:tgtEl>
                                      </p:cBhvr>
                                    </p:animEffect>
                                  </p:childTnLst>
                                </p:cTn>
                              </p:par>
                              <p:par>
                                <p:cTn id="64" presetID="10" presetClass="entr" presetSubtype="0" fill="hold" nodeType="withEffect">
                                  <p:stCondLst>
                                    <p:cond delay="1250"/>
                                  </p:stCondLst>
                                  <p:childTnLst>
                                    <p:set>
                                      <p:cBhvr>
                                        <p:cTn id="65" dur="1" fill="hold">
                                          <p:stCondLst>
                                            <p:cond delay="0"/>
                                          </p:stCondLst>
                                        </p:cTn>
                                        <p:tgtEl>
                                          <p:spTgt spid="669"/>
                                        </p:tgtEl>
                                        <p:attrNameLst>
                                          <p:attrName>style.visibility</p:attrName>
                                        </p:attrNameLst>
                                      </p:cBhvr>
                                      <p:to>
                                        <p:strVal val="visible"/>
                                      </p:to>
                                    </p:set>
                                    <p:animEffect transition="in" filter="fade">
                                      <p:cBhvr>
                                        <p:cTn id="66" dur="500"/>
                                        <p:tgtEl>
                                          <p:spTgt spid="669"/>
                                        </p:tgtEl>
                                      </p:cBhvr>
                                    </p:animEffect>
                                  </p:childTnLst>
                                </p:cTn>
                              </p:par>
                              <p:par>
                                <p:cTn id="67" presetID="2" presetClass="entr" presetSubtype="2" fill="hold" nodeType="withEffect">
                                  <p:stCondLst>
                                    <p:cond delay="2250"/>
                                  </p:stCondLst>
                                  <p:childTnLst>
                                    <p:set>
                                      <p:cBhvr>
                                        <p:cTn id="68" dur="1" fill="hold">
                                          <p:stCondLst>
                                            <p:cond delay="0"/>
                                          </p:stCondLst>
                                        </p:cTn>
                                        <p:tgtEl>
                                          <p:spTgt spid="671"/>
                                        </p:tgtEl>
                                        <p:attrNameLst>
                                          <p:attrName>style.visibility</p:attrName>
                                        </p:attrNameLst>
                                      </p:cBhvr>
                                      <p:to>
                                        <p:strVal val="visible"/>
                                      </p:to>
                                    </p:set>
                                    <p:anim calcmode="lin" valueType="num">
                                      <p:cBhvr additive="base">
                                        <p:cTn id="69" dur="1250"/>
                                        <p:tgtEl>
                                          <p:spTgt spid="67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
          <p:cNvPicPr preferRelativeResize="0"/>
          <p:nvPr/>
        </p:nvPicPr>
        <p:blipFill rotWithShape="1">
          <a:blip r:embed="rId3">
            <a:alphaModFix/>
          </a:blip>
          <a:srcRect/>
          <a:stretch/>
        </p:blipFill>
        <p:spPr>
          <a:xfrm>
            <a:off x="179770" y="528041"/>
            <a:ext cx="1996233" cy="668625"/>
          </a:xfrm>
          <a:prstGeom prst="rect">
            <a:avLst/>
          </a:prstGeom>
          <a:noFill/>
          <a:ln>
            <a:noFill/>
          </a:ln>
        </p:spPr>
      </p:pic>
      <p:pic>
        <p:nvPicPr>
          <p:cNvPr id="117" name="Google Shape;117;p1"/>
          <p:cNvPicPr preferRelativeResize="0"/>
          <p:nvPr/>
        </p:nvPicPr>
        <p:blipFill rotWithShape="1">
          <a:blip r:embed="rId4">
            <a:alphaModFix/>
          </a:blip>
          <a:srcRect l="135" t="36970" r="-1"/>
          <a:stretch/>
        </p:blipFill>
        <p:spPr>
          <a:xfrm>
            <a:off x="1" y="1828800"/>
            <a:ext cx="9143998" cy="3004238"/>
          </a:xfrm>
          <a:prstGeom prst="rect">
            <a:avLst/>
          </a:prstGeom>
          <a:noFill/>
          <a:ln>
            <a:noFill/>
          </a:ln>
        </p:spPr>
      </p:pic>
      <p:pic>
        <p:nvPicPr>
          <p:cNvPr id="118" name="Google Shape;118;p1"/>
          <p:cNvPicPr preferRelativeResize="0"/>
          <p:nvPr/>
        </p:nvPicPr>
        <p:blipFill rotWithShape="1">
          <a:blip r:embed="rId5">
            <a:alphaModFix/>
          </a:blip>
          <a:srcRect/>
          <a:stretch/>
        </p:blipFill>
        <p:spPr>
          <a:xfrm>
            <a:off x="-1" y="3432997"/>
            <a:ext cx="9613558" cy="1508031"/>
          </a:xfrm>
          <a:prstGeom prst="rect">
            <a:avLst/>
          </a:prstGeom>
          <a:noFill/>
          <a:ln>
            <a:noFill/>
          </a:ln>
        </p:spPr>
      </p:pic>
      <p:pic>
        <p:nvPicPr>
          <p:cNvPr id="119" name="Google Shape;119;p1"/>
          <p:cNvPicPr preferRelativeResize="0"/>
          <p:nvPr/>
        </p:nvPicPr>
        <p:blipFill rotWithShape="1">
          <a:blip r:embed="rId6">
            <a:alphaModFix/>
          </a:blip>
          <a:srcRect/>
          <a:stretch/>
        </p:blipFill>
        <p:spPr>
          <a:xfrm>
            <a:off x="-104572" y="321272"/>
            <a:ext cx="9248571" cy="8019887"/>
          </a:xfrm>
          <a:prstGeom prst="rect">
            <a:avLst/>
          </a:prstGeom>
          <a:noFill/>
          <a:ln>
            <a:noFill/>
          </a:ln>
        </p:spPr>
      </p:pic>
      <p:sp>
        <p:nvSpPr>
          <p:cNvPr id="120" name="Google Shape;120;p1"/>
          <p:cNvSpPr/>
          <p:nvPr/>
        </p:nvSpPr>
        <p:spPr>
          <a:xfrm>
            <a:off x="1436915" y="1401208"/>
            <a:ext cx="6253677" cy="3444184"/>
          </a:xfrm>
          <a:custGeom>
            <a:avLst/>
            <a:gdLst/>
            <a:ahLst/>
            <a:cxnLst/>
            <a:rect l="l" t="t" r="r" b="b"/>
            <a:pathLst>
              <a:path w="5387546" h="2967166" extrusionOk="0">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24" name="Google Shape;124;p1"/>
          <p:cNvSpPr/>
          <p:nvPr/>
        </p:nvSpPr>
        <p:spPr>
          <a:xfrm>
            <a:off x="3919308" y="2085155"/>
            <a:ext cx="1438276"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err="1">
                <a:ln>
                  <a:noFill/>
                </a:ln>
                <a:solidFill>
                  <a:srgbClr val="0070C0"/>
                </a:solidFill>
                <a:effectLst/>
                <a:uLnTx/>
                <a:uFillTx/>
                <a:latin typeface="Arial-SGK-TV" pitchFamily="2" charset="0"/>
                <a:ea typeface="Arial Rounded"/>
                <a:cs typeface="Arial-SGK-TV" pitchFamily="2" charset="0"/>
                <a:sym typeface="Arial Rounded"/>
              </a:rPr>
              <a:t>Bài</a:t>
            </a:r>
            <a:r>
              <a:rPr kumimoji="0" lang="en-US" sz="4000" b="1" i="0" u="none" strike="noStrike" kern="0" cap="none" spc="0" normalizeH="0" baseline="0" noProof="0">
                <a:ln>
                  <a:noFill/>
                </a:ln>
                <a:solidFill>
                  <a:srgbClr val="0070C0"/>
                </a:solidFill>
                <a:effectLst/>
                <a:uLnTx/>
                <a:uFillTx/>
                <a:latin typeface="Arial-SGK-TV" pitchFamily="2" charset="0"/>
                <a:ea typeface="Arial Rounded"/>
                <a:cs typeface="Arial-SGK-TV" pitchFamily="2" charset="0"/>
                <a:sym typeface="Arial Rounded"/>
              </a:rPr>
              <a:t> 3</a:t>
            </a:r>
            <a:endParaRPr kumimoji="0" sz="3600" b="1" i="0" u="none" strike="noStrike" kern="0" cap="none" spc="0" normalizeH="0" baseline="0" noProof="0" dirty="0">
              <a:ln>
                <a:noFill/>
              </a:ln>
              <a:solidFill>
                <a:srgbClr val="0070C0"/>
              </a:solidFill>
              <a:effectLst/>
              <a:uLnTx/>
              <a:uFillTx/>
              <a:latin typeface="Arial-SGK-TV" pitchFamily="2" charset="0"/>
              <a:ea typeface="Arial Rounded"/>
              <a:cs typeface="Arial-SGK-TV" pitchFamily="2" charset="0"/>
              <a:sym typeface="Arial Rounded"/>
            </a:endParaRPr>
          </a:p>
        </p:txBody>
      </p:sp>
      <p:pic>
        <p:nvPicPr>
          <p:cNvPr id="125" name="Google Shape;125;p1"/>
          <p:cNvPicPr preferRelativeResize="0"/>
          <p:nvPr/>
        </p:nvPicPr>
        <p:blipFill rotWithShape="1">
          <a:blip r:embed="rId7">
            <a:alphaModFix/>
          </a:blip>
          <a:srcRect l="30888" t="27748" r="21866"/>
          <a:stretch/>
        </p:blipFill>
        <p:spPr>
          <a:xfrm>
            <a:off x="6598507" y="-24714"/>
            <a:ext cx="2545493" cy="2463792"/>
          </a:xfrm>
          <a:prstGeom prst="rect">
            <a:avLst/>
          </a:prstGeom>
          <a:noFill/>
          <a:ln>
            <a:noFill/>
          </a:ln>
        </p:spPr>
      </p:pic>
      <p:pic>
        <p:nvPicPr>
          <p:cNvPr id="126" name="Google Shape;126;p1"/>
          <p:cNvPicPr preferRelativeResize="0"/>
          <p:nvPr/>
        </p:nvPicPr>
        <p:blipFill rotWithShape="1">
          <a:blip r:embed="rId8">
            <a:alphaModFix/>
          </a:blip>
          <a:srcRect l="1" r="77432"/>
          <a:stretch/>
        </p:blipFill>
        <p:spPr>
          <a:xfrm>
            <a:off x="0" y="3630617"/>
            <a:ext cx="2063578" cy="1215615"/>
          </a:xfrm>
          <a:prstGeom prst="rect">
            <a:avLst/>
          </a:prstGeom>
          <a:noFill/>
          <a:ln>
            <a:noFill/>
          </a:ln>
        </p:spPr>
      </p:pic>
      <p:grpSp>
        <p:nvGrpSpPr>
          <p:cNvPr id="127" name="Google Shape;127;p1"/>
          <p:cNvGrpSpPr/>
          <p:nvPr/>
        </p:nvGrpSpPr>
        <p:grpSpPr>
          <a:xfrm>
            <a:off x="479780" y="2610930"/>
            <a:ext cx="1053959" cy="2015590"/>
            <a:chOff x="181346" y="1761375"/>
            <a:chExt cx="1517253" cy="2901593"/>
          </a:xfrm>
        </p:grpSpPr>
        <p:pic>
          <p:nvPicPr>
            <p:cNvPr id="128" name="Google Shape;128;p1"/>
            <p:cNvPicPr preferRelativeResize="0"/>
            <p:nvPr/>
          </p:nvPicPr>
          <p:blipFill rotWithShape="1">
            <a:blip r:embed="rId9">
              <a:alphaModFix/>
            </a:blip>
            <a:srcRect/>
            <a:stretch/>
          </p:blipFill>
          <p:spPr>
            <a:xfrm>
              <a:off x="622043" y="1761375"/>
              <a:ext cx="885486" cy="2901593"/>
            </a:xfrm>
            <a:prstGeom prst="rect">
              <a:avLst/>
            </a:prstGeom>
            <a:noFill/>
            <a:ln>
              <a:noFill/>
            </a:ln>
          </p:spPr>
        </p:pic>
        <p:pic>
          <p:nvPicPr>
            <p:cNvPr id="129" name="Google Shape;129;p1"/>
            <p:cNvPicPr preferRelativeResize="0"/>
            <p:nvPr/>
          </p:nvPicPr>
          <p:blipFill rotWithShape="1">
            <a:blip r:embed="rId10">
              <a:alphaModFix/>
            </a:blip>
            <a:srcRect/>
            <a:stretch/>
          </p:blipFill>
          <p:spPr>
            <a:xfrm>
              <a:off x="1186323" y="2638386"/>
              <a:ext cx="512276" cy="2024582"/>
            </a:xfrm>
            <a:prstGeom prst="rect">
              <a:avLst/>
            </a:prstGeom>
            <a:noFill/>
            <a:ln>
              <a:noFill/>
            </a:ln>
          </p:spPr>
        </p:pic>
        <p:pic>
          <p:nvPicPr>
            <p:cNvPr id="130" name="Google Shape;130;p1"/>
            <p:cNvPicPr preferRelativeResize="0"/>
            <p:nvPr/>
          </p:nvPicPr>
          <p:blipFill rotWithShape="1">
            <a:blip r:embed="rId11">
              <a:alphaModFix/>
            </a:blip>
            <a:srcRect/>
            <a:stretch/>
          </p:blipFill>
          <p:spPr>
            <a:xfrm>
              <a:off x="181346" y="2373835"/>
              <a:ext cx="711093" cy="2289133"/>
            </a:xfrm>
            <a:prstGeom prst="rect">
              <a:avLst/>
            </a:prstGeom>
            <a:noFill/>
            <a:ln>
              <a:noFill/>
            </a:ln>
          </p:spPr>
        </p:pic>
      </p:grpSp>
      <p:pic>
        <p:nvPicPr>
          <p:cNvPr id="131" name="Google Shape;131;p1"/>
          <p:cNvPicPr preferRelativeResize="0"/>
          <p:nvPr/>
        </p:nvPicPr>
        <p:blipFill rotWithShape="1">
          <a:blip r:embed="rId8">
            <a:alphaModFix/>
          </a:blip>
          <a:srcRect l="77162"/>
          <a:stretch/>
        </p:blipFill>
        <p:spPr>
          <a:xfrm>
            <a:off x="7055708" y="3600543"/>
            <a:ext cx="2088292" cy="1215615"/>
          </a:xfrm>
          <a:prstGeom prst="rect">
            <a:avLst/>
          </a:prstGeom>
          <a:noFill/>
          <a:ln>
            <a:noFill/>
          </a:ln>
        </p:spPr>
      </p:pic>
      <p:pic>
        <p:nvPicPr>
          <p:cNvPr id="132" name="Google Shape;132;p1"/>
          <p:cNvPicPr preferRelativeResize="0"/>
          <p:nvPr/>
        </p:nvPicPr>
        <p:blipFill rotWithShape="1">
          <a:blip r:embed="rId12">
            <a:alphaModFix/>
          </a:blip>
          <a:srcRect r="45910"/>
          <a:stretch/>
        </p:blipFill>
        <p:spPr>
          <a:xfrm>
            <a:off x="7252679" y="2497731"/>
            <a:ext cx="1632418" cy="2532923"/>
          </a:xfrm>
          <a:prstGeom prst="rect">
            <a:avLst/>
          </a:prstGeom>
          <a:noFill/>
          <a:ln>
            <a:noFill/>
          </a:ln>
        </p:spPr>
      </p:pic>
      <p:sp>
        <p:nvSpPr>
          <p:cNvPr id="133" name="Google Shape;133;p1"/>
          <p:cNvSpPr/>
          <p:nvPr/>
        </p:nvSpPr>
        <p:spPr>
          <a:xfrm>
            <a:off x="-4933" y="4626519"/>
            <a:ext cx="9144000" cy="514663"/>
          </a:xfrm>
          <a:custGeom>
            <a:avLst/>
            <a:gdLst/>
            <a:ahLst/>
            <a:cxnLst/>
            <a:rect l="l" t="t" r="r" b="b"/>
            <a:pathLst>
              <a:path w="9144000" h="608571" extrusionOk="0">
                <a:moveTo>
                  <a:pt x="0" y="0"/>
                </a:moveTo>
                <a:lnTo>
                  <a:pt x="9144000" y="0"/>
                </a:lnTo>
                <a:lnTo>
                  <a:pt x="9144000" y="608571"/>
                </a:lnTo>
                <a:lnTo>
                  <a:pt x="0" y="608571"/>
                </a:lnTo>
                <a:close/>
              </a:path>
            </a:pathLst>
          </a:custGeom>
          <a:solidFill>
            <a:srgbClr val="C4D83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 name="Google Shape;134;p1"/>
          <p:cNvSpPr/>
          <p:nvPr/>
        </p:nvSpPr>
        <p:spPr>
          <a:xfrm>
            <a:off x="-4933" y="4718797"/>
            <a:ext cx="9144000" cy="426773"/>
          </a:xfrm>
          <a:custGeom>
            <a:avLst/>
            <a:gdLst/>
            <a:ahLst/>
            <a:cxnLst/>
            <a:rect l="l" t="t" r="r" b="b"/>
            <a:pathLst>
              <a:path w="9144000" h="608571" extrusionOk="0">
                <a:moveTo>
                  <a:pt x="0" y="0"/>
                </a:moveTo>
                <a:lnTo>
                  <a:pt x="9144000" y="0"/>
                </a:lnTo>
                <a:lnTo>
                  <a:pt x="9144000" y="608571"/>
                </a:lnTo>
                <a:lnTo>
                  <a:pt x="0" y="608571"/>
                </a:lnTo>
                <a:close/>
              </a:path>
            </a:pathLst>
          </a:custGeom>
          <a:solidFill>
            <a:srgbClr val="8CB8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5" name="Google Shape;135;p1"/>
          <p:cNvSpPr/>
          <p:nvPr/>
        </p:nvSpPr>
        <p:spPr>
          <a:xfrm>
            <a:off x="-4933" y="4865599"/>
            <a:ext cx="9144000" cy="274229"/>
          </a:xfrm>
          <a:custGeom>
            <a:avLst/>
            <a:gdLst/>
            <a:ahLst/>
            <a:cxnLst/>
            <a:rect l="l" t="t" r="r" b="b"/>
            <a:pathLst>
              <a:path w="9144000" h="608571" extrusionOk="0">
                <a:moveTo>
                  <a:pt x="0" y="0"/>
                </a:moveTo>
                <a:lnTo>
                  <a:pt x="9144000" y="0"/>
                </a:lnTo>
                <a:lnTo>
                  <a:pt x="9144000" y="608571"/>
                </a:lnTo>
                <a:lnTo>
                  <a:pt x="0" y="608571"/>
                </a:lnTo>
                <a:close/>
              </a:path>
            </a:pathLst>
          </a:custGeom>
          <a:solidFill>
            <a:srgbClr val="679C3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36" name="Google Shape;136;p1"/>
          <p:cNvPicPr preferRelativeResize="0"/>
          <p:nvPr/>
        </p:nvPicPr>
        <p:blipFill rotWithShape="1">
          <a:blip r:embed="rId13">
            <a:alphaModFix/>
          </a:blip>
          <a:srcRect/>
          <a:stretch/>
        </p:blipFill>
        <p:spPr>
          <a:xfrm>
            <a:off x="9308757" y="-766706"/>
            <a:ext cx="609600" cy="609600"/>
          </a:xfrm>
          <a:prstGeom prst="rect">
            <a:avLst/>
          </a:prstGeom>
          <a:noFill/>
          <a:ln>
            <a:noFill/>
          </a:ln>
        </p:spPr>
      </p:pic>
      <p:sp>
        <p:nvSpPr>
          <p:cNvPr id="21" name="Google Shape;124;p1"/>
          <p:cNvSpPr/>
          <p:nvPr/>
        </p:nvSpPr>
        <p:spPr>
          <a:xfrm>
            <a:off x="1660040" y="2756181"/>
            <a:ext cx="7003518"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FF6600"/>
                </a:solidFill>
                <a:effectLst/>
                <a:uLnTx/>
                <a:uFillTx/>
                <a:latin typeface="Arial-SGK-TV" pitchFamily="2" charset="0"/>
                <a:ea typeface="Arial Rounded"/>
                <a:cs typeface="Arial-SGK-TV" pitchFamily="2" charset="0"/>
                <a:sym typeface="Arial Rounded"/>
              </a:rPr>
              <a:t>Cả</a:t>
            </a:r>
            <a:r>
              <a:rPr kumimoji="0" lang="en-US" sz="4800" b="1" i="0" u="none" strike="noStrike" kern="0" cap="none" spc="0" normalizeH="0" noProof="0">
                <a:ln>
                  <a:noFill/>
                </a:ln>
                <a:solidFill>
                  <a:srgbClr val="FF6600"/>
                </a:solidFill>
                <a:effectLst/>
                <a:uLnTx/>
                <a:uFillTx/>
                <a:latin typeface="Arial-SGK-TV" pitchFamily="2" charset="0"/>
                <a:ea typeface="Arial Rounded"/>
                <a:cs typeface="Arial-SGK-TV" pitchFamily="2" charset="0"/>
                <a:sym typeface="Arial Rounded"/>
              </a:rPr>
              <a:t> nhà đi chơi núi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800" b="1">
                <a:solidFill>
                  <a:srgbClr val="FF6600"/>
                </a:solidFill>
                <a:latin typeface="Arial-SGK-TV" pitchFamily="2" charset="0"/>
                <a:ea typeface="Arial Rounded"/>
                <a:cs typeface="Arial-SGK-TV" pitchFamily="2" charset="0"/>
                <a:sym typeface="Arial Rounded"/>
              </a:rPr>
              <a:t>      </a:t>
            </a:r>
            <a:r>
              <a:rPr kumimoji="0" lang="en-US" sz="4800" b="1" i="0" u="none" strike="noStrike" kern="0" cap="none" spc="0" normalizeH="0" noProof="0">
                <a:ln>
                  <a:noFill/>
                </a:ln>
                <a:solidFill>
                  <a:srgbClr val="FF6600"/>
                </a:solidFill>
                <a:effectLst/>
                <a:uLnTx/>
                <a:uFillTx/>
                <a:latin typeface="Arial-SGK-TV" pitchFamily="2" charset="0"/>
                <a:ea typeface="Arial Rounded"/>
                <a:cs typeface="Arial-SGK-TV" pitchFamily="2" charset="0"/>
                <a:sym typeface="Arial Rounded"/>
              </a:rPr>
              <a:t>( Tiết 3 + 4)</a:t>
            </a:r>
            <a:endParaRPr kumimoji="0" sz="4400" b="1" i="0" u="none" strike="noStrike" kern="0" cap="none" spc="0" normalizeH="0" baseline="0" noProof="0" dirty="0">
              <a:ln>
                <a:noFill/>
              </a:ln>
              <a:solidFill>
                <a:srgbClr val="FF6600"/>
              </a:solidFill>
              <a:effectLst/>
              <a:uLnTx/>
              <a:uFillTx/>
              <a:latin typeface="Arial-SGK-TV" pitchFamily="2" charset="0"/>
              <a:ea typeface="Arial Rounded"/>
              <a:cs typeface="Arial-SGK-TV" pitchFamily="2" charset="0"/>
              <a:sym typeface="Arial Rounded"/>
            </a:endParaRPr>
          </a:p>
        </p:txBody>
      </p:sp>
    </p:spTree>
    <p:extLst>
      <p:ext uri="{BB962C8B-B14F-4D97-AF65-F5344CB8AC3E}">
        <p14:creationId xmlns:p14="http://schemas.microsoft.com/office/powerpoint/2010/main" val="1037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000"/>
                                        <p:tgtEl>
                                          <p:spTgt spid="125"/>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fade">
                                      <p:cBhvr>
                                        <p:cTn id="11" dur="500"/>
                                        <p:tgtEl>
                                          <p:spTgt spid="133"/>
                                        </p:tgtEl>
                                      </p:cBhvr>
                                    </p:animEffect>
                                  </p:childTnLst>
                                </p:cTn>
                              </p:par>
                              <p:par>
                                <p:cTn id="12" presetID="10" presetClass="entr" presetSubtype="0" fill="hold" nodeType="withEffect">
                                  <p:stCondLst>
                                    <p:cond delay="250"/>
                                  </p:stCondLst>
                                  <p:childTnLst>
                                    <p:set>
                                      <p:cBhvr>
                                        <p:cTn id="13" dur="1" fill="hold">
                                          <p:stCondLst>
                                            <p:cond delay="0"/>
                                          </p:stCondLst>
                                        </p:cTn>
                                        <p:tgtEl>
                                          <p:spTgt spid="134"/>
                                        </p:tgtEl>
                                        <p:attrNameLst>
                                          <p:attrName>style.visibility</p:attrName>
                                        </p:attrNameLst>
                                      </p:cBhvr>
                                      <p:to>
                                        <p:strVal val="visible"/>
                                      </p:to>
                                    </p:set>
                                    <p:animEffect transition="in" filter="fade">
                                      <p:cBhvr>
                                        <p:cTn id="14" dur="500"/>
                                        <p:tgtEl>
                                          <p:spTgt spid="134"/>
                                        </p:tgtEl>
                                      </p:cBhvr>
                                    </p:animEffect>
                                  </p:childTnLst>
                                </p:cTn>
                              </p:par>
                              <p:par>
                                <p:cTn id="15" presetID="10" presetClass="entr" presetSubtype="0" fill="hold" nodeType="withEffect">
                                  <p:stCondLst>
                                    <p:cond delay="50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500"/>
                                        <p:tgtEl>
                                          <p:spTgt spid="13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fade">
                                      <p:cBhvr>
                                        <p:cTn id="21" dur="1000"/>
                                        <p:tgtEl>
                                          <p:spTgt spid="118"/>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fade">
                                      <p:cBhvr>
                                        <p:cTn id="25" dur="500"/>
                                        <p:tgtEl>
                                          <p:spTgt spid="119"/>
                                        </p:tgtEl>
                                      </p:cBhvr>
                                    </p:animEffect>
                                  </p:childTnLst>
                                </p:cTn>
                              </p:par>
                              <p:par>
                                <p:cTn id="26" presetID="10" presetClass="entr" presetSubtype="0" fill="hold" nodeType="with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childTnLst>
                                </p:cTn>
                              </p:par>
                            </p:childTnLst>
                          </p:cTn>
                        </p:par>
                        <p:par>
                          <p:cTn id="29" fill="hold">
                            <p:stCondLst>
                              <p:cond delay="3500"/>
                            </p:stCondLst>
                            <p:childTnLst>
                              <p:par>
                                <p:cTn id="30" presetID="8" presetClass="emph" presetSubtype="0" fill="hold" nodeType="afterEffect">
                                  <p:stCondLst>
                                    <p:cond delay="0"/>
                                  </p:stCondLst>
                                  <p:childTnLst>
                                    <p:animRot by="-21600000">
                                      <p:cBhvr>
                                        <p:cTn id="31" dur="5000" fill="hold"/>
                                        <p:tgtEl>
                                          <p:spTgt spid="119"/>
                                        </p:tgtEl>
                                        <p:attrNameLst>
                                          <p:attrName>r</p:attrName>
                                        </p:attrNameLst>
                                      </p:cBhvr>
                                    </p:animRot>
                                  </p:childTnLst>
                                </p:cTn>
                              </p:par>
                              <p:par>
                                <p:cTn id="32" presetID="10" presetClass="entr" presetSubtype="0" fill="hold" nodeType="withEffect">
                                  <p:stCondLst>
                                    <p:cond delay="50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par>
                                <p:cTn id="35" presetID="10" presetClass="entr" presetSubtype="0" fill="hold" nodeType="withEffect">
                                  <p:stCondLst>
                                    <p:cond delay="50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500"/>
                                        <p:tgtEl>
                                          <p:spTgt spid="131"/>
                                        </p:tgtEl>
                                      </p:cBhvr>
                                    </p:animEffect>
                                  </p:childTnLst>
                                </p:cTn>
                              </p:par>
                              <p:par>
                                <p:cTn id="38" presetID="10" presetClass="entr" presetSubtype="0" fill="hold" nodeType="withEffect">
                                  <p:stCondLst>
                                    <p:cond delay="100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1000"/>
                                        <p:tgtEl>
                                          <p:spTgt spid="127"/>
                                        </p:tgtEl>
                                      </p:cBhvr>
                                    </p:animEffect>
                                  </p:childTnLst>
                                </p:cTn>
                              </p:par>
                              <p:par>
                                <p:cTn id="41" presetID="10" presetClass="entr" presetSubtype="0" fill="hold" nodeType="withEffect">
                                  <p:stCondLst>
                                    <p:cond delay="1000"/>
                                  </p:stCondLst>
                                  <p:childTnLst>
                                    <p:set>
                                      <p:cBhvr>
                                        <p:cTn id="42" dur="1" fill="hold">
                                          <p:stCondLst>
                                            <p:cond delay="0"/>
                                          </p:stCondLst>
                                        </p:cTn>
                                        <p:tgtEl>
                                          <p:spTgt spid="132"/>
                                        </p:tgtEl>
                                        <p:attrNameLst>
                                          <p:attrName>style.visibility</p:attrName>
                                        </p:attrNameLst>
                                      </p:cBhvr>
                                      <p:to>
                                        <p:strVal val="visible"/>
                                      </p:to>
                                    </p:set>
                                    <p:animEffect transition="in" filter="fade">
                                      <p:cBhvr>
                                        <p:cTn id="43" dur="1000"/>
                                        <p:tgtEl>
                                          <p:spTgt spid="132"/>
                                        </p:tgtEl>
                                      </p:cBhvr>
                                    </p:animEffect>
                                  </p:childTnLst>
                                </p:cTn>
                              </p:par>
                              <p:par>
                                <p:cTn id="44" presetID="23" presetClass="entr" presetSubtype="16" fill="hold" nodeType="withEffect">
                                  <p:stCondLst>
                                    <p:cond delay="200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1250"/>
                                        <p:tgtEl>
                                          <p:spTgt spid="116"/>
                                        </p:tgtEl>
                                        <p:attrNameLst>
                                          <p:attrName>ppt_w</p:attrName>
                                        </p:attrNameLst>
                                      </p:cBhvr>
                                      <p:tavLst>
                                        <p:tav tm="0">
                                          <p:val>
                                            <p:strVal val="0"/>
                                          </p:val>
                                        </p:tav>
                                        <p:tav tm="100000">
                                          <p:val>
                                            <p:strVal val="#ppt_w"/>
                                          </p:val>
                                        </p:tav>
                                      </p:tavLst>
                                    </p:anim>
                                    <p:anim calcmode="lin" valueType="num">
                                      <p:cBhvr additive="base">
                                        <p:cTn id="47" dur="1250"/>
                                        <p:tgtEl>
                                          <p:spTgt spid="1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资源 734302">
            <a:extLst>
              <a:ext uri="{FF2B5EF4-FFF2-40B4-BE49-F238E27FC236}">
                <a16:creationId xmlns:a16="http://schemas.microsoft.com/office/drawing/2014/main" xmlns="" id="{17377276-0A78-4AE8-B587-ECAC3F95D158}"/>
              </a:ext>
            </a:extLst>
          </p:cNvPr>
          <p:cNvPicPr>
            <a:picLocks noChangeAspect="1"/>
          </p:cNvPicPr>
          <p:nvPr/>
        </p:nvPicPr>
        <p:blipFill>
          <a:blip r:embed="rId4"/>
          <a:stretch>
            <a:fillRect/>
          </a:stretch>
        </p:blipFill>
        <p:spPr>
          <a:xfrm>
            <a:off x="3583851" y="239849"/>
            <a:ext cx="539105" cy="468707"/>
          </a:xfrm>
          <a:prstGeom prst="rect">
            <a:avLst/>
          </a:prstGeom>
        </p:spPr>
      </p:pic>
      <p:pic>
        <p:nvPicPr>
          <p:cNvPr id="3" name="图片 4" descr="资源 134302">
            <a:extLst>
              <a:ext uri="{FF2B5EF4-FFF2-40B4-BE49-F238E27FC236}">
                <a16:creationId xmlns:a16="http://schemas.microsoft.com/office/drawing/2014/main" xmlns="" id="{CEAD4ADD-0727-4041-A0B3-545B1FA4DF4C}"/>
              </a:ext>
            </a:extLst>
          </p:cNvPr>
          <p:cNvPicPr>
            <a:picLocks noChangeAspect="1"/>
          </p:cNvPicPr>
          <p:nvPr/>
        </p:nvPicPr>
        <p:blipFill>
          <a:blip r:embed="rId5"/>
          <a:stretch>
            <a:fillRect/>
          </a:stretch>
        </p:blipFill>
        <p:spPr>
          <a:xfrm rot="2671614">
            <a:off x="7463013" y="11088"/>
            <a:ext cx="1756600" cy="1160051"/>
          </a:xfrm>
          <a:prstGeom prst="rect">
            <a:avLst/>
          </a:prstGeom>
        </p:spPr>
      </p:pic>
      <p:pic>
        <p:nvPicPr>
          <p:cNvPr id="4" name="图片 5" descr="资源 234302">
            <a:extLst>
              <a:ext uri="{FF2B5EF4-FFF2-40B4-BE49-F238E27FC236}">
                <a16:creationId xmlns:a16="http://schemas.microsoft.com/office/drawing/2014/main" xmlns="" id="{4565A721-BE16-4826-AA55-B04E0DC2F252}"/>
              </a:ext>
            </a:extLst>
          </p:cNvPr>
          <p:cNvPicPr>
            <a:picLocks noChangeAspect="1"/>
          </p:cNvPicPr>
          <p:nvPr/>
        </p:nvPicPr>
        <p:blipFill>
          <a:blip r:embed="rId6"/>
          <a:stretch>
            <a:fillRect/>
          </a:stretch>
        </p:blipFill>
        <p:spPr>
          <a:xfrm>
            <a:off x="467380" y="1723065"/>
            <a:ext cx="1269972" cy="1326293"/>
          </a:xfrm>
          <a:prstGeom prst="rect">
            <a:avLst/>
          </a:prstGeom>
        </p:spPr>
      </p:pic>
      <p:pic>
        <p:nvPicPr>
          <p:cNvPr id="5" name="图片 6" descr="资源 334302">
            <a:extLst>
              <a:ext uri="{FF2B5EF4-FFF2-40B4-BE49-F238E27FC236}">
                <a16:creationId xmlns:a16="http://schemas.microsoft.com/office/drawing/2014/main" xmlns="" id="{44C7C18B-6DC8-49A7-A024-0EC0CB79478C}"/>
              </a:ext>
            </a:extLst>
          </p:cNvPr>
          <p:cNvPicPr>
            <a:picLocks noChangeAspect="1"/>
          </p:cNvPicPr>
          <p:nvPr/>
        </p:nvPicPr>
        <p:blipFill>
          <a:blip r:embed="rId7"/>
          <a:stretch>
            <a:fillRect/>
          </a:stretch>
        </p:blipFill>
        <p:spPr>
          <a:xfrm>
            <a:off x="5788184" y="-1960"/>
            <a:ext cx="875714" cy="1126237"/>
          </a:xfrm>
          <a:prstGeom prst="rect">
            <a:avLst/>
          </a:prstGeom>
        </p:spPr>
      </p:pic>
      <p:pic>
        <p:nvPicPr>
          <p:cNvPr id="6" name="图片 8" descr="资源 534302">
            <a:extLst>
              <a:ext uri="{FF2B5EF4-FFF2-40B4-BE49-F238E27FC236}">
                <a16:creationId xmlns:a16="http://schemas.microsoft.com/office/drawing/2014/main" xmlns="" id="{42DFA923-6EED-4B83-B107-BC706AFEF140}"/>
              </a:ext>
            </a:extLst>
          </p:cNvPr>
          <p:cNvPicPr>
            <a:picLocks noChangeAspect="1"/>
          </p:cNvPicPr>
          <p:nvPr/>
        </p:nvPicPr>
        <p:blipFill>
          <a:blip r:embed="rId8"/>
          <a:stretch>
            <a:fillRect/>
          </a:stretch>
        </p:blipFill>
        <p:spPr>
          <a:xfrm>
            <a:off x="2257252" y="2632911"/>
            <a:ext cx="4947221" cy="1648851"/>
          </a:xfrm>
          <a:prstGeom prst="rect">
            <a:avLst/>
          </a:prstGeom>
        </p:spPr>
      </p:pic>
      <p:pic>
        <p:nvPicPr>
          <p:cNvPr id="7" name="图片 9" descr="资源 634302">
            <a:extLst>
              <a:ext uri="{FF2B5EF4-FFF2-40B4-BE49-F238E27FC236}">
                <a16:creationId xmlns:a16="http://schemas.microsoft.com/office/drawing/2014/main" xmlns="" id="{51EDF92C-D419-443B-B26E-C540F94D7E75}"/>
              </a:ext>
            </a:extLst>
          </p:cNvPr>
          <p:cNvPicPr>
            <a:picLocks noChangeAspect="1"/>
          </p:cNvPicPr>
          <p:nvPr/>
        </p:nvPicPr>
        <p:blipFill>
          <a:blip r:embed="rId9"/>
          <a:stretch>
            <a:fillRect/>
          </a:stretch>
        </p:blipFill>
        <p:spPr>
          <a:xfrm>
            <a:off x="11311" y="4127758"/>
            <a:ext cx="9121378" cy="1009381"/>
          </a:xfrm>
          <a:prstGeom prst="rect">
            <a:avLst/>
          </a:prstGeom>
          <a:solidFill>
            <a:schemeClr val="accent1">
              <a:lumMod val="40000"/>
              <a:lumOff val="60000"/>
            </a:schemeClr>
          </a:solidFill>
        </p:spPr>
      </p:pic>
      <p:sp>
        <p:nvSpPr>
          <p:cNvPr id="8" name="TextBox 7">
            <a:extLst>
              <a:ext uri="{FF2B5EF4-FFF2-40B4-BE49-F238E27FC236}">
                <a16:creationId xmlns:a16="http://schemas.microsoft.com/office/drawing/2014/main" xmlns="" id="{E0D22EF7-4EEF-4DCA-B21E-186ACEF8C075}"/>
              </a:ext>
            </a:extLst>
          </p:cNvPr>
          <p:cNvSpPr txBox="1"/>
          <p:nvPr/>
        </p:nvSpPr>
        <p:spPr>
          <a:xfrm>
            <a:off x="1542558" y="1040649"/>
            <a:ext cx="6830017" cy="1627497"/>
          </a:xfrm>
          <a:prstGeom prst="rect">
            <a:avLst/>
          </a:prstGeom>
          <a:noFill/>
        </p:spPr>
        <p:txBody>
          <a:bodyPr wrap="square" rtlCol="0">
            <a:spAutoFit/>
          </a:bodyPr>
          <a:lstStyle/>
          <a:p>
            <a:pPr algn="ctr"/>
            <a:r>
              <a:rPr lang="en-US" altLang="zh-CN" sz="4988" b="1">
                <a:solidFill>
                  <a:srgbClr val="C00000"/>
                </a:solidFill>
                <a:latin typeface="Arial-SGK-TV" pitchFamily="2" charset="0"/>
                <a:cs typeface="Arial-SGK-TV" pitchFamily="2" charset="0"/>
                <a:sym typeface="+mn-lt"/>
              </a:rPr>
              <a:t>Chúc các con chăm ngoan, học giỏi!</a:t>
            </a:r>
            <a:endParaRPr lang="en-US" altLang="zh-CN" sz="4988" b="1" dirty="0">
              <a:solidFill>
                <a:srgbClr val="C00000"/>
              </a:solidFill>
              <a:latin typeface="Arial-SGK-TV" pitchFamily="2" charset="0"/>
              <a:cs typeface="Arial-SGK-TV" pitchFamily="2" charset="0"/>
              <a:sym typeface="+mn-lt"/>
            </a:endParaRPr>
          </a:p>
        </p:txBody>
      </p:sp>
      <p:pic>
        <p:nvPicPr>
          <p:cNvPr id="9" name="Audio 8">
            <a:hlinkClick r:id="" action="ppaction://media"/>
            <a:extLst>
              <a:ext uri="{FF2B5EF4-FFF2-40B4-BE49-F238E27FC236}">
                <a16:creationId xmlns:a16="http://schemas.microsoft.com/office/drawing/2014/main" xmlns="" id="{C199B724-844A-4BE6-BF79-25C2AA7D006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flipH="1">
            <a:off x="8239554" y="4852094"/>
            <a:ext cx="133020" cy="133020"/>
          </a:xfrm>
          <a:prstGeom prst="rect">
            <a:avLst/>
          </a:prstGeom>
        </p:spPr>
      </p:pic>
    </p:spTree>
    <p:extLst>
      <p:ext uri="{BB962C8B-B14F-4D97-AF65-F5344CB8AC3E}">
        <p14:creationId xmlns:p14="http://schemas.microsoft.com/office/powerpoint/2010/main" val="467283985"/>
      </p:ext>
    </p:extLst>
  </p:cSld>
  <p:clrMapOvr>
    <a:masterClrMapping/>
  </p:clrMapOvr>
  <mc:AlternateContent xmlns:mc="http://schemas.openxmlformats.org/markup-compatibility/2006" xmlns:p14="http://schemas.microsoft.com/office/powerpoint/2010/main">
    <mc:Choice Requires="p14">
      <p:transition spd="slow" p14:dur="2000" advTm="17796"/>
    </mc:Choice>
    <mc:Fallback xmlns="">
      <p:transition spd="slow" advTm="17796"/>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90000">
              <a:srgbClr val="CAF1FA"/>
            </a:gs>
            <a:gs pos="98621">
              <a:srgbClr val="00B0F0"/>
            </a:gs>
            <a:gs pos="100000">
              <a:srgbClr val="00B0F0"/>
            </a:gs>
          </a:gsLst>
          <a:lin ang="16200000" scaled="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BAFA87F-4853-AC7F-B4F0-FF73AD976D57}"/>
              </a:ext>
            </a:extLst>
          </p:cNvPr>
          <p:cNvSpPr txBox="1"/>
          <p:nvPr/>
        </p:nvSpPr>
        <p:spPr>
          <a:xfrm>
            <a:off x="467544" y="136321"/>
            <a:ext cx="7632848" cy="5041380"/>
          </a:xfrm>
          <a:prstGeom prst="rect">
            <a:avLst/>
          </a:prstGeom>
          <a:noFill/>
        </p:spPr>
        <p:txBody>
          <a:bodyPr wrap="square" rtlCol="0">
            <a:spAutoFit/>
          </a:bodyPr>
          <a:lstStyle/>
          <a:p>
            <a:pPr algn="ctr"/>
            <a:r>
              <a:rPr lang="en-US" sz="2000" dirty="0" err="1">
                <a:solidFill>
                  <a:schemeClr val="tx1">
                    <a:lumMod val="75000"/>
                    <a:lumOff val="25000"/>
                  </a:schemeClr>
                </a:solidFill>
                <a:latin typeface="+mj-lt"/>
                <a:ea typeface="Microsoft YaHei" panose="020B0503020204020204" pitchFamily="34" charset="-122"/>
              </a:rPr>
              <a:t>YÊU</a:t>
            </a:r>
            <a:r>
              <a:rPr lang="en-US" sz="2000" dirty="0">
                <a:solidFill>
                  <a:schemeClr val="tx1">
                    <a:lumMod val="75000"/>
                    <a:lumOff val="25000"/>
                  </a:schemeClr>
                </a:solidFill>
                <a:latin typeface="+mj-lt"/>
                <a:ea typeface="Microsoft YaHei" panose="020B0503020204020204" pitchFamily="34" charset="-122"/>
              </a:rPr>
              <a:t> </a:t>
            </a:r>
            <a:r>
              <a:rPr lang="en-US" sz="2000" dirty="0" err="1">
                <a:solidFill>
                  <a:schemeClr val="tx1">
                    <a:lumMod val="75000"/>
                    <a:lumOff val="25000"/>
                  </a:schemeClr>
                </a:solidFill>
                <a:latin typeface="+mj-lt"/>
                <a:ea typeface="Microsoft YaHei" panose="020B0503020204020204" pitchFamily="34" charset="-122"/>
              </a:rPr>
              <a:t>CẦU</a:t>
            </a:r>
            <a:r>
              <a:rPr lang="en-US" sz="2000" dirty="0">
                <a:solidFill>
                  <a:schemeClr val="tx1">
                    <a:lumMod val="75000"/>
                    <a:lumOff val="25000"/>
                  </a:schemeClr>
                </a:solidFill>
                <a:latin typeface="+mj-lt"/>
                <a:ea typeface="Microsoft YaHei" panose="020B0503020204020204" pitchFamily="34" charset="-122"/>
              </a:rPr>
              <a:t> </a:t>
            </a:r>
            <a:r>
              <a:rPr lang="en-US" sz="2000" dirty="0" err="1">
                <a:solidFill>
                  <a:schemeClr val="tx1">
                    <a:lumMod val="75000"/>
                    <a:lumOff val="25000"/>
                  </a:schemeClr>
                </a:solidFill>
                <a:latin typeface="+mj-lt"/>
                <a:ea typeface="Microsoft YaHei" panose="020B0503020204020204" pitchFamily="34" charset="-122"/>
              </a:rPr>
              <a:t>CẦN</a:t>
            </a:r>
            <a:r>
              <a:rPr lang="en-US" sz="2000" dirty="0">
                <a:solidFill>
                  <a:schemeClr val="tx1">
                    <a:lumMod val="75000"/>
                    <a:lumOff val="25000"/>
                  </a:schemeClr>
                </a:solidFill>
                <a:latin typeface="+mj-lt"/>
                <a:ea typeface="Microsoft YaHei" panose="020B0503020204020204" pitchFamily="34" charset="-122"/>
              </a:rPr>
              <a:t> </a:t>
            </a:r>
            <a:r>
              <a:rPr lang="en-US" sz="2000" dirty="0" err="1">
                <a:solidFill>
                  <a:schemeClr val="tx1">
                    <a:lumMod val="75000"/>
                    <a:lumOff val="25000"/>
                  </a:schemeClr>
                </a:solidFill>
                <a:latin typeface="+mj-lt"/>
                <a:ea typeface="Microsoft YaHei" panose="020B0503020204020204" pitchFamily="34" charset="-122"/>
              </a:rPr>
              <a:t>ĐẠT</a:t>
            </a:r>
            <a:endParaRPr lang="en-US" sz="2000" dirty="0">
              <a:solidFill>
                <a:schemeClr val="tx1">
                  <a:lumMod val="75000"/>
                  <a:lumOff val="25000"/>
                </a:schemeClr>
              </a:solidFill>
              <a:latin typeface="+mj-lt"/>
              <a:ea typeface="Microsoft YaHei" panose="020B0503020204020204" pitchFamily="34" charset="-122"/>
            </a:endParaRPr>
          </a:p>
          <a:p>
            <a:pPr algn="just">
              <a:lnSpc>
                <a:spcPct val="120000"/>
              </a:lnSpc>
              <a:spcAft>
                <a:spcPts val="800"/>
              </a:spcAft>
              <a:tabLst>
                <a:tab pos="180340" algn="l"/>
              </a:tabLst>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đọc đúng các vần uyp, uyu, uynh, uych và các tiếng, từ ngữ có các vần này; hiểu và trả lời đúng các câu hỏi có liên quan đến VB; quan sát, nhận biết được các chi tiết trong tranh và suy luận từ tranh được quan sát.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0000"/>
              </a:lnSpc>
              <a:spcAft>
                <a:spcPts val="800"/>
              </a:spcAft>
              <a:tabLst>
                <a:tab pos="180340" algn="l"/>
              </a:tabLs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Nắm được đặc điểm phát âm, cấu tạo các vần uyp, uyu, uych, uynh; nghĩa của các từ ngữ khó trong VB (tuýp thuốc, côn trùng, huỳnh huỵch, khúc khuỷu) </a:t>
            </a:r>
            <a:endPar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spcAft>
                <a:spcPts val="800"/>
              </a:spcAft>
              <a:tabLst>
                <a:tab pos="180340" algn="l"/>
              </a:tabLst>
            </a:pPr>
            <a:r>
              <a:rPr lang="vi-VN"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Phát triển kĩ năng đọc thông qua việc đọc đúng, rõ ràng một câu chuyện ngắn và đơn giản, không có lời thoại.</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0000"/>
              </a:lnSpc>
              <a:spcAft>
                <a:spcPts val="800"/>
              </a:spcAft>
              <a:tabLst>
                <a:tab pos="180340" algn="l"/>
              </a:tabLst>
            </a:pPr>
            <a:r>
              <a:rPr lang="vi-VN"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Phát triển kĩ năng viết thông qua hoạt động viết lại đúng câu trả lời cho cầu hỏi trong VB đọc.</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0000"/>
              </a:lnSpc>
              <a:spcAft>
                <a:spcPts val="800"/>
              </a:spcAft>
              <a:tabLst>
                <a:tab pos="180340" algn="l"/>
              </a:tabLst>
            </a:pPr>
            <a:r>
              <a:rPr lang="vi-VN"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Phát triển kĩ năng nói và nghe thông qua hoạt động trao đổi về Nội dung các hoạt động dạy học của VB và Nội dung các hoạt động dạy học được thể hiện trong tranh.</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0000"/>
              </a:lnSpc>
              <a:spcAft>
                <a:spcPts val="800"/>
              </a:spcAft>
              <a:tabLst>
                <a:tab pos="180340" algn="l"/>
              </a:tabLst>
            </a:pPr>
            <a:r>
              <a:rPr lang="vi-VN"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Yêu thích môn học. Phát triển phẩm chất, khả năng nhận biết và bày tỏ tình cảm, cảm xúc của bản thân.</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200"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539445543"/>
      </p:ext>
    </p:extLst>
  </p:cSld>
  <p:clrMapOvr>
    <a:masterClrMapping/>
  </p:clrMapOvr>
  <p:transition spd="slow" advTm="5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3"/>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371" name="Google Shape;371;p13"/>
          <p:cNvGrpSpPr/>
          <p:nvPr/>
        </p:nvGrpSpPr>
        <p:grpSpPr>
          <a:xfrm>
            <a:off x="2253689" y="1535048"/>
            <a:ext cx="1955429" cy="1333408"/>
            <a:chOff x="2253689" y="1535048"/>
            <a:chExt cx="1955429" cy="1333408"/>
          </a:xfrm>
        </p:grpSpPr>
        <p:sp>
          <p:nvSpPr>
            <p:cNvPr id="372" name="Google Shape;372;p13"/>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3" name="Google Shape;373;p13"/>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74" name="Google Shape;374;p13"/>
          <p:cNvGrpSpPr/>
          <p:nvPr/>
        </p:nvGrpSpPr>
        <p:grpSpPr>
          <a:xfrm>
            <a:off x="3760322" y="3582254"/>
            <a:ext cx="1465034" cy="1349862"/>
            <a:chOff x="3760322" y="3582254"/>
            <a:chExt cx="1465034" cy="1349862"/>
          </a:xfrm>
        </p:grpSpPr>
        <p:sp>
          <p:nvSpPr>
            <p:cNvPr id="375" name="Google Shape;375;p13"/>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6" name="Google Shape;376;p13"/>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77" name="Google Shape;377;p13"/>
          <p:cNvGrpSpPr/>
          <p:nvPr/>
        </p:nvGrpSpPr>
        <p:grpSpPr>
          <a:xfrm>
            <a:off x="6089897" y="3405944"/>
            <a:ext cx="741464" cy="878352"/>
            <a:chOff x="6119714" y="3405944"/>
            <a:chExt cx="741464" cy="878352"/>
          </a:xfrm>
        </p:grpSpPr>
        <p:sp>
          <p:nvSpPr>
            <p:cNvPr id="378" name="Google Shape;378;p13"/>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9" name="Google Shape;379;p13"/>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80" name="Google Shape;380;p13"/>
          <p:cNvGrpSpPr/>
          <p:nvPr/>
        </p:nvGrpSpPr>
        <p:grpSpPr>
          <a:xfrm>
            <a:off x="6378045" y="3998247"/>
            <a:ext cx="767568" cy="484084"/>
            <a:chOff x="6378045" y="3998247"/>
            <a:chExt cx="767568" cy="484084"/>
          </a:xfrm>
        </p:grpSpPr>
        <p:sp>
          <p:nvSpPr>
            <p:cNvPr id="381" name="Google Shape;381;p13"/>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2" name="Google Shape;382;p13"/>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83" name="Google Shape;383;p13"/>
          <p:cNvGrpSpPr/>
          <p:nvPr/>
        </p:nvGrpSpPr>
        <p:grpSpPr>
          <a:xfrm>
            <a:off x="5029754" y="2073115"/>
            <a:ext cx="598228" cy="850125"/>
            <a:chOff x="5077882" y="2061083"/>
            <a:chExt cx="598228" cy="850125"/>
          </a:xfrm>
        </p:grpSpPr>
        <p:sp>
          <p:nvSpPr>
            <p:cNvPr id="384" name="Google Shape;384;p13"/>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5" name="Google Shape;385;p13"/>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86" name="Google Shape;386;p13"/>
          <p:cNvGrpSpPr/>
          <p:nvPr/>
        </p:nvGrpSpPr>
        <p:grpSpPr>
          <a:xfrm>
            <a:off x="5299207" y="2516037"/>
            <a:ext cx="806538" cy="633648"/>
            <a:chOff x="5299207" y="2540101"/>
            <a:chExt cx="806538" cy="633648"/>
          </a:xfrm>
        </p:grpSpPr>
        <p:sp>
          <p:nvSpPr>
            <p:cNvPr id="387" name="Google Shape;387;p13"/>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8" name="Google Shape;388;p13"/>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89" name="Google Shape;389;p13"/>
          <p:cNvGrpSpPr/>
          <p:nvPr/>
        </p:nvGrpSpPr>
        <p:grpSpPr>
          <a:xfrm>
            <a:off x="7410774" y="1197999"/>
            <a:ext cx="778581" cy="875100"/>
            <a:chOff x="7374678" y="1161903"/>
            <a:chExt cx="778581" cy="875100"/>
          </a:xfrm>
        </p:grpSpPr>
        <p:sp>
          <p:nvSpPr>
            <p:cNvPr id="390" name="Google Shape;390;p13"/>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91" name="Google Shape;391;p13"/>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92" name="Google Shape;392;p13"/>
          <p:cNvGrpSpPr/>
          <p:nvPr/>
        </p:nvGrpSpPr>
        <p:grpSpPr>
          <a:xfrm>
            <a:off x="7025358" y="1209298"/>
            <a:ext cx="538720" cy="795156"/>
            <a:chOff x="7001294" y="1209298"/>
            <a:chExt cx="538720" cy="795156"/>
          </a:xfrm>
        </p:grpSpPr>
        <p:sp>
          <p:nvSpPr>
            <p:cNvPr id="393" name="Google Shape;393;p13"/>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94" name="Google Shape;394;p13"/>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95" name="Google Shape;395;p13"/>
          <p:cNvGrpSpPr/>
          <p:nvPr/>
        </p:nvGrpSpPr>
        <p:grpSpPr>
          <a:xfrm>
            <a:off x="7507360" y="1418371"/>
            <a:ext cx="2289464" cy="1795572"/>
            <a:chOff x="7507360" y="1418371"/>
            <a:chExt cx="2289464" cy="1795572"/>
          </a:xfrm>
        </p:grpSpPr>
        <p:sp>
          <p:nvSpPr>
            <p:cNvPr id="396" name="Google Shape;396;p13"/>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97" name="Google Shape;397;p13"/>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98" name="Google Shape;398;p13"/>
          <p:cNvGrpSpPr/>
          <p:nvPr/>
        </p:nvGrpSpPr>
        <p:grpSpPr>
          <a:xfrm rot="2799594" flipH="1">
            <a:off x="5077585" y="-4173"/>
            <a:ext cx="1296742" cy="2117363"/>
            <a:chOff x="1279516" y="-3525500"/>
            <a:chExt cx="1296742" cy="2550422"/>
          </a:xfrm>
        </p:grpSpPr>
        <p:sp>
          <p:nvSpPr>
            <p:cNvPr id="399" name="Google Shape;399;p13"/>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00" name="Google Shape;400;p13"/>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401" name="Google Shape;401;p13"/>
          <p:cNvGrpSpPr/>
          <p:nvPr/>
        </p:nvGrpSpPr>
        <p:grpSpPr>
          <a:xfrm>
            <a:off x="-599090" y="-78586"/>
            <a:ext cx="5213131" cy="4808241"/>
            <a:chOff x="1001374" y="-370703"/>
            <a:chExt cx="6695744" cy="6175701"/>
          </a:xfrm>
        </p:grpSpPr>
        <p:pic>
          <p:nvPicPr>
            <p:cNvPr id="402" name="Google Shape;402;p13"/>
            <p:cNvPicPr preferRelativeResize="0"/>
            <p:nvPr/>
          </p:nvPicPr>
          <p:blipFill rotWithShape="1">
            <a:blip r:embed="rId3">
              <a:alphaModFix/>
            </a:blip>
            <a:srcRect l="2993" r="4332" b="1428"/>
            <a:stretch/>
          </p:blipFill>
          <p:spPr>
            <a:xfrm>
              <a:off x="1001374" y="-370703"/>
              <a:ext cx="6695744" cy="6175701"/>
            </a:xfrm>
            <a:prstGeom prst="rect">
              <a:avLst/>
            </a:prstGeom>
            <a:noFill/>
            <a:ln>
              <a:noFill/>
            </a:ln>
          </p:spPr>
        </p:pic>
        <p:sp>
          <p:nvSpPr>
            <p:cNvPr id="403" name="Google Shape;403;p13"/>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404" name="Google Shape;404;p13"/>
          <p:cNvSpPr txBox="1"/>
          <p:nvPr/>
        </p:nvSpPr>
        <p:spPr>
          <a:xfrm>
            <a:off x="156488" y="1912295"/>
            <a:ext cx="358840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0070C0"/>
                </a:solidFill>
                <a:latin typeface="Arial-SGK-TV" pitchFamily="2" charset="0"/>
                <a:ea typeface="Arial-Rounded" panose="020B0500000000000000" pitchFamily="34" charset="0"/>
                <a:cs typeface="Arial-SGK-TV" pitchFamily="2" charset="0"/>
                <a:sym typeface="Arial Rounded"/>
              </a:rPr>
              <a:t>Chọn</a:t>
            </a:r>
            <a:r>
              <a:rPr lang="en-US" sz="4400" b="1" dirty="0">
                <a:solidFill>
                  <a:srgbClr val="0070C0"/>
                </a:solidFill>
                <a:latin typeface="Arial-SGK-TV" pitchFamily="2" charset="0"/>
                <a:ea typeface="Arial-Rounded" panose="020B0500000000000000" pitchFamily="34" charset="0"/>
                <a:cs typeface="Arial-SGK-TV" pitchFamily="2" charset="0"/>
                <a:sym typeface="Arial Rounded"/>
              </a:rPr>
              <a:t> </a:t>
            </a:r>
          </a:p>
          <a:p>
            <a:pPr marL="0" marR="0" lvl="0" indent="0" algn="ctr" rtl="0">
              <a:spcBef>
                <a:spcPts val="0"/>
              </a:spcBef>
              <a:spcAft>
                <a:spcPts val="0"/>
              </a:spcAft>
              <a:buNone/>
            </a:pPr>
            <a:r>
              <a:rPr lang="en-US" sz="4400" b="1" dirty="0" err="1">
                <a:solidFill>
                  <a:srgbClr val="0070C0"/>
                </a:solidFill>
                <a:latin typeface="Arial-SGK-TV" pitchFamily="2" charset="0"/>
                <a:ea typeface="Arial-Rounded" panose="020B0500000000000000" pitchFamily="34" charset="0"/>
                <a:cs typeface="Arial-SGK-TV" pitchFamily="2" charset="0"/>
                <a:sym typeface="Arial Rounded"/>
              </a:rPr>
              <a:t>từ</a:t>
            </a:r>
            <a:r>
              <a:rPr lang="en-US" sz="4400" b="1" dirty="0">
                <a:solidFill>
                  <a:srgbClr val="0070C0"/>
                </a:solidFill>
                <a:latin typeface="Arial-SGK-TV" pitchFamily="2" charset="0"/>
                <a:ea typeface="Arial-Rounded" panose="020B0500000000000000" pitchFamily="34" charset="0"/>
                <a:cs typeface="Arial-SGK-TV" pitchFamily="2" charset="0"/>
                <a:sym typeface="Arial Rounded"/>
              </a:rPr>
              <a:t> </a:t>
            </a:r>
            <a:r>
              <a:rPr lang="en-US" sz="4400" b="1" dirty="0" err="1">
                <a:solidFill>
                  <a:srgbClr val="0070C0"/>
                </a:solidFill>
                <a:latin typeface="Arial-SGK-TV" pitchFamily="2" charset="0"/>
                <a:ea typeface="Arial-Rounded" panose="020B0500000000000000" pitchFamily="34" charset="0"/>
                <a:cs typeface="Arial-SGK-TV" pitchFamily="2" charset="0"/>
                <a:sym typeface="Arial Rounded"/>
              </a:rPr>
              <a:t>ngữ</a:t>
            </a:r>
            <a:endParaRPr sz="4400" b="1" dirty="0">
              <a:solidFill>
                <a:srgbClr val="0070C0"/>
              </a:solidFill>
              <a:latin typeface="Arial-SGK-TV" pitchFamily="2" charset="0"/>
              <a:ea typeface="Arial-Rounded" panose="020B0500000000000000" pitchFamily="34" charset="0"/>
              <a:cs typeface="Arial-SGK-TV" pitchFamily="2" charset="0"/>
              <a:sym typeface="Arial Rounded"/>
            </a:endParaRPr>
          </a:p>
        </p:txBody>
      </p:sp>
      <p:sp>
        <p:nvSpPr>
          <p:cNvPr id="405" name="Google Shape;405;p13"/>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rPr>
              <a:t>5</a:t>
            </a:r>
            <a:endParaRPr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Rounded"/>
            </a:endParaRPr>
          </a:p>
        </p:txBody>
      </p:sp>
      <p:pic>
        <p:nvPicPr>
          <p:cNvPr id="406" name="Google Shape;406;p13"/>
          <p:cNvPicPr preferRelativeResize="0"/>
          <p:nvPr/>
        </p:nvPicPr>
        <p:blipFill rotWithShape="1">
          <a:blip r:embed="rId4">
            <a:alphaModFix/>
          </a:blip>
          <a:srcRect/>
          <a:stretch/>
        </p:blipFill>
        <p:spPr>
          <a:xfrm>
            <a:off x="6554891" y="454275"/>
            <a:ext cx="2248544" cy="753135"/>
          </a:xfrm>
          <a:prstGeom prst="rect">
            <a:avLst/>
          </a:prstGeom>
          <a:noFill/>
          <a:ln>
            <a:noFill/>
          </a:ln>
        </p:spPr>
      </p:pic>
      <p:pic>
        <p:nvPicPr>
          <p:cNvPr id="407" name="Google Shape;407;p13"/>
          <p:cNvPicPr preferRelativeResize="0"/>
          <p:nvPr/>
        </p:nvPicPr>
        <p:blipFill rotWithShape="1">
          <a:blip r:embed="rId5">
            <a:alphaModFix/>
          </a:blip>
          <a:srcRect/>
          <a:stretch/>
        </p:blipFill>
        <p:spPr>
          <a:xfrm>
            <a:off x="7214976" y="2452092"/>
            <a:ext cx="1125835" cy="26077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750"/>
                                        <p:tgtEl>
                                          <p:spTgt spid="370"/>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750"/>
                                        <p:tgtEl>
                                          <p:spTgt spid="398"/>
                                        </p:tgtEl>
                                        <p:attrNameLst>
                                          <p:attrName>ppt_w</p:attrName>
                                        </p:attrNameLst>
                                      </p:cBhvr>
                                      <p:tavLst>
                                        <p:tav tm="0">
                                          <p:val>
                                            <p:strVal val="0"/>
                                          </p:val>
                                        </p:tav>
                                        <p:tav tm="100000">
                                          <p:val>
                                            <p:strVal val="#ppt_w"/>
                                          </p:val>
                                        </p:tav>
                                      </p:tavLst>
                                    </p:anim>
                                    <p:anim calcmode="lin" valueType="num">
                                      <p:cBhvr additive="base">
                                        <p:cTn id="12" dur="750"/>
                                        <p:tgtEl>
                                          <p:spTgt spid="398"/>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95"/>
                                        </p:tgtEl>
                                        <p:attrNameLst>
                                          <p:attrName>style.visibility</p:attrName>
                                        </p:attrNameLst>
                                      </p:cBhvr>
                                      <p:to>
                                        <p:strVal val="visible"/>
                                      </p:to>
                                    </p:set>
                                    <p:anim calcmode="lin" valueType="num">
                                      <p:cBhvr additive="base">
                                        <p:cTn id="15" dur="750"/>
                                        <p:tgtEl>
                                          <p:spTgt spid="395"/>
                                        </p:tgtEl>
                                        <p:attrNameLst>
                                          <p:attrName>ppt_w</p:attrName>
                                        </p:attrNameLst>
                                      </p:cBhvr>
                                      <p:tavLst>
                                        <p:tav tm="0">
                                          <p:val>
                                            <p:strVal val="0"/>
                                          </p:val>
                                        </p:tav>
                                        <p:tav tm="100000">
                                          <p:val>
                                            <p:strVal val="#ppt_w"/>
                                          </p:val>
                                        </p:tav>
                                      </p:tavLst>
                                    </p:anim>
                                    <p:anim calcmode="lin" valueType="num">
                                      <p:cBhvr additive="base">
                                        <p:cTn id="16" dur="750"/>
                                        <p:tgtEl>
                                          <p:spTgt spid="395"/>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89"/>
                                        </p:tgtEl>
                                        <p:attrNameLst>
                                          <p:attrName>style.visibility</p:attrName>
                                        </p:attrNameLst>
                                      </p:cBhvr>
                                      <p:to>
                                        <p:strVal val="visible"/>
                                      </p:to>
                                    </p:set>
                                    <p:anim calcmode="lin" valueType="num">
                                      <p:cBhvr additive="base">
                                        <p:cTn id="19" dur="750"/>
                                        <p:tgtEl>
                                          <p:spTgt spid="389"/>
                                        </p:tgtEl>
                                        <p:attrNameLst>
                                          <p:attrName>ppt_w</p:attrName>
                                        </p:attrNameLst>
                                      </p:cBhvr>
                                      <p:tavLst>
                                        <p:tav tm="0">
                                          <p:val>
                                            <p:strVal val="0"/>
                                          </p:val>
                                        </p:tav>
                                        <p:tav tm="100000">
                                          <p:val>
                                            <p:strVal val="#ppt_w"/>
                                          </p:val>
                                        </p:tav>
                                      </p:tavLst>
                                    </p:anim>
                                    <p:anim calcmode="lin" valueType="num">
                                      <p:cBhvr additive="base">
                                        <p:cTn id="20" dur="750"/>
                                        <p:tgtEl>
                                          <p:spTgt spid="389"/>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92"/>
                                        </p:tgtEl>
                                        <p:attrNameLst>
                                          <p:attrName>style.visibility</p:attrName>
                                        </p:attrNameLst>
                                      </p:cBhvr>
                                      <p:to>
                                        <p:strVal val="visible"/>
                                      </p:to>
                                    </p:set>
                                    <p:anim calcmode="lin" valueType="num">
                                      <p:cBhvr additive="base">
                                        <p:cTn id="23" dur="750"/>
                                        <p:tgtEl>
                                          <p:spTgt spid="392"/>
                                        </p:tgtEl>
                                        <p:attrNameLst>
                                          <p:attrName>ppt_w</p:attrName>
                                        </p:attrNameLst>
                                      </p:cBhvr>
                                      <p:tavLst>
                                        <p:tav tm="0">
                                          <p:val>
                                            <p:strVal val="0"/>
                                          </p:val>
                                        </p:tav>
                                        <p:tav tm="100000">
                                          <p:val>
                                            <p:strVal val="#ppt_w"/>
                                          </p:val>
                                        </p:tav>
                                      </p:tavLst>
                                    </p:anim>
                                    <p:anim calcmode="lin" valueType="num">
                                      <p:cBhvr additive="base">
                                        <p:cTn id="24" dur="750"/>
                                        <p:tgtEl>
                                          <p:spTgt spid="392"/>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86"/>
                                        </p:tgtEl>
                                        <p:attrNameLst>
                                          <p:attrName>style.visibility</p:attrName>
                                        </p:attrNameLst>
                                      </p:cBhvr>
                                      <p:to>
                                        <p:strVal val="visible"/>
                                      </p:to>
                                    </p:set>
                                    <p:anim calcmode="lin" valueType="num">
                                      <p:cBhvr additive="base">
                                        <p:cTn id="27" dur="750"/>
                                        <p:tgtEl>
                                          <p:spTgt spid="386"/>
                                        </p:tgtEl>
                                        <p:attrNameLst>
                                          <p:attrName>ppt_w</p:attrName>
                                        </p:attrNameLst>
                                      </p:cBhvr>
                                      <p:tavLst>
                                        <p:tav tm="0">
                                          <p:val>
                                            <p:strVal val="0"/>
                                          </p:val>
                                        </p:tav>
                                        <p:tav tm="100000">
                                          <p:val>
                                            <p:strVal val="#ppt_w"/>
                                          </p:val>
                                        </p:tav>
                                      </p:tavLst>
                                    </p:anim>
                                    <p:anim calcmode="lin" valueType="num">
                                      <p:cBhvr additive="base">
                                        <p:cTn id="28" dur="750"/>
                                        <p:tgtEl>
                                          <p:spTgt spid="386"/>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83"/>
                                        </p:tgtEl>
                                        <p:attrNameLst>
                                          <p:attrName>style.visibility</p:attrName>
                                        </p:attrNameLst>
                                      </p:cBhvr>
                                      <p:to>
                                        <p:strVal val="visible"/>
                                      </p:to>
                                    </p:set>
                                    <p:anim calcmode="lin" valueType="num">
                                      <p:cBhvr additive="base">
                                        <p:cTn id="31" dur="750"/>
                                        <p:tgtEl>
                                          <p:spTgt spid="383"/>
                                        </p:tgtEl>
                                        <p:attrNameLst>
                                          <p:attrName>ppt_w</p:attrName>
                                        </p:attrNameLst>
                                      </p:cBhvr>
                                      <p:tavLst>
                                        <p:tav tm="0">
                                          <p:val>
                                            <p:strVal val="0"/>
                                          </p:val>
                                        </p:tav>
                                        <p:tav tm="100000">
                                          <p:val>
                                            <p:strVal val="#ppt_w"/>
                                          </p:val>
                                        </p:tav>
                                      </p:tavLst>
                                    </p:anim>
                                    <p:anim calcmode="lin" valueType="num">
                                      <p:cBhvr additive="base">
                                        <p:cTn id="32" dur="750"/>
                                        <p:tgtEl>
                                          <p:spTgt spid="383"/>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77"/>
                                        </p:tgtEl>
                                        <p:attrNameLst>
                                          <p:attrName>style.visibility</p:attrName>
                                        </p:attrNameLst>
                                      </p:cBhvr>
                                      <p:to>
                                        <p:strVal val="visible"/>
                                      </p:to>
                                    </p:set>
                                    <p:anim calcmode="lin" valueType="num">
                                      <p:cBhvr additive="base">
                                        <p:cTn id="35" dur="750"/>
                                        <p:tgtEl>
                                          <p:spTgt spid="377"/>
                                        </p:tgtEl>
                                        <p:attrNameLst>
                                          <p:attrName>ppt_w</p:attrName>
                                        </p:attrNameLst>
                                      </p:cBhvr>
                                      <p:tavLst>
                                        <p:tav tm="0">
                                          <p:val>
                                            <p:strVal val="0"/>
                                          </p:val>
                                        </p:tav>
                                        <p:tav tm="100000">
                                          <p:val>
                                            <p:strVal val="#ppt_w"/>
                                          </p:val>
                                        </p:tav>
                                      </p:tavLst>
                                    </p:anim>
                                    <p:anim calcmode="lin" valueType="num">
                                      <p:cBhvr additive="base">
                                        <p:cTn id="36" dur="750"/>
                                        <p:tgtEl>
                                          <p:spTgt spid="377"/>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80"/>
                                        </p:tgtEl>
                                        <p:attrNameLst>
                                          <p:attrName>style.visibility</p:attrName>
                                        </p:attrNameLst>
                                      </p:cBhvr>
                                      <p:to>
                                        <p:strVal val="visible"/>
                                      </p:to>
                                    </p:set>
                                    <p:anim calcmode="lin" valueType="num">
                                      <p:cBhvr additive="base">
                                        <p:cTn id="39" dur="750"/>
                                        <p:tgtEl>
                                          <p:spTgt spid="380"/>
                                        </p:tgtEl>
                                        <p:attrNameLst>
                                          <p:attrName>ppt_w</p:attrName>
                                        </p:attrNameLst>
                                      </p:cBhvr>
                                      <p:tavLst>
                                        <p:tav tm="0">
                                          <p:val>
                                            <p:strVal val="0"/>
                                          </p:val>
                                        </p:tav>
                                        <p:tav tm="100000">
                                          <p:val>
                                            <p:strVal val="#ppt_w"/>
                                          </p:val>
                                        </p:tav>
                                      </p:tavLst>
                                    </p:anim>
                                    <p:anim calcmode="lin" valueType="num">
                                      <p:cBhvr additive="base">
                                        <p:cTn id="40" dur="750"/>
                                        <p:tgtEl>
                                          <p:spTgt spid="380"/>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74"/>
                                        </p:tgtEl>
                                        <p:attrNameLst>
                                          <p:attrName>style.visibility</p:attrName>
                                        </p:attrNameLst>
                                      </p:cBhvr>
                                      <p:to>
                                        <p:strVal val="visible"/>
                                      </p:to>
                                    </p:set>
                                    <p:anim calcmode="lin" valueType="num">
                                      <p:cBhvr additive="base">
                                        <p:cTn id="43" dur="750"/>
                                        <p:tgtEl>
                                          <p:spTgt spid="374"/>
                                        </p:tgtEl>
                                        <p:attrNameLst>
                                          <p:attrName>ppt_w</p:attrName>
                                        </p:attrNameLst>
                                      </p:cBhvr>
                                      <p:tavLst>
                                        <p:tav tm="0">
                                          <p:val>
                                            <p:strVal val="0"/>
                                          </p:val>
                                        </p:tav>
                                        <p:tav tm="100000">
                                          <p:val>
                                            <p:strVal val="#ppt_w"/>
                                          </p:val>
                                        </p:tav>
                                      </p:tavLst>
                                    </p:anim>
                                    <p:anim calcmode="lin" valueType="num">
                                      <p:cBhvr additive="base">
                                        <p:cTn id="44" dur="750"/>
                                        <p:tgtEl>
                                          <p:spTgt spid="374"/>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71"/>
                                        </p:tgtEl>
                                        <p:attrNameLst>
                                          <p:attrName>style.visibility</p:attrName>
                                        </p:attrNameLst>
                                      </p:cBhvr>
                                      <p:to>
                                        <p:strVal val="visible"/>
                                      </p:to>
                                    </p:set>
                                    <p:anim calcmode="lin" valueType="num">
                                      <p:cBhvr additive="base">
                                        <p:cTn id="47" dur="750"/>
                                        <p:tgtEl>
                                          <p:spTgt spid="371"/>
                                        </p:tgtEl>
                                        <p:attrNameLst>
                                          <p:attrName>ppt_w</p:attrName>
                                        </p:attrNameLst>
                                      </p:cBhvr>
                                      <p:tavLst>
                                        <p:tav tm="0">
                                          <p:val>
                                            <p:strVal val="0"/>
                                          </p:val>
                                        </p:tav>
                                        <p:tav tm="100000">
                                          <p:val>
                                            <p:strVal val="#ppt_w"/>
                                          </p:val>
                                        </p:tav>
                                      </p:tavLst>
                                    </p:anim>
                                    <p:anim calcmode="lin" valueType="num">
                                      <p:cBhvr additive="base">
                                        <p:cTn id="48" dur="750"/>
                                        <p:tgtEl>
                                          <p:spTgt spid="371"/>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407"/>
                                        </p:tgtEl>
                                        <p:attrNameLst>
                                          <p:attrName>style.visibility</p:attrName>
                                        </p:attrNameLst>
                                      </p:cBhvr>
                                      <p:to>
                                        <p:strVal val="visible"/>
                                      </p:to>
                                    </p:set>
                                    <p:animEffect transition="in" filter="fade">
                                      <p:cBhvr>
                                        <p:cTn id="52" dur="1000"/>
                                        <p:tgtEl>
                                          <p:spTgt spid="407"/>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401"/>
                                        </p:tgtEl>
                                        <p:attrNameLst>
                                          <p:attrName>style.visibility</p:attrName>
                                        </p:attrNameLst>
                                      </p:cBhvr>
                                      <p:to>
                                        <p:strVal val="visible"/>
                                      </p:to>
                                    </p:set>
                                    <p:anim calcmode="lin" valueType="num">
                                      <p:cBhvr additive="base">
                                        <p:cTn id="56" dur="750"/>
                                        <p:tgtEl>
                                          <p:spTgt spid="401"/>
                                        </p:tgtEl>
                                        <p:attrNameLst>
                                          <p:attrName>ppt_w</p:attrName>
                                        </p:attrNameLst>
                                      </p:cBhvr>
                                      <p:tavLst>
                                        <p:tav tm="0">
                                          <p:val>
                                            <p:strVal val="0"/>
                                          </p:val>
                                        </p:tav>
                                        <p:tav tm="100000">
                                          <p:val>
                                            <p:strVal val="#ppt_w"/>
                                          </p:val>
                                        </p:tav>
                                      </p:tavLst>
                                    </p:anim>
                                    <p:anim calcmode="lin" valueType="num">
                                      <p:cBhvr additive="base">
                                        <p:cTn id="57" dur="750"/>
                                        <p:tgtEl>
                                          <p:spTgt spid="401"/>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401"/>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405"/>
                                        </p:tgtEl>
                                        <p:attrNameLst>
                                          <p:attrName>style.visibility</p:attrName>
                                        </p:attrNameLst>
                                      </p:cBhvr>
                                      <p:to>
                                        <p:strVal val="visible"/>
                                      </p:to>
                                    </p:set>
                                    <p:animEffect transition="in" filter="fade">
                                      <p:cBhvr>
                                        <p:cTn id="63" dur="500"/>
                                        <p:tgtEl>
                                          <p:spTgt spid="405"/>
                                        </p:tgtEl>
                                      </p:cBhvr>
                                    </p:animEffect>
                                  </p:childTnLst>
                                </p:cTn>
                              </p:par>
                              <p:par>
                                <p:cTn id="64" presetID="10" presetClass="entr" presetSubtype="0" fill="hold" nodeType="withEffect">
                                  <p:stCondLst>
                                    <p:cond delay="1250"/>
                                  </p:stCondLst>
                                  <p:childTnLst>
                                    <p:set>
                                      <p:cBhvr>
                                        <p:cTn id="65" dur="1" fill="hold">
                                          <p:stCondLst>
                                            <p:cond delay="0"/>
                                          </p:stCondLst>
                                        </p:cTn>
                                        <p:tgtEl>
                                          <p:spTgt spid="404"/>
                                        </p:tgtEl>
                                        <p:attrNameLst>
                                          <p:attrName>style.visibility</p:attrName>
                                        </p:attrNameLst>
                                      </p:cBhvr>
                                      <p:to>
                                        <p:strVal val="visible"/>
                                      </p:to>
                                    </p:set>
                                    <p:animEffect transition="in" filter="fade">
                                      <p:cBhvr>
                                        <p:cTn id="66" dur="500"/>
                                        <p:tgtEl>
                                          <p:spTgt spid="404"/>
                                        </p:tgtEl>
                                      </p:cBhvr>
                                    </p:animEffect>
                                  </p:childTnLst>
                                </p:cTn>
                              </p:par>
                              <p:par>
                                <p:cTn id="67" presetID="2" presetClass="entr" presetSubtype="2" fill="hold" nodeType="withEffect">
                                  <p:stCondLst>
                                    <p:cond delay="2250"/>
                                  </p:stCondLst>
                                  <p:childTnLst>
                                    <p:set>
                                      <p:cBhvr>
                                        <p:cTn id="68" dur="1" fill="hold">
                                          <p:stCondLst>
                                            <p:cond delay="0"/>
                                          </p:stCondLst>
                                        </p:cTn>
                                        <p:tgtEl>
                                          <p:spTgt spid="406"/>
                                        </p:tgtEl>
                                        <p:attrNameLst>
                                          <p:attrName>style.visibility</p:attrName>
                                        </p:attrNameLst>
                                      </p:cBhvr>
                                      <p:to>
                                        <p:strVal val="visible"/>
                                      </p:to>
                                    </p:set>
                                    <p:anim calcmode="lin" valueType="num">
                                      <p:cBhvr additive="base">
                                        <p:cTn id="69" dur="1250"/>
                                        <p:tgtEl>
                                          <p:spTgt spid="40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DB8DEFE-BE94-4A3B-B013-C2FD202E7208}"/>
              </a:ext>
            </a:extLst>
          </p:cNvPr>
          <p:cNvPicPr>
            <a:picLocks noChangeAspect="1"/>
          </p:cNvPicPr>
          <p:nvPr/>
        </p:nvPicPr>
        <p:blipFill>
          <a:blip r:embed="rId2"/>
          <a:stretch>
            <a:fillRect/>
          </a:stretch>
        </p:blipFill>
        <p:spPr>
          <a:xfrm>
            <a:off x="356949" y="537210"/>
            <a:ext cx="8679415" cy="1645920"/>
          </a:xfrm>
          <a:prstGeom prst="rect">
            <a:avLst/>
          </a:prstGeom>
        </p:spPr>
      </p:pic>
      <p:pic>
        <p:nvPicPr>
          <p:cNvPr id="3" name="Picture 2">
            <a:extLst>
              <a:ext uri="{FF2B5EF4-FFF2-40B4-BE49-F238E27FC236}">
                <a16:creationId xmlns:a16="http://schemas.microsoft.com/office/drawing/2014/main" xmlns="" id="{A28347E8-74B2-49CA-B8E2-E3AFF21F8A32}"/>
              </a:ext>
            </a:extLst>
          </p:cNvPr>
          <p:cNvPicPr>
            <a:picLocks noChangeAspect="1"/>
          </p:cNvPicPr>
          <p:nvPr/>
        </p:nvPicPr>
        <p:blipFill>
          <a:blip r:embed="rId3"/>
          <a:stretch>
            <a:fillRect/>
          </a:stretch>
        </p:blipFill>
        <p:spPr>
          <a:xfrm>
            <a:off x="843847" y="2571750"/>
            <a:ext cx="6873801" cy="627172"/>
          </a:xfrm>
          <a:prstGeom prst="rect">
            <a:avLst/>
          </a:prstGeom>
        </p:spPr>
      </p:pic>
    </p:spTree>
    <p:extLst>
      <p:ext uri="{BB962C8B-B14F-4D97-AF65-F5344CB8AC3E}">
        <p14:creationId xmlns:p14="http://schemas.microsoft.com/office/powerpoint/2010/main" val="365311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17ABCE4-B40E-4E79-9F98-971413EED849}"/>
              </a:ext>
            </a:extLst>
          </p:cNvPr>
          <p:cNvSpPr txBox="1"/>
          <p:nvPr/>
        </p:nvSpPr>
        <p:spPr>
          <a:xfrm>
            <a:off x="542925" y="4171950"/>
            <a:ext cx="8058150" cy="830997"/>
          </a:xfrm>
          <a:prstGeom prst="rect">
            <a:avLst/>
          </a:prstGeom>
          <a:noFill/>
        </p:spPr>
        <p:txBody>
          <a:bodyPr wrap="square" rtlCol="0">
            <a:spAutoFit/>
          </a:bodyPr>
          <a:lstStyle/>
          <a:p>
            <a:r>
              <a:rPr lang="en-US" sz="2400" b="1" dirty="0" err="1">
                <a:solidFill>
                  <a:srgbClr val="FF0000"/>
                </a:solidFill>
                <a:latin typeface="Arial-SGK-TV" pitchFamily="2" charset="0"/>
                <a:ea typeface="Arial-Rounded" panose="020B0500000000000000" pitchFamily="34" charset="0"/>
                <a:cs typeface="Arial-SGK-TV" pitchFamily="2" charset="0"/>
              </a:rPr>
              <a:t>Khúc</a:t>
            </a:r>
            <a:r>
              <a:rPr lang="en-US" sz="2400" b="1" dirty="0">
                <a:solidFill>
                  <a:srgbClr val="FF0000"/>
                </a:solidFill>
                <a:latin typeface="Arial-SGK-TV" pitchFamily="2" charset="0"/>
                <a:ea typeface="Arial-Rounded" panose="020B0500000000000000" pitchFamily="34" charset="0"/>
                <a:cs typeface="Arial-SGK-TV" pitchFamily="2" charset="0"/>
              </a:rPr>
              <a:t> </a:t>
            </a:r>
            <a:r>
              <a:rPr lang="en-US" sz="2400" b="1" dirty="0" err="1">
                <a:solidFill>
                  <a:srgbClr val="FF0000"/>
                </a:solidFill>
                <a:latin typeface="Arial-SGK-TV" pitchFamily="2" charset="0"/>
                <a:ea typeface="Arial-Rounded" panose="020B0500000000000000" pitchFamily="34" charset="0"/>
                <a:cs typeface="Arial-SGK-TV" pitchFamily="2" charset="0"/>
              </a:rPr>
              <a:t>khuỷu</a:t>
            </a:r>
            <a:r>
              <a:rPr lang="en-US" sz="2400" dirty="0">
                <a:latin typeface="Arial-SGK-TV" pitchFamily="2" charset="0"/>
                <a:ea typeface="Arial-Rounded" panose="020B0500000000000000" pitchFamily="34" charset="0"/>
                <a:cs typeface="Arial-SGK-TV" pitchFamily="2" charset="0"/>
              </a:rPr>
              <a:t>: </a:t>
            </a:r>
            <a:r>
              <a:rPr lang="en-US" sz="2400" dirty="0" err="1">
                <a:latin typeface="Arial-SGK-TV" pitchFamily="2" charset="0"/>
                <a:ea typeface="Arial-Rounded" panose="020B0500000000000000" pitchFamily="34" charset="0"/>
                <a:cs typeface="Arial-SGK-TV" pitchFamily="2" charset="0"/>
              </a:rPr>
              <a:t>không</a:t>
            </a:r>
            <a:r>
              <a:rPr lang="en-US" sz="2400" dirty="0">
                <a:latin typeface="Arial-SGK-TV" pitchFamily="2" charset="0"/>
                <a:ea typeface="Arial-Rounded" panose="020B0500000000000000" pitchFamily="34" charset="0"/>
                <a:cs typeface="Arial-SGK-TV" pitchFamily="2" charset="0"/>
              </a:rPr>
              <a:t> </a:t>
            </a:r>
            <a:r>
              <a:rPr lang="en-US" sz="2400" dirty="0" err="1">
                <a:latin typeface="Arial-SGK-TV" pitchFamily="2" charset="0"/>
                <a:ea typeface="Arial-Rounded" panose="020B0500000000000000" pitchFamily="34" charset="0"/>
                <a:cs typeface="Arial-SGK-TV" pitchFamily="2" charset="0"/>
              </a:rPr>
              <a:t>bằng</a:t>
            </a:r>
            <a:r>
              <a:rPr lang="en-US" sz="2400" dirty="0">
                <a:latin typeface="Arial-SGK-TV" pitchFamily="2" charset="0"/>
                <a:ea typeface="Arial-Rounded" panose="020B0500000000000000" pitchFamily="34" charset="0"/>
                <a:cs typeface="Arial-SGK-TV" pitchFamily="2" charset="0"/>
              </a:rPr>
              <a:t> </a:t>
            </a:r>
            <a:r>
              <a:rPr lang="en-US" sz="2400" dirty="0" err="1">
                <a:latin typeface="Arial-SGK-TV" pitchFamily="2" charset="0"/>
                <a:ea typeface="Arial-Rounded" panose="020B0500000000000000" pitchFamily="34" charset="0"/>
                <a:cs typeface="Arial-SGK-TV" pitchFamily="2" charset="0"/>
              </a:rPr>
              <a:t>phẳng</a:t>
            </a:r>
            <a:r>
              <a:rPr lang="en-US" sz="2400" dirty="0">
                <a:latin typeface="Arial-SGK-TV" pitchFamily="2" charset="0"/>
                <a:ea typeface="Arial-Rounded" panose="020B0500000000000000" pitchFamily="34" charset="0"/>
                <a:cs typeface="Arial-SGK-TV" pitchFamily="2" charset="0"/>
              </a:rPr>
              <a:t>, </a:t>
            </a:r>
            <a:r>
              <a:rPr lang="en-US" sz="2400" dirty="0" err="1">
                <a:latin typeface="Arial-SGK-TV" pitchFamily="2" charset="0"/>
                <a:ea typeface="Arial-Rounded" panose="020B0500000000000000" pitchFamily="34" charset="0"/>
                <a:cs typeface="Arial-SGK-TV" pitchFamily="2" charset="0"/>
              </a:rPr>
              <a:t>có</a:t>
            </a:r>
            <a:r>
              <a:rPr lang="en-US" sz="2400" dirty="0">
                <a:latin typeface="Arial-SGK-TV" pitchFamily="2" charset="0"/>
                <a:ea typeface="Arial-Rounded" panose="020B0500000000000000" pitchFamily="34" charset="0"/>
                <a:cs typeface="Arial-SGK-TV" pitchFamily="2" charset="0"/>
              </a:rPr>
              <a:t> </a:t>
            </a:r>
            <a:r>
              <a:rPr lang="en-US" sz="2400" dirty="0" err="1">
                <a:latin typeface="Arial-SGK-TV" pitchFamily="2" charset="0"/>
                <a:ea typeface="Arial-Rounded" panose="020B0500000000000000" pitchFamily="34" charset="0"/>
                <a:cs typeface="Arial-SGK-TV" pitchFamily="2" charset="0"/>
              </a:rPr>
              <a:t>nhiều</a:t>
            </a:r>
            <a:r>
              <a:rPr lang="en-US" sz="2400" dirty="0">
                <a:latin typeface="Arial-SGK-TV" pitchFamily="2" charset="0"/>
                <a:ea typeface="Arial-Rounded" panose="020B0500000000000000" pitchFamily="34" charset="0"/>
                <a:cs typeface="Arial-SGK-TV" pitchFamily="2" charset="0"/>
              </a:rPr>
              <a:t> </a:t>
            </a:r>
            <a:r>
              <a:rPr lang="en-US" sz="2400" dirty="0" err="1">
                <a:latin typeface="Arial-SGK-TV" pitchFamily="2" charset="0"/>
                <a:ea typeface="Arial-Rounded" panose="020B0500000000000000" pitchFamily="34" charset="0"/>
                <a:cs typeface="Arial-SGK-TV" pitchFamily="2" charset="0"/>
              </a:rPr>
              <a:t>đoạn</a:t>
            </a:r>
            <a:r>
              <a:rPr lang="en-US" sz="2400" dirty="0">
                <a:latin typeface="Arial-SGK-TV" pitchFamily="2" charset="0"/>
                <a:ea typeface="Arial-Rounded" panose="020B0500000000000000" pitchFamily="34" charset="0"/>
                <a:cs typeface="Arial-SGK-TV" pitchFamily="2" charset="0"/>
              </a:rPr>
              <a:t> </a:t>
            </a:r>
            <a:r>
              <a:rPr lang="en-US" sz="2400" dirty="0" err="1">
                <a:latin typeface="Arial-SGK-TV" pitchFamily="2" charset="0"/>
                <a:ea typeface="Arial-Rounded" panose="020B0500000000000000" pitchFamily="34" charset="0"/>
                <a:cs typeface="Arial-SGK-TV" pitchFamily="2" charset="0"/>
              </a:rPr>
              <a:t>gấp</a:t>
            </a:r>
            <a:r>
              <a:rPr lang="en-US" sz="2400" dirty="0">
                <a:latin typeface="Arial-SGK-TV" pitchFamily="2" charset="0"/>
                <a:ea typeface="Arial-Rounded" panose="020B0500000000000000" pitchFamily="34" charset="0"/>
                <a:cs typeface="Arial-SGK-TV" pitchFamily="2" charset="0"/>
              </a:rPr>
              <a:t> </a:t>
            </a:r>
            <a:r>
              <a:rPr lang="en-US" sz="2400" dirty="0" err="1">
                <a:latin typeface="Arial-SGK-TV" pitchFamily="2" charset="0"/>
                <a:ea typeface="Arial-Rounded" panose="020B0500000000000000" pitchFamily="34" charset="0"/>
                <a:cs typeface="Arial-SGK-TV" pitchFamily="2" charset="0"/>
              </a:rPr>
              <a:t>khúc</a:t>
            </a:r>
            <a:r>
              <a:rPr lang="en-US" sz="2400" dirty="0">
                <a:latin typeface="Arial-SGK-TV" pitchFamily="2" charset="0"/>
                <a:ea typeface="Arial-Rounded" panose="020B0500000000000000" pitchFamily="34" charset="0"/>
                <a:cs typeface="Arial-SGK-TV" pitchFamily="2" charset="0"/>
              </a:rPr>
              <a:t> </a:t>
            </a:r>
            <a:r>
              <a:rPr lang="en-US" sz="2400" dirty="0" err="1">
                <a:latin typeface="Arial-SGK-TV" pitchFamily="2" charset="0"/>
                <a:ea typeface="Arial-Rounded" panose="020B0500000000000000" pitchFamily="34" charset="0"/>
                <a:cs typeface="Arial-SGK-TV" pitchFamily="2" charset="0"/>
              </a:rPr>
              <a:t>ngắn</a:t>
            </a:r>
            <a:r>
              <a:rPr lang="en-US" sz="2400" dirty="0">
                <a:latin typeface="Arial-SGK-TV" pitchFamily="2" charset="0"/>
                <a:ea typeface="Arial-Rounded" panose="020B0500000000000000" pitchFamily="34" charset="0"/>
                <a:cs typeface="Arial-SGK-TV" pitchFamily="2" charset="0"/>
              </a:rPr>
              <a:t>, </a:t>
            </a:r>
            <a:r>
              <a:rPr lang="en-US" sz="2400" dirty="0" err="1">
                <a:latin typeface="Arial-SGK-TV" pitchFamily="2" charset="0"/>
                <a:ea typeface="Arial-Rounded" panose="020B0500000000000000" pitchFamily="34" charset="0"/>
                <a:cs typeface="Arial-SGK-TV" pitchFamily="2" charset="0"/>
              </a:rPr>
              <a:t>liên</a:t>
            </a:r>
            <a:r>
              <a:rPr lang="en-US" sz="2400" dirty="0">
                <a:latin typeface="Arial-SGK-TV" pitchFamily="2" charset="0"/>
                <a:ea typeface="Arial-Rounded" panose="020B0500000000000000" pitchFamily="34" charset="0"/>
                <a:cs typeface="Arial-SGK-TV" pitchFamily="2" charset="0"/>
              </a:rPr>
              <a:t> </a:t>
            </a:r>
            <a:r>
              <a:rPr lang="en-US" sz="2400" dirty="0" err="1">
                <a:latin typeface="Arial-SGK-TV" pitchFamily="2" charset="0"/>
                <a:ea typeface="Arial-Rounded" panose="020B0500000000000000" pitchFamily="34" charset="0"/>
                <a:cs typeface="Arial-SGK-TV" pitchFamily="2" charset="0"/>
              </a:rPr>
              <a:t>tiếp</a:t>
            </a:r>
            <a:r>
              <a:rPr lang="en-US" sz="2400" dirty="0">
                <a:latin typeface="Arial-SGK-TV" pitchFamily="2" charset="0"/>
                <a:ea typeface="Arial-Rounded" panose="020B0500000000000000" pitchFamily="34" charset="0"/>
                <a:cs typeface="Arial-SGK-TV" pitchFamily="2" charset="0"/>
              </a:rPr>
              <a:t> </a:t>
            </a:r>
            <a:r>
              <a:rPr lang="en-US" sz="2400" dirty="0" err="1">
                <a:latin typeface="Arial-SGK-TV" pitchFamily="2" charset="0"/>
                <a:ea typeface="Arial-Rounded" panose="020B0500000000000000" pitchFamily="34" charset="0"/>
                <a:cs typeface="Arial-SGK-TV" pitchFamily="2" charset="0"/>
              </a:rPr>
              <a:t>nhau</a:t>
            </a:r>
            <a:r>
              <a:rPr lang="en-US" sz="2400" dirty="0">
                <a:latin typeface="Arial-SGK-TV" pitchFamily="2" charset="0"/>
                <a:ea typeface="Arial-Rounded" panose="020B0500000000000000" pitchFamily="34" charset="0"/>
                <a:cs typeface="Arial-SGK-TV" pitchFamily="2" charset="0"/>
              </a:rPr>
              <a:t> (</a:t>
            </a:r>
            <a:r>
              <a:rPr lang="en-US" sz="2400" dirty="0" err="1">
                <a:latin typeface="Arial-SGK-TV" pitchFamily="2" charset="0"/>
                <a:ea typeface="Arial-Rounded" panose="020B0500000000000000" pitchFamily="34" charset="0"/>
                <a:cs typeface="Arial-SGK-TV" pitchFamily="2" charset="0"/>
              </a:rPr>
              <a:t>đường</a:t>
            </a:r>
            <a:r>
              <a:rPr lang="en-US" sz="2400" dirty="0">
                <a:latin typeface="Arial-SGK-TV" pitchFamily="2" charset="0"/>
                <a:ea typeface="Arial-Rounded" panose="020B0500000000000000" pitchFamily="34" charset="0"/>
                <a:cs typeface="Arial-SGK-TV" pitchFamily="2" charset="0"/>
              </a:rPr>
              <a:t> </a:t>
            </a:r>
            <a:r>
              <a:rPr lang="en-US" sz="2400" dirty="0" err="1">
                <a:latin typeface="Arial-SGK-TV" pitchFamily="2" charset="0"/>
                <a:ea typeface="Arial-Rounded" panose="020B0500000000000000" pitchFamily="34" charset="0"/>
                <a:cs typeface="Arial-SGK-TV" pitchFamily="2" charset="0"/>
              </a:rPr>
              <a:t>khúc</a:t>
            </a:r>
            <a:r>
              <a:rPr lang="en-US" sz="2400" dirty="0">
                <a:latin typeface="Arial-SGK-TV" pitchFamily="2" charset="0"/>
                <a:ea typeface="Arial-Rounded" panose="020B0500000000000000" pitchFamily="34" charset="0"/>
                <a:cs typeface="Arial-SGK-TV" pitchFamily="2" charset="0"/>
              </a:rPr>
              <a:t> </a:t>
            </a:r>
            <a:r>
              <a:rPr lang="en-US" sz="2400" dirty="0" err="1">
                <a:latin typeface="Arial-SGK-TV" pitchFamily="2" charset="0"/>
                <a:ea typeface="Arial-Rounded" panose="020B0500000000000000" pitchFamily="34" charset="0"/>
                <a:cs typeface="Arial-SGK-TV" pitchFamily="2" charset="0"/>
              </a:rPr>
              <a:t>khuỷu</a:t>
            </a:r>
            <a:r>
              <a:rPr lang="en-US" sz="2400" dirty="0">
                <a:latin typeface="Arial-SGK-TV" pitchFamily="2" charset="0"/>
                <a:ea typeface="Arial-Rounded" panose="020B0500000000000000" pitchFamily="34" charset="0"/>
                <a:cs typeface="Arial-SGK-TV" pitchFamily="2" charset="0"/>
              </a:rPr>
              <a:t>).</a:t>
            </a:r>
          </a:p>
        </p:txBody>
      </p:sp>
      <p:pic>
        <p:nvPicPr>
          <p:cNvPr id="4098" name="Picture 2" descr="DLB - Transfagarasan: Cung đường quanh co và khúc khuỷu ở Romania">
            <a:extLst>
              <a:ext uri="{FF2B5EF4-FFF2-40B4-BE49-F238E27FC236}">
                <a16:creationId xmlns:a16="http://schemas.microsoft.com/office/drawing/2014/main" xmlns="" id="{C5B746FC-92CB-4BAE-BBFF-255356324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010"/>
            <a:ext cx="9144000" cy="425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34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DB8DEFE-BE94-4A3B-B013-C2FD202E7208}"/>
              </a:ext>
            </a:extLst>
          </p:cNvPr>
          <p:cNvPicPr>
            <a:picLocks noChangeAspect="1"/>
          </p:cNvPicPr>
          <p:nvPr/>
        </p:nvPicPr>
        <p:blipFill>
          <a:blip r:embed="rId2"/>
          <a:stretch>
            <a:fillRect/>
          </a:stretch>
        </p:blipFill>
        <p:spPr>
          <a:xfrm>
            <a:off x="356949" y="537210"/>
            <a:ext cx="8679415" cy="1645920"/>
          </a:xfrm>
          <a:prstGeom prst="rect">
            <a:avLst/>
          </a:prstGeom>
        </p:spPr>
      </p:pic>
      <p:pic>
        <p:nvPicPr>
          <p:cNvPr id="3" name="Picture 2">
            <a:extLst>
              <a:ext uri="{FF2B5EF4-FFF2-40B4-BE49-F238E27FC236}">
                <a16:creationId xmlns:a16="http://schemas.microsoft.com/office/drawing/2014/main" xmlns="" id="{A28347E8-74B2-49CA-B8E2-E3AFF21F8A32}"/>
              </a:ext>
            </a:extLst>
          </p:cNvPr>
          <p:cNvPicPr>
            <a:picLocks noChangeAspect="1"/>
          </p:cNvPicPr>
          <p:nvPr/>
        </p:nvPicPr>
        <p:blipFill>
          <a:blip r:embed="rId3"/>
          <a:stretch>
            <a:fillRect/>
          </a:stretch>
        </p:blipFill>
        <p:spPr>
          <a:xfrm>
            <a:off x="843847" y="2571750"/>
            <a:ext cx="6873801" cy="627172"/>
          </a:xfrm>
          <a:prstGeom prst="rect">
            <a:avLst/>
          </a:prstGeom>
        </p:spPr>
      </p:pic>
      <p:sp>
        <p:nvSpPr>
          <p:cNvPr id="4" name="Oval 3">
            <a:extLst>
              <a:ext uri="{FF2B5EF4-FFF2-40B4-BE49-F238E27FC236}">
                <a16:creationId xmlns:a16="http://schemas.microsoft.com/office/drawing/2014/main" xmlns="" id="{6354F863-24D0-4211-8F44-A23A8E82AD8A}"/>
              </a:ext>
            </a:extLst>
          </p:cNvPr>
          <p:cNvSpPr/>
          <p:nvPr/>
        </p:nvSpPr>
        <p:spPr>
          <a:xfrm>
            <a:off x="3723541" y="1170641"/>
            <a:ext cx="2174535" cy="8793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515A3500-595F-4841-95B1-74C6B292E2B4}"/>
              </a:ext>
            </a:extLst>
          </p:cNvPr>
          <p:cNvSpPr txBox="1"/>
          <p:nvPr/>
        </p:nvSpPr>
        <p:spPr>
          <a:xfrm>
            <a:off x="5462855" y="2614147"/>
            <a:ext cx="2444065" cy="584775"/>
          </a:xfrm>
          <a:prstGeom prst="rect">
            <a:avLst/>
          </a:prstGeom>
          <a:solidFill>
            <a:schemeClr val="bg1"/>
          </a:solidFill>
        </p:spPr>
        <p:txBody>
          <a:bodyPr wrap="square">
            <a:spAutoFit/>
          </a:bodyPr>
          <a:lstStyle/>
          <a:p>
            <a:r>
              <a:rPr lang="vi-VN" sz="3200" dirty="0">
                <a:solidFill>
                  <a:srgbClr val="FF0000"/>
                </a:solidFill>
                <a:latin typeface="Arial-SGK-TV" pitchFamily="2" charset="0"/>
                <a:ea typeface="Arial-Rounded" panose="020B0500000000000000" charset="0"/>
                <a:cs typeface="Arial-SGK-TV" pitchFamily="2" charset="0"/>
              </a:rPr>
              <a:t>khúc khuỷ</a:t>
            </a:r>
            <a:r>
              <a:rPr lang="vi-VN" sz="3200" dirty="0">
                <a:solidFill>
                  <a:srgbClr val="FF0000"/>
                </a:solidFill>
                <a:latin typeface="Arial-Rounded" panose="020B0500000000000000" charset="0"/>
                <a:ea typeface="Arial-Rounded" panose="020B0500000000000000" charset="0"/>
                <a:cs typeface="Arial-Rounded" panose="020B0500000000000000" charset="0"/>
              </a:rPr>
              <a:t>u</a:t>
            </a:r>
            <a:r>
              <a:rPr lang="en-US" sz="3200" dirty="0">
                <a:solidFill>
                  <a:srgbClr val="FF0000"/>
                </a:solidFill>
              </a:rPr>
              <a:t>.</a:t>
            </a:r>
          </a:p>
        </p:txBody>
      </p:sp>
    </p:spTree>
    <p:extLst>
      <p:ext uri="{BB962C8B-B14F-4D97-AF65-F5344CB8AC3E}">
        <p14:creationId xmlns:p14="http://schemas.microsoft.com/office/powerpoint/2010/main" val="190851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51" y="133429"/>
            <a:ext cx="7567551" cy="507831"/>
          </a:xfrm>
          <a:prstGeom prst="rect">
            <a:avLst/>
          </a:prstGeom>
          <a:noFill/>
        </p:spPr>
        <p:txBody>
          <a:bodyPr wrap="square" rtlCol="0">
            <a:spAutoFit/>
          </a:bodyPr>
          <a:lstStyle/>
          <a:p>
            <a:r>
              <a:rPr lang="en-US" sz="2700" b="1" dirty="0">
                <a:solidFill>
                  <a:schemeClr val="accent5">
                    <a:lumMod val="75000"/>
                  </a:schemeClr>
                </a:solidFill>
                <a:latin typeface="Times New Roman" panose="02020603050405020304" pitchFamily="18" charset="0"/>
                <a:cs typeface="Times New Roman" panose="02020603050405020304" pitchFamily="18" charset="0"/>
              </a:rPr>
              <a:t>4. Viết </a:t>
            </a:r>
            <a:r>
              <a:rPr lang="en-US" sz="2700" b="1" dirty="0" err="1">
                <a:solidFill>
                  <a:schemeClr val="accent5">
                    <a:lumMod val="75000"/>
                  </a:schemeClr>
                </a:solidFill>
                <a:latin typeface="Times New Roman" panose="02020603050405020304" pitchFamily="18" charset="0"/>
                <a:cs typeface="Times New Roman" panose="02020603050405020304" pitchFamily="18" charset="0"/>
              </a:rPr>
              <a:t>câu</a:t>
            </a:r>
            <a:r>
              <a:rPr lang="en-US" sz="2700" b="1" dirty="0">
                <a:solidFill>
                  <a:schemeClr val="accent5">
                    <a:lumMod val="75000"/>
                  </a:schemeClr>
                </a:solidFill>
                <a:latin typeface="Times New Roman" panose="02020603050405020304" pitchFamily="18" charset="0"/>
                <a:cs typeface="Times New Roman" panose="02020603050405020304" pitchFamily="18" charset="0"/>
              </a:rPr>
              <a:t> đã </a:t>
            </a:r>
            <a:r>
              <a:rPr lang="en-US" sz="2700" b="1" dirty="0" err="1">
                <a:solidFill>
                  <a:schemeClr val="accent5">
                    <a:lumMod val="75000"/>
                  </a:schemeClr>
                </a:solidFill>
                <a:latin typeface="Times New Roman" panose="02020603050405020304" pitchFamily="18" charset="0"/>
                <a:cs typeface="Times New Roman" panose="02020603050405020304" pitchFamily="18" charset="0"/>
              </a:rPr>
              <a:t>hoàn</a:t>
            </a:r>
            <a:r>
              <a:rPr lang="en-US" sz="2700" b="1" dirty="0">
                <a:solidFill>
                  <a:schemeClr val="accent5">
                    <a:lumMod val="75000"/>
                  </a:schemeClr>
                </a:solidFill>
                <a:latin typeface="Times New Roman" panose="02020603050405020304" pitchFamily="18" charset="0"/>
                <a:cs typeface="Times New Roman" panose="02020603050405020304" pitchFamily="18" charset="0"/>
              </a:rPr>
              <a:t> thiện ở mục 5 (SHS </a:t>
            </a:r>
            <a:r>
              <a:rPr lang="en-US" sz="2700" b="1" err="1">
                <a:solidFill>
                  <a:schemeClr val="accent5">
                    <a:lumMod val="75000"/>
                  </a:schemeClr>
                </a:solidFill>
                <a:latin typeface="Times New Roman" panose="02020603050405020304" pitchFamily="18" charset="0"/>
                <a:cs typeface="Times New Roman" panose="02020603050405020304" pitchFamily="18" charset="0"/>
              </a:rPr>
              <a:t>trang</a:t>
            </a:r>
            <a:r>
              <a:rPr lang="en-US" sz="2700" b="1">
                <a:solidFill>
                  <a:schemeClr val="accent5">
                    <a:lumMod val="75000"/>
                  </a:schemeClr>
                </a:solidFill>
                <a:latin typeface="Times New Roman" panose="02020603050405020304" pitchFamily="18" charset="0"/>
                <a:cs typeface="Times New Roman" panose="02020603050405020304" pitchFamily="18" charset="0"/>
              </a:rPr>
              <a:t> 32) </a:t>
            </a:r>
            <a:endParaRPr lang="en-US" sz="2700" b="1" dirty="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83051" y="785003"/>
            <a:ext cx="8977407" cy="3955608"/>
            <a:chOff x="83051" y="785003"/>
            <a:chExt cx="8977407" cy="3955608"/>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823" r="3489" b="-80"/>
            <a:stretch/>
          </p:blipFill>
          <p:spPr bwMode="auto">
            <a:xfrm>
              <a:off x="83051" y="785003"/>
              <a:ext cx="7678412" cy="20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823" r="83149" b="-80"/>
            <a:stretch/>
          </p:blipFill>
          <p:spPr bwMode="auto">
            <a:xfrm>
              <a:off x="7719898" y="787346"/>
              <a:ext cx="1340560" cy="20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8367" r="3489" b="-80"/>
            <a:stretch/>
          </p:blipFill>
          <p:spPr bwMode="auto">
            <a:xfrm>
              <a:off x="83051" y="2841209"/>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9247" r="83149" b="-79"/>
            <a:stretch/>
          </p:blipFill>
          <p:spPr bwMode="auto">
            <a:xfrm>
              <a:off x="7719898" y="2855064"/>
              <a:ext cx="1340560"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31899" y="769417"/>
            <a:ext cx="9028559" cy="124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445757" y="1113690"/>
            <a:ext cx="896190" cy="914479"/>
          </a:xfrm>
          <a:prstGeom prst="rect">
            <a:avLst/>
          </a:prstGeom>
        </p:spPr>
      </p:pic>
      <p:pic>
        <p:nvPicPr>
          <p:cNvPr id="11" name="Picture 10"/>
          <p:cNvPicPr>
            <a:picLocks noChangeAspect="1"/>
          </p:cNvPicPr>
          <p:nvPr/>
        </p:nvPicPr>
        <p:blipFill>
          <a:blip r:embed="rId4"/>
          <a:stretch>
            <a:fillRect/>
          </a:stretch>
        </p:blipFill>
        <p:spPr>
          <a:xfrm>
            <a:off x="750016" y="1107142"/>
            <a:ext cx="1592492" cy="914479"/>
          </a:xfrm>
          <a:prstGeom prst="rect">
            <a:avLst/>
          </a:prstGeom>
        </p:spPr>
      </p:pic>
      <p:pic>
        <p:nvPicPr>
          <p:cNvPr id="14" name="Picture 13"/>
          <p:cNvPicPr>
            <a:picLocks noChangeAspect="1"/>
          </p:cNvPicPr>
          <p:nvPr/>
        </p:nvPicPr>
        <p:blipFill>
          <a:blip r:embed="rId5"/>
          <a:stretch>
            <a:fillRect/>
          </a:stretch>
        </p:blipFill>
        <p:spPr>
          <a:xfrm>
            <a:off x="1906172" y="1106321"/>
            <a:ext cx="1453478" cy="914479"/>
          </a:xfrm>
          <a:prstGeom prst="rect">
            <a:avLst/>
          </a:prstGeom>
        </p:spPr>
      </p:pic>
      <p:pic>
        <p:nvPicPr>
          <p:cNvPr id="15" name="Picture 14"/>
          <p:cNvPicPr>
            <a:picLocks noChangeAspect="1"/>
          </p:cNvPicPr>
          <p:nvPr/>
        </p:nvPicPr>
        <p:blipFill>
          <a:blip r:embed="rId6"/>
          <a:stretch>
            <a:fillRect/>
          </a:stretch>
        </p:blipFill>
        <p:spPr>
          <a:xfrm>
            <a:off x="2875160" y="1117775"/>
            <a:ext cx="1460534" cy="914479"/>
          </a:xfrm>
          <a:prstGeom prst="rect">
            <a:avLst/>
          </a:prstGeom>
        </p:spPr>
      </p:pic>
      <p:pic>
        <p:nvPicPr>
          <p:cNvPr id="16" name="Picture 15"/>
          <p:cNvPicPr>
            <a:picLocks noChangeAspect="1"/>
          </p:cNvPicPr>
          <p:nvPr/>
        </p:nvPicPr>
        <p:blipFill>
          <a:blip r:embed="rId7"/>
          <a:stretch>
            <a:fillRect/>
          </a:stretch>
        </p:blipFill>
        <p:spPr>
          <a:xfrm>
            <a:off x="3904620" y="1111914"/>
            <a:ext cx="2044118" cy="914479"/>
          </a:xfrm>
          <a:prstGeom prst="rect">
            <a:avLst/>
          </a:prstGeom>
        </p:spPr>
      </p:pic>
      <p:pic>
        <p:nvPicPr>
          <p:cNvPr id="17" name="Picture 16"/>
          <p:cNvPicPr>
            <a:picLocks noChangeAspect="1"/>
          </p:cNvPicPr>
          <p:nvPr/>
        </p:nvPicPr>
        <p:blipFill>
          <a:blip r:embed="rId8"/>
          <a:stretch>
            <a:fillRect/>
          </a:stretch>
        </p:blipFill>
        <p:spPr>
          <a:xfrm>
            <a:off x="5506521" y="1106321"/>
            <a:ext cx="1017570" cy="914479"/>
          </a:xfrm>
          <a:prstGeom prst="rect">
            <a:avLst/>
          </a:prstGeom>
        </p:spPr>
      </p:pic>
      <p:pic>
        <p:nvPicPr>
          <p:cNvPr id="18" name="Picture 17"/>
          <p:cNvPicPr>
            <a:picLocks noChangeAspect="1"/>
          </p:cNvPicPr>
          <p:nvPr/>
        </p:nvPicPr>
        <p:blipFill>
          <a:blip r:embed="rId9"/>
          <a:stretch>
            <a:fillRect/>
          </a:stretch>
        </p:blipFill>
        <p:spPr>
          <a:xfrm>
            <a:off x="6046556" y="1103416"/>
            <a:ext cx="1802900" cy="914479"/>
          </a:xfrm>
          <a:prstGeom prst="rect">
            <a:avLst/>
          </a:prstGeom>
        </p:spPr>
      </p:pic>
      <p:pic>
        <p:nvPicPr>
          <p:cNvPr id="19" name="Picture 18"/>
          <p:cNvPicPr>
            <a:picLocks noChangeAspect="1"/>
          </p:cNvPicPr>
          <p:nvPr/>
        </p:nvPicPr>
        <p:blipFill>
          <a:blip r:embed="rId10"/>
          <a:stretch>
            <a:fillRect/>
          </a:stretch>
        </p:blipFill>
        <p:spPr>
          <a:xfrm>
            <a:off x="-161404" y="1742227"/>
            <a:ext cx="2360074" cy="914479"/>
          </a:xfrm>
          <a:prstGeom prst="rect">
            <a:avLst/>
          </a:prstGeom>
        </p:spPr>
      </p:pic>
    </p:spTree>
    <p:extLst>
      <p:ext uri="{BB962C8B-B14F-4D97-AF65-F5344CB8AC3E}">
        <p14:creationId xmlns:p14="http://schemas.microsoft.com/office/powerpoint/2010/main" val="1479905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5"/>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grpSp>
        <p:nvGrpSpPr>
          <p:cNvPr id="424" name="Google Shape;424;p15"/>
          <p:cNvGrpSpPr/>
          <p:nvPr/>
        </p:nvGrpSpPr>
        <p:grpSpPr>
          <a:xfrm>
            <a:off x="2253689" y="1535048"/>
            <a:ext cx="1955429" cy="1333408"/>
            <a:chOff x="2253689" y="1535048"/>
            <a:chExt cx="1955429" cy="1333408"/>
          </a:xfrm>
        </p:grpSpPr>
        <p:sp>
          <p:nvSpPr>
            <p:cNvPr id="425" name="Google Shape;425;p15"/>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426" name="Google Shape;426;p15"/>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grpSp>
      <p:grpSp>
        <p:nvGrpSpPr>
          <p:cNvPr id="427" name="Google Shape;427;p15"/>
          <p:cNvGrpSpPr/>
          <p:nvPr/>
        </p:nvGrpSpPr>
        <p:grpSpPr>
          <a:xfrm>
            <a:off x="3760322" y="3582254"/>
            <a:ext cx="1465034" cy="1349862"/>
            <a:chOff x="3760322" y="3582254"/>
            <a:chExt cx="1465034" cy="1349862"/>
          </a:xfrm>
        </p:grpSpPr>
        <p:sp>
          <p:nvSpPr>
            <p:cNvPr id="428" name="Google Shape;428;p15"/>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429" name="Google Shape;429;p15"/>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grpSp>
      <p:grpSp>
        <p:nvGrpSpPr>
          <p:cNvPr id="430" name="Google Shape;430;p15"/>
          <p:cNvGrpSpPr/>
          <p:nvPr/>
        </p:nvGrpSpPr>
        <p:grpSpPr>
          <a:xfrm>
            <a:off x="6089897" y="3405944"/>
            <a:ext cx="741464" cy="878352"/>
            <a:chOff x="6119714" y="3405944"/>
            <a:chExt cx="741464" cy="878352"/>
          </a:xfrm>
        </p:grpSpPr>
        <p:sp>
          <p:nvSpPr>
            <p:cNvPr id="431" name="Google Shape;431;p15"/>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432" name="Google Shape;432;p15"/>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grpSp>
      <p:grpSp>
        <p:nvGrpSpPr>
          <p:cNvPr id="433" name="Google Shape;433;p15"/>
          <p:cNvGrpSpPr/>
          <p:nvPr/>
        </p:nvGrpSpPr>
        <p:grpSpPr>
          <a:xfrm>
            <a:off x="6378045" y="3998247"/>
            <a:ext cx="767568" cy="484084"/>
            <a:chOff x="6378045" y="3998247"/>
            <a:chExt cx="767568" cy="484084"/>
          </a:xfrm>
        </p:grpSpPr>
        <p:sp>
          <p:nvSpPr>
            <p:cNvPr id="434" name="Google Shape;434;p15"/>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435" name="Google Shape;435;p15"/>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grpSp>
      <p:grpSp>
        <p:nvGrpSpPr>
          <p:cNvPr id="436" name="Google Shape;436;p15"/>
          <p:cNvGrpSpPr/>
          <p:nvPr/>
        </p:nvGrpSpPr>
        <p:grpSpPr>
          <a:xfrm>
            <a:off x="5029754" y="2073115"/>
            <a:ext cx="598228" cy="850125"/>
            <a:chOff x="5077882" y="2061083"/>
            <a:chExt cx="598228" cy="850125"/>
          </a:xfrm>
        </p:grpSpPr>
        <p:sp>
          <p:nvSpPr>
            <p:cNvPr id="437" name="Google Shape;437;p15"/>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438" name="Google Shape;438;p15"/>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grpSp>
      <p:grpSp>
        <p:nvGrpSpPr>
          <p:cNvPr id="439" name="Google Shape;439;p15"/>
          <p:cNvGrpSpPr/>
          <p:nvPr/>
        </p:nvGrpSpPr>
        <p:grpSpPr>
          <a:xfrm>
            <a:off x="5299207" y="2516037"/>
            <a:ext cx="806538" cy="633648"/>
            <a:chOff x="5299207" y="2540101"/>
            <a:chExt cx="806538" cy="633648"/>
          </a:xfrm>
        </p:grpSpPr>
        <p:sp>
          <p:nvSpPr>
            <p:cNvPr id="440" name="Google Shape;440;p15"/>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441" name="Google Shape;441;p15"/>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grpSp>
      <p:grpSp>
        <p:nvGrpSpPr>
          <p:cNvPr id="442" name="Google Shape;442;p15"/>
          <p:cNvGrpSpPr/>
          <p:nvPr/>
        </p:nvGrpSpPr>
        <p:grpSpPr>
          <a:xfrm>
            <a:off x="7410774" y="1197999"/>
            <a:ext cx="778581" cy="875100"/>
            <a:chOff x="7374678" y="1161903"/>
            <a:chExt cx="778581" cy="875100"/>
          </a:xfrm>
        </p:grpSpPr>
        <p:sp>
          <p:nvSpPr>
            <p:cNvPr id="443" name="Google Shape;443;p15"/>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444" name="Google Shape;444;p15"/>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grpSp>
      <p:grpSp>
        <p:nvGrpSpPr>
          <p:cNvPr id="445" name="Google Shape;445;p15"/>
          <p:cNvGrpSpPr/>
          <p:nvPr/>
        </p:nvGrpSpPr>
        <p:grpSpPr>
          <a:xfrm>
            <a:off x="7025358" y="1209298"/>
            <a:ext cx="538720" cy="795156"/>
            <a:chOff x="7001294" y="1209298"/>
            <a:chExt cx="538720" cy="795156"/>
          </a:xfrm>
        </p:grpSpPr>
        <p:sp>
          <p:nvSpPr>
            <p:cNvPr id="446" name="Google Shape;446;p15"/>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447" name="Google Shape;447;p15"/>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grpSp>
      <p:grpSp>
        <p:nvGrpSpPr>
          <p:cNvPr id="448" name="Google Shape;448;p15"/>
          <p:cNvGrpSpPr/>
          <p:nvPr/>
        </p:nvGrpSpPr>
        <p:grpSpPr>
          <a:xfrm>
            <a:off x="7507360" y="1418371"/>
            <a:ext cx="2289464" cy="1795572"/>
            <a:chOff x="7507360" y="1418371"/>
            <a:chExt cx="2289464" cy="1795572"/>
          </a:xfrm>
        </p:grpSpPr>
        <p:sp>
          <p:nvSpPr>
            <p:cNvPr id="449" name="Google Shape;449;p15"/>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450" name="Google Shape;450;p15"/>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grpSp>
      <p:grpSp>
        <p:nvGrpSpPr>
          <p:cNvPr id="451" name="Google Shape;451;p15"/>
          <p:cNvGrpSpPr/>
          <p:nvPr/>
        </p:nvGrpSpPr>
        <p:grpSpPr>
          <a:xfrm rot="2799594" flipH="1">
            <a:off x="5077585" y="-4173"/>
            <a:ext cx="1296742" cy="2117363"/>
            <a:chOff x="1279516" y="-3525500"/>
            <a:chExt cx="1296742" cy="2550422"/>
          </a:xfrm>
        </p:grpSpPr>
        <p:sp>
          <p:nvSpPr>
            <p:cNvPr id="452" name="Google Shape;452;p15"/>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sp>
          <p:nvSpPr>
            <p:cNvPr id="453" name="Google Shape;453;p15"/>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grpSp>
      <p:grpSp>
        <p:nvGrpSpPr>
          <p:cNvPr id="454" name="Google Shape;454;p15"/>
          <p:cNvGrpSpPr/>
          <p:nvPr/>
        </p:nvGrpSpPr>
        <p:grpSpPr>
          <a:xfrm>
            <a:off x="-599090" y="-294486"/>
            <a:ext cx="5213131" cy="4808241"/>
            <a:chOff x="1001374" y="-370703"/>
            <a:chExt cx="6695744" cy="6175701"/>
          </a:xfrm>
        </p:grpSpPr>
        <p:pic>
          <p:nvPicPr>
            <p:cNvPr id="455" name="Google Shape;455;p15"/>
            <p:cNvPicPr preferRelativeResize="0"/>
            <p:nvPr/>
          </p:nvPicPr>
          <p:blipFill rotWithShape="1">
            <a:blip r:embed="rId3">
              <a:alphaModFix/>
            </a:blip>
            <a:srcRect l="2993" r="4332" b="1428"/>
            <a:stretch/>
          </p:blipFill>
          <p:spPr>
            <a:xfrm>
              <a:off x="1001374" y="-370703"/>
              <a:ext cx="6695744" cy="6175701"/>
            </a:xfrm>
            <a:prstGeom prst="rect">
              <a:avLst/>
            </a:prstGeom>
            <a:noFill/>
            <a:ln>
              <a:noFill/>
            </a:ln>
          </p:spPr>
        </p:pic>
        <p:sp>
          <p:nvSpPr>
            <p:cNvPr id="456" name="Google Shape;456;p15"/>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Arial"/>
                <a:ea typeface="Arial"/>
                <a:cs typeface="Arial"/>
                <a:sym typeface="Arial"/>
              </a:endParaRPr>
            </a:p>
          </p:txBody>
        </p:sp>
      </p:grpSp>
      <p:sp>
        <p:nvSpPr>
          <p:cNvPr id="457" name="Google Shape;457;p15"/>
          <p:cNvSpPr txBox="1"/>
          <p:nvPr/>
        </p:nvSpPr>
        <p:spPr>
          <a:xfrm>
            <a:off x="202686" y="1913226"/>
            <a:ext cx="3588404"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0070C0"/>
                </a:solidFill>
                <a:latin typeface="Arial-Rounded" panose="020B0500000000000000" charset="0"/>
                <a:ea typeface="Arial-Rounded" panose="020B0500000000000000" charset="0"/>
                <a:cs typeface="Arial-Rounded" panose="020B0500000000000000" charset="0"/>
                <a:sym typeface="Arial Rounded"/>
              </a:rPr>
              <a:t>Quan </a:t>
            </a:r>
            <a:r>
              <a:rPr lang="en-US" sz="4400" b="1" dirty="0" err="1">
                <a:solidFill>
                  <a:srgbClr val="0070C0"/>
                </a:solidFill>
                <a:latin typeface="Arial-Rounded" panose="020B0500000000000000" charset="0"/>
                <a:ea typeface="Arial-Rounded" panose="020B0500000000000000" charset="0"/>
                <a:cs typeface="Arial-Rounded" panose="020B0500000000000000" charset="0"/>
                <a:sym typeface="Arial Rounded"/>
              </a:rPr>
              <a:t>sát</a:t>
            </a:r>
            <a:r>
              <a:rPr lang="en-US" sz="4400" b="1" dirty="0">
                <a:solidFill>
                  <a:srgbClr val="0070C0"/>
                </a:solidFill>
                <a:latin typeface="Arial-Rounded" panose="020B0500000000000000" charset="0"/>
                <a:ea typeface="Arial-Rounded" panose="020B0500000000000000" charset="0"/>
                <a:cs typeface="Arial-Rounded" panose="020B0500000000000000" charset="0"/>
                <a:sym typeface="Arial Rounded"/>
              </a:rPr>
              <a:t> </a:t>
            </a:r>
            <a:r>
              <a:rPr lang="en-US" sz="4400" b="1" dirty="0" err="1">
                <a:solidFill>
                  <a:srgbClr val="0070C0"/>
                </a:solidFill>
                <a:latin typeface="Arial-Rounded" panose="020B0500000000000000" charset="0"/>
                <a:ea typeface="Arial-Rounded" panose="020B0500000000000000" charset="0"/>
                <a:cs typeface="Arial-Rounded" panose="020B0500000000000000" charset="0"/>
                <a:sym typeface="Arial Rounded"/>
              </a:rPr>
              <a:t>tranh</a:t>
            </a:r>
            <a:endParaRPr sz="4400" b="1" dirty="0">
              <a:solidFill>
                <a:srgbClr val="0070C0"/>
              </a:solidFill>
              <a:latin typeface="Arial-Rounded" panose="020B0500000000000000" charset="0"/>
              <a:ea typeface="Arial-Rounded" panose="020B0500000000000000" charset="0"/>
              <a:cs typeface="Arial-Rounded" panose="020B0500000000000000" charset="0"/>
              <a:sym typeface="Arial Rounded"/>
            </a:endParaRPr>
          </a:p>
        </p:txBody>
      </p:sp>
      <p:sp>
        <p:nvSpPr>
          <p:cNvPr id="458" name="Google Shape;458;p15"/>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70C0"/>
                </a:solidFill>
                <a:latin typeface="Arial Rounded"/>
                <a:ea typeface="Arial Rounded"/>
                <a:cs typeface="Arial Rounded"/>
                <a:sym typeface="Arial Rounded"/>
              </a:rPr>
              <a:t>6</a:t>
            </a:r>
            <a:endParaRPr sz="5400" b="1">
              <a:solidFill>
                <a:srgbClr val="0070C0"/>
              </a:solidFill>
              <a:latin typeface="Arial Rounded"/>
              <a:ea typeface="Arial Rounded"/>
              <a:cs typeface="Arial Rounded"/>
              <a:sym typeface="Arial Rounded"/>
            </a:endParaRPr>
          </a:p>
        </p:txBody>
      </p:sp>
      <p:pic>
        <p:nvPicPr>
          <p:cNvPr id="459" name="Google Shape;459;p15"/>
          <p:cNvPicPr preferRelativeResize="0"/>
          <p:nvPr/>
        </p:nvPicPr>
        <p:blipFill rotWithShape="1">
          <a:blip r:embed="rId4">
            <a:alphaModFix/>
          </a:blip>
          <a:srcRect/>
          <a:stretch/>
        </p:blipFill>
        <p:spPr>
          <a:xfrm>
            <a:off x="6554891" y="454275"/>
            <a:ext cx="2248544" cy="753135"/>
          </a:xfrm>
          <a:prstGeom prst="rect">
            <a:avLst/>
          </a:prstGeom>
          <a:noFill/>
          <a:ln>
            <a:noFill/>
          </a:ln>
        </p:spPr>
      </p:pic>
      <p:pic>
        <p:nvPicPr>
          <p:cNvPr id="460" name="Google Shape;460;p15"/>
          <p:cNvPicPr preferRelativeResize="0"/>
          <p:nvPr/>
        </p:nvPicPr>
        <p:blipFill rotWithShape="1">
          <a:blip r:embed="rId5">
            <a:alphaModFix/>
          </a:blip>
          <a:srcRect/>
          <a:stretch/>
        </p:blipFill>
        <p:spPr>
          <a:xfrm>
            <a:off x="7214976" y="2452092"/>
            <a:ext cx="1125835" cy="26077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750"/>
                                        <p:tgtEl>
                                          <p:spTgt spid="423"/>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451"/>
                                        </p:tgtEl>
                                        <p:attrNameLst>
                                          <p:attrName>style.visibility</p:attrName>
                                        </p:attrNameLst>
                                      </p:cBhvr>
                                      <p:to>
                                        <p:strVal val="visible"/>
                                      </p:to>
                                    </p:set>
                                    <p:anim calcmode="lin" valueType="num">
                                      <p:cBhvr additive="base">
                                        <p:cTn id="11" dur="750"/>
                                        <p:tgtEl>
                                          <p:spTgt spid="451"/>
                                        </p:tgtEl>
                                        <p:attrNameLst>
                                          <p:attrName>ppt_w</p:attrName>
                                        </p:attrNameLst>
                                      </p:cBhvr>
                                      <p:tavLst>
                                        <p:tav tm="0">
                                          <p:val>
                                            <p:strVal val="0"/>
                                          </p:val>
                                        </p:tav>
                                        <p:tav tm="100000">
                                          <p:val>
                                            <p:strVal val="#ppt_w"/>
                                          </p:val>
                                        </p:tav>
                                      </p:tavLst>
                                    </p:anim>
                                    <p:anim calcmode="lin" valueType="num">
                                      <p:cBhvr additive="base">
                                        <p:cTn id="12" dur="750"/>
                                        <p:tgtEl>
                                          <p:spTgt spid="451"/>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48"/>
                                        </p:tgtEl>
                                        <p:attrNameLst>
                                          <p:attrName>style.visibility</p:attrName>
                                        </p:attrNameLst>
                                      </p:cBhvr>
                                      <p:to>
                                        <p:strVal val="visible"/>
                                      </p:to>
                                    </p:set>
                                    <p:anim calcmode="lin" valueType="num">
                                      <p:cBhvr additive="base">
                                        <p:cTn id="15" dur="750"/>
                                        <p:tgtEl>
                                          <p:spTgt spid="448"/>
                                        </p:tgtEl>
                                        <p:attrNameLst>
                                          <p:attrName>ppt_w</p:attrName>
                                        </p:attrNameLst>
                                      </p:cBhvr>
                                      <p:tavLst>
                                        <p:tav tm="0">
                                          <p:val>
                                            <p:strVal val="0"/>
                                          </p:val>
                                        </p:tav>
                                        <p:tav tm="100000">
                                          <p:val>
                                            <p:strVal val="#ppt_w"/>
                                          </p:val>
                                        </p:tav>
                                      </p:tavLst>
                                    </p:anim>
                                    <p:anim calcmode="lin" valueType="num">
                                      <p:cBhvr additive="base">
                                        <p:cTn id="16" dur="750"/>
                                        <p:tgtEl>
                                          <p:spTgt spid="448"/>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42"/>
                                        </p:tgtEl>
                                        <p:attrNameLst>
                                          <p:attrName>style.visibility</p:attrName>
                                        </p:attrNameLst>
                                      </p:cBhvr>
                                      <p:to>
                                        <p:strVal val="visible"/>
                                      </p:to>
                                    </p:set>
                                    <p:anim calcmode="lin" valueType="num">
                                      <p:cBhvr additive="base">
                                        <p:cTn id="19" dur="750"/>
                                        <p:tgtEl>
                                          <p:spTgt spid="442"/>
                                        </p:tgtEl>
                                        <p:attrNameLst>
                                          <p:attrName>ppt_w</p:attrName>
                                        </p:attrNameLst>
                                      </p:cBhvr>
                                      <p:tavLst>
                                        <p:tav tm="0">
                                          <p:val>
                                            <p:strVal val="0"/>
                                          </p:val>
                                        </p:tav>
                                        <p:tav tm="100000">
                                          <p:val>
                                            <p:strVal val="#ppt_w"/>
                                          </p:val>
                                        </p:tav>
                                      </p:tavLst>
                                    </p:anim>
                                    <p:anim calcmode="lin" valueType="num">
                                      <p:cBhvr additive="base">
                                        <p:cTn id="20" dur="750"/>
                                        <p:tgtEl>
                                          <p:spTgt spid="44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45"/>
                                        </p:tgtEl>
                                        <p:attrNameLst>
                                          <p:attrName>style.visibility</p:attrName>
                                        </p:attrNameLst>
                                      </p:cBhvr>
                                      <p:to>
                                        <p:strVal val="visible"/>
                                      </p:to>
                                    </p:set>
                                    <p:anim calcmode="lin" valueType="num">
                                      <p:cBhvr additive="base">
                                        <p:cTn id="23" dur="750"/>
                                        <p:tgtEl>
                                          <p:spTgt spid="445"/>
                                        </p:tgtEl>
                                        <p:attrNameLst>
                                          <p:attrName>ppt_w</p:attrName>
                                        </p:attrNameLst>
                                      </p:cBhvr>
                                      <p:tavLst>
                                        <p:tav tm="0">
                                          <p:val>
                                            <p:strVal val="0"/>
                                          </p:val>
                                        </p:tav>
                                        <p:tav tm="100000">
                                          <p:val>
                                            <p:strVal val="#ppt_w"/>
                                          </p:val>
                                        </p:tav>
                                      </p:tavLst>
                                    </p:anim>
                                    <p:anim calcmode="lin" valueType="num">
                                      <p:cBhvr additive="base">
                                        <p:cTn id="24" dur="750"/>
                                        <p:tgtEl>
                                          <p:spTgt spid="445"/>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439"/>
                                        </p:tgtEl>
                                        <p:attrNameLst>
                                          <p:attrName>style.visibility</p:attrName>
                                        </p:attrNameLst>
                                      </p:cBhvr>
                                      <p:to>
                                        <p:strVal val="visible"/>
                                      </p:to>
                                    </p:set>
                                    <p:anim calcmode="lin" valueType="num">
                                      <p:cBhvr additive="base">
                                        <p:cTn id="27" dur="750"/>
                                        <p:tgtEl>
                                          <p:spTgt spid="439"/>
                                        </p:tgtEl>
                                        <p:attrNameLst>
                                          <p:attrName>ppt_w</p:attrName>
                                        </p:attrNameLst>
                                      </p:cBhvr>
                                      <p:tavLst>
                                        <p:tav tm="0">
                                          <p:val>
                                            <p:strVal val="0"/>
                                          </p:val>
                                        </p:tav>
                                        <p:tav tm="100000">
                                          <p:val>
                                            <p:strVal val="#ppt_w"/>
                                          </p:val>
                                        </p:tav>
                                      </p:tavLst>
                                    </p:anim>
                                    <p:anim calcmode="lin" valueType="num">
                                      <p:cBhvr additive="base">
                                        <p:cTn id="28" dur="750"/>
                                        <p:tgtEl>
                                          <p:spTgt spid="439"/>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436"/>
                                        </p:tgtEl>
                                        <p:attrNameLst>
                                          <p:attrName>style.visibility</p:attrName>
                                        </p:attrNameLst>
                                      </p:cBhvr>
                                      <p:to>
                                        <p:strVal val="visible"/>
                                      </p:to>
                                    </p:set>
                                    <p:anim calcmode="lin" valueType="num">
                                      <p:cBhvr additive="base">
                                        <p:cTn id="31" dur="750"/>
                                        <p:tgtEl>
                                          <p:spTgt spid="436"/>
                                        </p:tgtEl>
                                        <p:attrNameLst>
                                          <p:attrName>ppt_w</p:attrName>
                                        </p:attrNameLst>
                                      </p:cBhvr>
                                      <p:tavLst>
                                        <p:tav tm="0">
                                          <p:val>
                                            <p:strVal val="0"/>
                                          </p:val>
                                        </p:tav>
                                        <p:tav tm="100000">
                                          <p:val>
                                            <p:strVal val="#ppt_w"/>
                                          </p:val>
                                        </p:tav>
                                      </p:tavLst>
                                    </p:anim>
                                    <p:anim calcmode="lin" valueType="num">
                                      <p:cBhvr additive="base">
                                        <p:cTn id="32" dur="750"/>
                                        <p:tgtEl>
                                          <p:spTgt spid="436"/>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430"/>
                                        </p:tgtEl>
                                        <p:attrNameLst>
                                          <p:attrName>style.visibility</p:attrName>
                                        </p:attrNameLst>
                                      </p:cBhvr>
                                      <p:to>
                                        <p:strVal val="visible"/>
                                      </p:to>
                                    </p:set>
                                    <p:anim calcmode="lin" valueType="num">
                                      <p:cBhvr additive="base">
                                        <p:cTn id="35" dur="750"/>
                                        <p:tgtEl>
                                          <p:spTgt spid="430"/>
                                        </p:tgtEl>
                                        <p:attrNameLst>
                                          <p:attrName>ppt_w</p:attrName>
                                        </p:attrNameLst>
                                      </p:cBhvr>
                                      <p:tavLst>
                                        <p:tav tm="0">
                                          <p:val>
                                            <p:strVal val="0"/>
                                          </p:val>
                                        </p:tav>
                                        <p:tav tm="100000">
                                          <p:val>
                                            <p:strVal val="#ppt_w"/>
                                          </p:val>
                                        </p:tav>
                                      </p:tavLst>
                                    </p:anim>
                                    <p:anim calcmode="lin" valueType="num">
                                      <p:cBhvr additive="base">
                                        <p:cTn id="36" dur="750"/>
                                        <p:tgtEl>
                                          <p:spTgt spid="430"/>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433"/>
                                        </p:tgtEl>
                                        <p:attrNameLst>
                                          <p:attrName>style.visibility</p:attrName>
                                        </p:attrNameLst>
                                      </p:cBhvr>
                                      <p:to>
                                        <p:strVal val="visible"/>
                                      </p:to>
                                    </p:set>
                                    <p:anim calcmode="lin" valueType="num">
                                      <p:cBhvr additive="base">
                                        <p:cTn id="39" dur="750"/>
                                        <p:tgtEl>
                                          <p:spTgt spid="433"/>
                                        </p:tgtEl>
                                        <p:attrNameLst>
                                          <p:attrName>ppt_w</p:attrName>
                                        </p:attrNameLst>
                                      </p:cBhvr>
                                      <p:tavLst>
                                        <p:tav tm="0">
                                          <p:val>
                                            <p:strVal val="0"/>
                                          </p:val>
                                        </p:tav>
                                        <p:tav tm="100000">
                                          <p:val>
                                            <p:strVal val="#ppt_w"/>
                                          </p:val>
                                        </p:tav>
                                      </p:tavLst>
                                    </p:anim>
                                    <p:anim calcmode="lin" valueType="num">
                                      <p:cBhvr additive="base">
                                        <p:cTn id="40" dur="750"/>
                                        <p:tgtEl>
                                          <p:spTgt spid="433"/>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427"/>
                                        </p:tgtEl>
                                        <p:attrNameLst>
                                          <p:attrName>style.visibility</p:attrName>
                                        </p:attrNameLst>
                                      </p:cBhvr>
                                      <p:to>
                                        <p:strVal val="visible"/>
                                      </p:to>
                                    </p:set>
                                    <p:anim calcmode="lin" valueType="num">
                                      <p:cBhvr additive="base">
                                        <p:cTn id="43" dur="750"/>
                                        <p:tgtEl>
                                          <p:spTgt spid="427"/>
                                        </p:tgtEl>
                                        <p:attrNameLst>
                                          <p:attrName>ppt_w</p:attrName>
                                        </p:attrNameLst>
                                      </p:cBhvr>
                                      <p:tavLst>
                                        <p:tav tm="0">
                                          <p:val>
                                            <p:strVal val="0"/>
                                          </p:val>
                                        </p:tav>
                                        <p:tav tm="100000">
                                          <p:val>
                                            <p:strVal val="#ppt_w"/>
                                          </p:val>
                                        </p:tav>
                                      </p:tavLst>
                                    </p:anim>
                                    <p:anim calcmode="lin" valueType="num">
                                      <p:cBhvr additive="base">
                                        <p:cTn id="44" dur="750"/>
                                        <p:tgtEl>
                                          <p:spTgt spid="427"/>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424"/>
                                        </p:tgtEl>
                                        <p:attrNameLst>
                                          <p:attrName>style.visibility</p:attrName>
                                        </p:attrNameLst>
                                      </p:cBhvr>
                                      <p:to>
                                        <p:strVal val="visible"/>
                                      </p:to>
                                    </p:set>
                                    <p:anim calcmode="lin" valueType="num">
                                      <p:cBhvr additive="base">
                                        <p:cTn id="47" dur="750"/>
                                        <p:tgtEl>
                                          <p:spTgt spid="424"/>
                                        </p:tgtEl>
                                        <p:attrNameLst>
                                          <p:attrName>ppt_w</p:attrName>
                                        </p:attrNameLst>
                                      </p:cBhvr>
                                      <p:tavLst>
                                        <p:tav tm="0">
                                          <p:val>
                                            <p:strVal val="0"/>
                                          </p:val>
                                        </p:tav>
                                        <p:tav tm="100000">
                                          <p:val>
                                            <p:strVal val="#ppt_w"/>
                                          </p:val>
                                        </p:tav>
                                      </p:tavLst>
                                    </p:anim>
                                    <p:anim calcmode="lin" valueType="num">
                                      <p:cBhvr additive="base">
                                        <p:cTn id="48" dur="750"/>
                                        <p:tgtEl>
                                          <p:spTgt spid="424"/>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460"/>
                                        </p:tgtEl>
                                        <p:attrNameLst>
                                          <p:attrName>style.visibility</p:attrName>
                                        </p:attrNameLst>
                                      </p:cBhvr>
                                      <p:to>
                                        <p:strVal val="visible"/>
                                      </p:to>
                                    </p:set>
                                    <p:animEffect transition="in" filter="fade">
                                      <p:cBhvr>
                                        <p:cTn id="52" dur="1000"/>
                                        <p:tgtEl>
                                          <p:spTgt spid="460"/>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 calcmode="lin" valueType="num">
                                      <p:cBhvr additive="base">
                                        <p:cTn id="56" dur="750"/>
                                        <p:tgtEl>
                                          <p:spTgt spid="454"/>
                                        </p:tgtEl>
                                        <p:attrNameLst>
                                          <p:attrName>ppt_w</p:attrName>
                                        </p:attrNameLst>
                                      </p:cBhvr>
                                      <p:tavLst>
                                        <p:tav tm="0">
                                          <p:val>
                                            <p:strVal val="0"/>
                                          </p:val>
                                        </p:tav>
                                        <p:tav tm="100000">
                                          <p:val>
                                            <p:strVal val="#ppt_w"/>
                                          </p:val>
                                        </p:tav>
                                      </p:tavLst>
                                    </p:anim>
                                    <p:anim calcmode="lin" valueType="num">
                                      <p:cBhvr additive="base">
                                        <p:cTn id="57" dur="750"/>
                                        <p:tgtEl>
                                          <p:spTgt spid="454"/>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454"/>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458"/>
                                        </p:tgtEl>
                                        <p:attrNameLst>
                                          <p:attrName>style.visibility</p:attrName>
                                        </p:attrNameLst>
                                      </p:cBhvr>
                                      <p:to>
                                        <p:strVal val="visible"/>
                                      </p:to>
                                    </p:set>
                                    <p:animEffect transition="in" filter="fade">
                                      <p:cBhvr>
                                        <p:cTn id="63" dur="500"/>
                                        <p:tgtEl>
                                          <p:spTgt spid="458"/>
                                        </p:tgtEl>
                                      </p:cBhvr>
                                    </p:animEffect>
                                  </p:childTnLst>
                                </p:cTn>
                              </p:par>
                              <p:par>
                                <p:cTn id="64" presetID="10" presetClass="entr" presetSubtype="0" fill="hold" nodeType="withEffect">
                                  <p:stCondLst>
                                    <p:cond delay="1250"/>
                                  </p:stCondLst>
                                  <p:childTnLst>
                                    <p:set>
                                      <p:cBhvr>
                                        <p:cTn id="65" dur="1" fill="hold">
                                          <p:stCondLst>
                                            <p:cond delay="0"/>
                                          </p:stCondLst>
                                        </p:cTn>
                                        <p:tgtEl>
                                          <p:spTgt spid="457"/>
                                        </p:tgtEl>
                                        <p:attrNameLst>
                                          <p:attrName>style.visibility</p:attrName>
                                        </p:attrNameLst>
                                      </p:cBhvr>
                                      <p:to>
                                        <p:strVal val="visible"/>
                                      </p:to>
                                    </p:set>
                                    <p:animEffect transition="in" filter="fade">
                                      <p:cBhvr>
                                        <p:cTn id="66" dur="500"/>
                                        <p:tgtEl>
                                          <p:spTgt spid="457"/>
                                        </p:tgtEl>
                                      </p:cBhvr>
                                    </p:animEffect>
                                  </p:childTnLst>
                                </p:cTn>
                              </p:par>
                              <p:par>
                                <p:cTn id="67" presetID="2" presetClass="entr" presetSubtype="2" fill="hold" nodeType="withEffect">
                                  <p:stCondLst>
                                    <p:cond delay="2250"/>
                                  </p:stCondLst>
                                  <p:childTnLst>
                                    <p:set>
                                      <p:cBhvr>
                                        <p:cTn id="68" dur="1" fill="hold">
                                          <p:stCondLst>
                                            <p:cond delay="0"/>
                                          </p:stCondLst>
                                        </p:cTn>
                                        <p:tgtEl>
                                          <p:spTgt spid="459"/>
                                        </p:tgtEl>
                                        <p:attrNameLst>
                                          <p:attrName>style.visibility</p:attrName>
                                        </p:attrNameLst>
                                      </p:cBhvr>
                                      <p:to>
                                        <p:strVal val="visible"/>
                                      </p:to>
                                    </p:set>
                                    <p:anim calcmode="lin" valueType="num">
                                      <p:cBhvr additive="base">
                                        <p:cTn id="69" dur="1250"/>
                                        <p:tgtEl>
                                          <p:spTgt spid="45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281</Words>
  <Application>Microsoft Office PowerPoint</Application>
  <PresentationFormat>On-screen Show (16:9)</PresentationFormat>
  <Paragraphs>64</Paragraphs>
  <Slides>20</Slides>
  <Notes>9</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Microsoft YaHei</vt:lpstr>
      <vt:lpstr>宋体</vt:lpstr>
      <vt:lpstr>宋体</vt:lpstr>
      <vt:lpstr>Arial</vt:lpstr>
      <vt:lpstr>Arial Rounded</vt:lpstr>
      <vt:lpstr>Arial Rounded MT Bold</vt:lpstr>
      <vt:lpstr>Arial-Rounded</vt:lpstr>
      <vt:lpstr>Arial-SGK-TV</vt:lpstr>
      <vt:lpstr>Calibri</vt:lpstr>
      <vt:lpstr>Times New Roman</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Thi Minh Phuong</dc:creator>
  <cp:lastModifiedBy>Microsoft account</cp:lastModifiedBy>
  <cp:revision>31</cp:revision>
  <dcterms:created xsi:type="dcterms:W3CDTF">2020-08-13T09:19:08Z</dcterms:created>
  <dcterms:modified xsi:type="dcterms:W3CDTF">2025-02-14T02:55:02Z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