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93" r:id="rId2"/>
    <p:sldId id="494" r:id="rId3"/>
    <p:sldId id="495" r:id="rId4"/>
    <p:sldId id="471" r:id="rId5"/>
    <p:sldId id="480" r:id="rId6"/>
    <p:sldId id="487" r:id="rId7"/>
    <p:sldId id="488" r:id="rId8"/>
    <p:sldId id="478" r:id="rId9"/>
    <p:sldId id="492" r:id="rId10"/>
    <p:sldId id="479" r:id="rId11"/>
    <p:sldId id="482" r:id="rId12"/>
    <p:sldId id="481" r:id="rId13"/>
    <p:sldId id="489" r:id="rId14"/>
    <p:sldId id="483" r:id="rId15"/>
    <p:sldId id="490" r:id="rId16"/>
    <p:sldId id="486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93"/>
            <p14:sldId id="494"/>
            <p14:sldId id="495"/>
            <p14:sldId id="471"/>
            <p14:sldId id="480"/>
            <p14:sldId id="487"/>
            <p14:sldId id="488"/>
            <p14:sldId id="478"/>
            <p14:sldId id="492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65" d="100"/>
          <a:sy n="65" d="100"/>
        </p:scale>
        <p:origin x="558" y="78"/>
      </p:cViewPr>
      <p:guideLst>
        <p:guide orient="horz" pos="2113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695252" y="855068"/>
            <a:ext cx="8495161" cy="514945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7308" y="1371359"/>
            <a:ext cx="8086427" cy="2483092"/>
          </a:xfrm>
          <a:prstGeom prst="rect">
            <a:avLst/>
          </a:prstGeom>
        </p:spPr>
        <p:txBody>
          <a:bodyPr wrap="square" lIns="81638" tIns="40819" rIns="81638" bIns="40819">
            <a:spAutoFit/>
          </a:bodyPr>
          <a:lstStyle/>
          <a:p>
            <a:pPr algn="ctr" defTabSz="1085781">
              <a:defRPr/>
            </a:pP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085781">
              <a:defRPr/>
            </a:pP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703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/>
    </mc:Choice>
    <mc:Fallback xmlns="">
      <p:transition spd="slow" advTm="51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=""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=""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-1" y="57377"/>
            <a:ext cx="12190413" cy="67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2" y="727325"/>
            <a:ext cx="11240656" cy="563231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Bạn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ấy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là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Học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lớp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mấy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Ở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trường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nào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Bạn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ấy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thích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trò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với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bạn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ấy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Tình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cảm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của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đối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với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bạn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ấy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thê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́ </a:t>
            </a:r>
            <a:r>
              <a:rPr lang="en-US" sz="40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nào</a:t>
            </a:r>
            <a:r>
              <a:rPr lang="en-US" sz="40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7171088" y="60079"/>
            <a:ext cx="4870746" cy="318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58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8" marR="91428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8" marR="91428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8" marR="91428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51892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cs typeface="Arial" panose="020B0604020202020204" pitchFamily="34" charset="0"/>
              </a:rPr>
              <a:t>G    I     Ả    I    T    </a:t>
            </a:r>
            <a:r>
              <a:rPr lang="en-US" altLang="en-US" sz="2400" b="1" smtClean="0">
                <a:cs typeface="Arial" panose="020B0604020202020204" pitchFamily="34" charset="0"/>
              </a:rPr>
              <a:t>H  Ư   </a:t>
            </a:r>
            <a:r>
              <a:rPr lang="en-US" altLang="en-US" sz="2400" b="1" dirty="0" smtClean="0">
                <a:cs typeface="Arial" panose="020B0604020202020204" pitchFamily="34" charset="0"/>
              </a:rPr>
              <a:t>Ở   </a:t>
            </a:r>
            <a:r>
              <a:rPr lang="en-US" altLang="en-US" sz="2400" b="1" smtClean="0">
                <a:cs typeface="Arial" panose="020B0604020202020204" pitchFamily="34" charset="0"/>
              </a:rPr>
              <a:t>N  G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(1)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Vê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̀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đích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cuối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cùng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nai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̀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hoẵng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đều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được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nhận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(…)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tình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bạn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7271" y="5274200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(2)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Voi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con bị </a:t>
            </a:r>
            <a:r>
              <a:rPr lang="en-US" sz="2400" b="1" err="1">
                <a:ea typeface="Arial-Rounded" pitchFamily="34" charset="0"/>
                <a:cs typeface="Arial" panose="020B0604020202020204" pitchFamily="34" charset="0"/>
              </a:rPr>
              <a:t>ốm</a:t>
            </a:r>
            <a:r>
              <a:rPr lang="en-US" sz="2400" b="1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ea typeface="Arial-Rounded" pitchFamily="34" charset="0"/>
                <a:cs typeface="Arial" panose="020B0604020202020204" pitchFamily="34" charset="0"/>
              </a:rPr>
              <a:t>vào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đúng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dịp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(…)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của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mình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40814" y="2344637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(3)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Tho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̉ có (…)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vừa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dài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vừa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72014" y="2922069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    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     I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15567" y="5139589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(4) Ai là (…)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gio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́?</a:t>
            </a:r>
          </a:p>
          <a:p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Mà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gio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́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tìm</a:t>
            </a:r>
            <a:r>
              <a:rPr lang="en-US" sz="2400" b="1" dirty="0" smtClean="0">
                <a:ea typeface="Arial-Rounded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cs typeface="Arial" panose="020B0604020202020204" pitchFamily="34" charset="0"/>
              </a:rPr>
              <a:t>B    Ạ    N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1" y="5400153"/>
            <a:ext cx="780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(5). Nam là (…)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lớp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1A,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trường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Tiểu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học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Lê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́ </a:t>
            </a:r>
            <a:r>
              <a:rPr lang="en-US" sz="2400" b="1" dirty="0" err="1">
                <a:ea typeface="Arial-Rounded" pitchFamily="34" charset="0"/>
                <a:cs typeface="Arial" panose="020B0604020202020204" pitchFamily="34" charset="0"/>
              </a:rPr>
              <a:t>Đôn</a:t>
            </a:r>
            <a:r>
              <a:rPr lang="en-US" sz="2400" b="1" dirty="0"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221599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0" y="4191971"/>
            <a:ext cx="12190413" cy="27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-218020" y="1705369"/>
            <a:ext cx="11699410" cy="264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altLang="en-US" sz="6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6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6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trang</a:t>
            </a:r>
            <a:r>
              <a:rPr lang="en-US" altLang="en-US" sz="6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22-23)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8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5"/>
    </mc:Choice>
    <mc:Fallback xmlns="">
      <p:transition spd="slow" advTm="106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61" y="579551"/>
            <a:ext cx="11636477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935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”.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935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935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=""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465932" y="1072277"/>
            <a:ext cx="11341502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22708" y="13568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492826" y="134003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693612" y="402514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622708" y="402514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398206" y="172286"/>
            <a:ext cx="6312309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985" y="2841299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984" y="5584610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ấu ngoặc, ngoắc tay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7131" y="2785528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oạp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ngoạm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9867" y="5516174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khoằm,sâu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hoắm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93227" y="1498294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u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658158" y="4171005"/>
            <a:ext cx="284462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636493" y="2781659"/>
            <a:ext cx="2818496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571979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1933" y="2965589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482" y="5627839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083" y="4290155"/>
            <a:ext cx="431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hoẵng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ngoẵng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=""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64" y="794"/>
            <a:ext cx="12181449" cy="6859588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029700" cy="6858000"/>
              <a:chOff x="0" y="0"/>
              <a:chExt cx="9029700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275289" y="3729435"/>
            <a:ext cx="458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703" y="1316957"/>
            <a:ext cx="11417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5663</TotalTime>
  <Words>420</Words>
  <Application>Microsoft Office PowerPoint</Application>
  <PresentationFormat>Custom</PresentationFormat>
  <Paragraphs>75</Paragraphs>
  <Slides>16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Times New Roman</vt:lpstr>
      <vt:lpstr>等线</vt:lpstr>
      <vt:lpstr>等线 Light</vt:lpstr>
      <vt:lpstr>第一PPT，www.1ppt.com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Microsoft account</cp:lastModifiedBy>
  <cp:revision>3298</cp:revision>
  <dcterms:created xsi:type="dcterms:W3CDTF">2015-12-01T09:06:39Z</dcterms:created>
  <dcterms:modified xsi:type="dcterms:W3CDTF">2025-02-07T02:05:00Z</dcterms:modified>
</cp:coreProperties>
</file>