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83" r:id="rId4"/>
    <p:sldId id="284" r:id="rId5"/>
    <p:sldId id="275" r:id="rId6"/>
    <p:sldId id="261" r:id="rId7"/>
    <p:sldId id="280" r:id="rId8"/>
    <p:sldId id="285" r:id="rId9"/>
    <p:sldId id="262" r:id="rId10"/>
    <p:sldId id="263" r:id="rId11"/>
    <p:sldId id="267" r:id="rId12"/>
    <p:sldId id="287" r:id="rId13"/>
    <p:sldId id="265" r:id="rId14"/>
    <p:sldId id="268" r:id="rId15"/>
    <p:sldId id="286" r:id="rId16"/>
    <p:sldId id="271" r:id="rId17"/>
    <p:sldId id="281" r:id="rId18"/>
    <p:sldId id="273" r:id="rId19"/>
    <p:sldId id="288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Ciel Cadena" panose="020B0604020202020204" charset="0"/>
      <p:bold r:id="rId26"/>
    </p:embeddedFont>
    <p:embeddedFont>
      <p:font typeface="Quicksand Medium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115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6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1.mp4"/><Relationship Id="rId7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4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Thực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hiện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nội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quy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trường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lớp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60180" y="1131590"/>
            <a:ext cx="5760640" cy="1224426"/>
            <a:chOff x="3407338" y="1866792"/>
            <a:chExt cx="5760640" cy="12244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10761" y="1866792"/>
              <a:ext cx="37465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07338" y="2444887"/>
              <a:ext cx="5760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36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6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gìn</a:t>
              </a:r>
              <a:r>
                <a:rPr lang="en-US" sz="36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6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tài</a:t>
              </a:r>
              <a:r>
                <a:rPr lang="en-US" sz="36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6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sản</a:t>
              </a:r>
              <a:r>
                <a:rPr lang="en-US" sz="36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6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trường</a:t>
              </a:r>
              <a:r>
                <a:rPr lang="en-US" sz="36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36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lớp</a:t>
              </a:r>
              <a:endParaRPr lang="en-US" sz="36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3"/>
    </mc:Choice>
    <mc:Fallback xmlns="">
      <p:transition spd="slow" advTm="153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" y="1563638"/>
            <a:ext cx="9266064" cy="2664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15"/>
    </mc:Choice>
    <mc:Fallback xmlns="">
      <p:transition spd="slow" advTm="7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36"/>
            <a:ext cx="9144000" cy="51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8801" y="400050"/>
            <a:ext cx="5189935" cy="131564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7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700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050" y="628650"/>
            <a:ext cx="2563416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300" y="1371600"/>
            <a:ext cx="2571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00400"/>
            <a:ext cx="6000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5612" y="1"/>
            <a:ext cx="9209612" cy="5131964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200150" y="2514601"/>
            <a:ext cx="670322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71450"/>
            <a:ext cx="68460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175023"/>
            <a:ext cx="600075" cy="3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71501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9"/>
    </mc:Choice>
    <mc:Fallback xmlns="">
      <p:transition spd="slow" advTm="1270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31EF-006D-4E4F-B17A-66B59E3A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D93C71F4-BED3-418D-814D-35A5B005DC2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300" y="640442"/>
            <a:ext cx="8301164" cy="4297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4027FD-61EB-4C54-AFA1-BC7A9478553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59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1"/>
    </mc:Choice>
    <mc:Fallback xmlns="">
      <p:transition spd="slow" advTm="6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7" objId="4"/>
        <p14:stopEvt time="62058" objId="4"/>
        <p14:playEvt time="64441" objId="4"/>
        <p14:pauseEvt time="65169" objId="4"/>
        <p14:stopEvt time="65919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4"/>
    </mc:Choice>
    <mc:Fallback xmlns="">
      <p:transition spd="slow" advTm="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4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989827" y="1608168"/>
            <a:ext cx="887794" cy="835083"/>
            <a:chOff x="1359398" y="3682271"/>
            <a:chExt cx="395296" cy="371966"/>
          </a:xfrm>
        </p:grpSpPr>
        <p:sp>
          <p:nvSpPr>
            <p:cNvPr id="4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7087777" y="1607932"/>
            <a:ext cx="887794" cy="835083"/>
            <a:chOff x="1359398" y="3682271"/>
            <a:chExt cx="395296" cy="371966"/>
          </a:xfrm>
        </p:grpSpPr>
        <p:sp>
          <p:nvSpPr>
            <p:cNvPr id="55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985333" y="3524638"/>
            <a:ext cx="892558" cy="834847"/>
            <a:chOff x="1908099" y="3682271"/>
            <a:chExt cx="395296" cy="371966"/>
          </a:xfrm>
        </p:grpSpPr>
        <p:sp>
          <p:nvSpPr>
            <p:cNvPr id="71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7087777" y="3524403"/>
            <a:ext cx="892558" cy="834847"/>
            <a:chOff x="1908099" y="3682271"/>
            <a:chExt cx="395296" cy="371966"/>
          </a:xfrm>
        </p:grpSpPr>
        <p:sp>
          <p:nvSpPr>
            <p:cNvPr id="79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34254" y="526308"/>
            <a:ext cx="715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20" y="3071725"/>
            <a:ext cx="2593370" cy="174603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48" y="3076274"/>
            <a:ext cx="2282064" cy="174148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04" y="1263195"/>
            <a:ext cx="2605286" cy="174958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47" y="1284941"/>
            <a:ext cx="2269859" cy="1727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1"/>
    </mc:Choice>
    <mc:Fallback xmlns="">
      <p:transition spd="slow" advTm="8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2279"/>
            <a:ext cx="6094432" cy="3428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24000" y="541831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1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8"/>
    </mc:Choice>
    <mc:Fallback xmlns="">
      <p:transition spd="slow" advTm="4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"/>
    </mc:Choice>
    <mc:Fallback xmlns="">
      <p:transition spd="slow" advTm="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611560" y="443269"/>
            <a:ext cx="885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err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000" b="1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b="1" smtClean="0">
              <a:solidFill>
                <a:srgbClr val="263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smtClean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GB" sz="2000" b="1" smtClean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mtClean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GB" sz="2000" b="1" dirty="0">
                <a:solidFill>
                  <a:srgbClr val="263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5606"/>
            <a:ext cx="4630395" cy="3551209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49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6"/>
    </mc:Choice>
    <mc:Fallback xmlns="">
      <p:transition spd="slow" advTm="5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06747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888" y="1995686"/>
            <a:ext cx="532859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b="1" dirty="0" err="1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40" b="1" dirty="0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40" b="1" dirty="0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40" b="1" dirty="0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40" b="1" dirty="0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0199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vi-VN" sz="3240" b="1" dirty="0">
              <a:solidFill>
                <a:srgbClr val="0199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40" b="1" dirty="0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40" b="1" dirty="0" err="1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40" b="1" dirty="0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40" b="1" dirty="0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40" b="1" dirty="0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40" b="1" dirty="0" err="1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40" b="1" dirty="0">
                <a:solidFill>
                  <a:srgbClr val="DA09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40" b="1" dirty="0">
              <a:solidFill>
                <a:srgbClr val="DA09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3"/>
    </mc:Choice>
    <mc:Fallback xmlns="">
      <p:transition spd="slow" advTm="1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174707" y="1961488"/>
            <a:ext cx="5177379" cy="1220335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2531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2531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2531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D7381-FB61-45CC-A179-4A469A0F98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4019626" y="3219822"/>
            <a:ext cx="1487540" cy="21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5"/>
    </mc:Choice>
    <mc:Fallback xmlns="">
      <p:transition spd="slow" advTm="12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164"/>
    </mc:Choice>
    <mc:Fallback xmlns="">
      <p:transition advTm="1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556389" cy="4345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9872" y="662615"/>
            <a:ext cx="260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107817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8"/>
    </mc:Choice>
    <mc:Fallback xmlns="">
      <p:transition spd="slow" advTm="10551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254" objId="3"/>
        <p14:stopEvt time="10163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763688" y="631837"/>
            <a:ext cx="4699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05" y="1291861"/>
            <a:ext cx="4945657" cy="35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4"/>
    </mc:Choice>
    <mc:Fallback xmlns="">
      <p:transition spd="slow" advTm="6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923928" y="1131590"/>
            <a:ext cx="4104456" cy="1224136"/>
          </a:xfrm>
          <a:prstGeom prst="wedgeRoundRectCallout">
            <a:avLst>
              <a:gd name="adj1" fmla="val -34915"/>
              <a:gd name="adj2" fmla="val 69021"/>
              <a:gd name="adj3" fmla="val 16667"/>
            </a:avLst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GB" sz="2000" b="1" dirty="0">
              <a:solidFill>
                <a:srgbClr val="263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11313" r="56882" b="3839"/>
          <a:stretch/>
        </p:blipFill>
        <p:spPr>
          <a:xfrm>
            <a:off x="1683229" y="1419622"/>
            <a:ext cx="161297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"/>
    </mc:Choice>
    <mc:Fallback xmlns="">
      <p:transition spd="slow" advTm="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6"/>
    </mc:Choice>
    <mc:Fallback xmlns="">
      <p:transition spd="slow" advTm="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00200" y="59623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78220"/>
            <a:ext cx="6480721" cy="3869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2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8"/>
    </mc:Choice>
    <mc:Fallback xmlns="">
      <p:transition spd="slow" advTm="5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grpSp>
        <p:nvGrpSpPr>
          <p:cNvPr id="6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7092280" y="2317405"/>
            <a:ext cx="1440160" cy="1344271"/>
            <a:chOff x="1908099" y="3682271"/>
            <a:chExt cx="395296" cy="371966"/>
          </a:xfrm>
        </p:grpSpPr>
        <p:sp>
          <p:nvSpPr>
            <p:cNvPr id="7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" y="1244090"/>
            <a:ext cx="5846307" cy="34908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00200" y="59623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0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"/>
    </mc:Choice>
    <mc:Fallback xmlns="">
      <p:transition spd="slow" advTm="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86357"/>
            <a:ext cx="1259660" cy="625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00200" y="545127"/>
            <a:ext cx="707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91630"/>
            <a:ext cx="3960440" cy="3236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4" y="1491630"/>
            <a:ext cx="3947492" cy="3236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91629"/>
            <a:ext cx="3960440" cy="3240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84" y="1491627"/>
            <a:ext cx="4000500" cy="3236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4" y="1491627"/>
            <a:ext cx="3979560" cy="323622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300192" y="1283791"/>
            <a:ext cx="1656184" cy="624036"/>
          </a:xfrm>
          <a:prstGeom prst="wedgeRoundRectCallout">
            <a:avLst>
              <a:gd name="adj1" fmla="val 38925"/>
              <a:gd name="adj2" fmla="val 75085"/>
              <a:gd name="adj3" fmla="val 16667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8"/>
    </mc:Choice>
    <mc:Fallback xmlns="">
      <p:transition spd="slow" advTm="5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.4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2.3|2|33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194</Words>
  <Application>Microsoft Office PowerPoint</Application>
  <PresentationFormat>On-screen Show (16:9)</PresentationFormat>
  <Paragraphs>34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iCiel Cadena</vt:lpstr>
      <vt:lpstr>iCiel Cucho</vt:lpstr>
      <vt:lpstr>Arial</vt:lpstr>
      <vt:lpstr>Times New Roman</vt:lpstr>
      <vt:lpstr>Ariston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admin</cp:lastModifiedBy>
  <cp:revision>78</cp:revision>
  <dcterms:created xsi:type="dcterms:W3CDTF">2020-04-29T11:34:14Z</dcterms:created>
  <dcterms:modified xsi:type="dcterms:W3CDTF">2022-12-10T00:41:30Z</dcterms:modified>
</cp:coreProperties>
</file>