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80" r:id="rId2"/>
    <p:sldId id="263" r:id="rId3"/>
    <p:sldId id="262" r:id="rId4"/>
    <p:sldId id="276" r:id="rId5"/>
    <p:sldId id="264" r:id="rId6"/>
    <p:sldId id="258" r:id="rId7"/>
    <p:sldId id="275" r:id="rId8"/>
    <p:sldId id="274" r:id="rId9"/>
    <p:sldId id="282" r:id="rId10"/>
    <p:sldId id="284" r:id="rId11"/>
    <p:sldId id="283" r:id="rId12"/>
    <p:sldId id="265" r:id="rId13"/>
    <p:sldId id="278" r:id="rId14"/>
    <p:sldId id="279" r:id="rId15"/>
    <p:sldId id="259" r:id="rId16"/>
    <p:sldId id="266" r:id="rId17"/>
    <p:sldId id="267" r:id="rId18"/>
    <p:sldId id="269" r:id="rId19"/>
    <p:sldId id="277" r:id="rId20"/>
    <p:sldId id="261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F9"/>
    <a:srgbClr val="FEFBF6"/>
    <a:srgbClr val="FEFBF5"/>
    <a:srgbClr val="74B43C"/>
    <a:srgbClr val="72CEEE"/>
    <a:srgbClr val="0099DA"/>
    <a:srgbClr val="E52D56"/>
    <a:srgbClr val="D00000"/>
    <a:srgbClr val="D8EF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 varScale="1">
        <p:scale>
          <a:sx n="87" d="100"/>
          <a:sy n="87" d="100"/>
        </p:scale>
        <p:origin x="65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01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Chưa làm</a:t>
            </a:r>
            <a:r>
              <a:rPr lang="vi-VN" baseline="0" dirty="0"/>
              <a:t> hiệu ứng: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Click chuột để nổi hình của Hà và bà, để học sinh quan sát kĩ nhân vật hơn.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Các nhân vật có hiệu ứng nổi lên và rung rinh khi click chuột vào nhân vật</a:t>
            </a:r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Chưa làm</a:t>
            </a:r>
            <a:r>
              <a:rPr lang="vi-VN" baseline="0" dirty="0"/>
              <a:t> hiệu ứng: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Click chuột để nổi hình của Hà và bà, để học sinh quan sát kĩ nhân vật hơn.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Các nhân vật có hiệu ứng nổi lên và rung rinh khi click chuột vào nhân vật</a:t>
            </a:r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9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829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9810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8042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4" name="Google Shape;54;p13">
            <a:extLst>
              <a:ext uri="{FF2B5EF4-FFF2-40B4-BE49-F238E27FC236}">
                <a16:creationId xmlns:a16="http://schemas.microsoft.com/office/drawing/2014/main" xmlns="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3398448" y="1004287"/>
            <a:ext cx="5745552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8000" b="1" dirty="0" err="1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2: B b </a:t>
            </a:r>
            <a:r>
              <a:rPr lang="en-GB" sz="8000" b="1" dirty="0">
                <a:solidFill>
                  <a:schemeClr val="tx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`</a:t>
            </a:r>
            <a:endParaRPr lang="en-GB"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51307" r="3100" b="3543"/>
          <a:stretch>
            <a:fillRect/>
          </a:stretch>
        </p:blipFill>
        <p:spPr bwMode="auto">
          <a:xfrm>
            <a:off x="1831769" y="498763"/>
            <a:ext cx="6607673" cy="41563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58918"/>
            <a:ext cx="4141870" cy="452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792" y="1754532"/>
            <a:ext cx="4788803" cy="139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373" y="963018"/>
            <a:ext cx="3785253" cy="3785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" y="569300"/>
            <a:ext cx="1348931" cy="3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5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24" y="963018"/>
            <a:ext cx="4416552" cy="3785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" y="569300"/>
            <a:ext cx="1348931" cy="3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6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5" y="963018"/>
            <a:ext cx="3785253" cy="3785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586" y="954876"/>
            <a:ext cx="4416552" cy="3785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" y="569300"/>
            <a:ext cx="1348931" cy="393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50" y="1510416"/>
            <a:ext cx="3478345" cy="181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CAF922-313D-4479-B4DB-FD32436EE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297" y="589207"/>
            <a:ext cx="6845406" cy="4297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8F9A14D-4974-4EB7-8D3C-DE9E90DA2FAE}"/>
              </a:ext>
            </a:extLst>
          </p:cNvPr>
          <p:cNvSpPr txBox="1"/>
          <p:nvPr/>
        </p:nvSpPr>
        <p:spPr>
          <a:xfrm rot="306321">
            <a:off x="6043936" y="1982313"/>
            <a:ext cx="1511577" cy="523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607917"/>
            <a:ext cx="887550" cy="46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32" y="1671491"/>
            <a:ext cx="3639168" cy="189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FCE0FE-49C6-436A-B9E4-0C505C8A5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464" y="990750"/>
            <a:ext cx="6693073" cy="4152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59" y="603055"/>
            <a:ext cx="836880" cy="3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2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33" y="1854706"/>
            <a:ext cx="4535798" cy="13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777766" y="977266"/>
            <a:ext cx="4151586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Củng</a:t>
            </a:r>
            <a:r>
              <a:rPr lang="en-GB" sz="6000" b="1" spc="10" dirty="0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6000" b="1" spc="10" dirty="0" err="1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cố</a:t>
            </a:r>
            <a:r>
              <a:rPr lang="en-GB" sz="6000" b="1" spc="10" dirty="0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6000" b="1" spc="10" dirty="0" err="1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bài</a:t>
            </a:r>
            <a:r>
              <a:rPr lang="en-GB" sz="6000" b="1" spc="10" dirty="0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6000" b="1" spc="10" dirty="0" err="1" smtClean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endParaRPr lang="en-GB" sz="6000" b="1" spc="10" dirty="0">
              <a:solidFill>
                <a:schemeClr val="dk1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0D03F9-2519-4FCD-BDBE-A678FF094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00" y="1007623"/>
            <a:ext cx="8125968" cy="3931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4" y="580859"/>
            <a:ext cx="1309333" cy="3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0421B09-33DF-428D-9C46-FF89EA9F5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87" y="479808"/>
            <a:ext cx="7333262" cy="3548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0" y="55344"/>
            <a:ext cx="1309333" cy="382160"/>
          </a:xfrm>
          <a:prstGeom prst="rect">
            <a:avLst/>
          </a:prstGeom>
        </p:spPr>
      </p:pic>
      <p:sp>
        <p:nvSpPr>
          <p:cNvPr id="13" name="TextBox 10"/>
          <p:cNvSpPr txBox="1"/>
          <p:nvPr/>
        </p:nvSpPr>
        <p:spPr>
          <a:xfrm>
            <a:off x="1891862" y="3925614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.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1891862" y="3903528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 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3598746" y="392561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 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4316194" y="392561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 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5295074" y="3923266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 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93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32" y="1250157"/>
            <a:ext cx="4861180" cy="25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DDA6401-D580-4702-A804-3DA293A76F34}"/>
              </a:ext>
            </a:extLst>
          </p:cNvPr>
          <p:cNvGrpSpPr/>
          <p:nvPr/>
        </p:nvGrpSpPr>
        <p:grpSpPr>
          <a:xfrm>
            <a:off x="2420257" y="1139250"/>
            <a:ext cx="4303486" cy="2864960"/>
            <a:chOff x="2420257" y="1139250"/>
            <a:chExt cx="4303486" cy="28649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32667BD-CA9E-4A4F-A1A6-8536636CE21C}"/>
                </a:ext>
              </a:extLst>
            </p:cNvPr>
            <p:cNvSpPr txBox="1"/>
            <p:nvPr/>
          </p:nvSpPr>
          <p:spPr>
            <a:xfrm>
              <a:off x="3980543" y="1139250"/>
              <a:ext cx="118291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802"/>
            <a:ext cx="898112" cy="4676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8558" y="240948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8558" y="157128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96358" y="157128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63358" y="240948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63358" y="157128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11158" y="157128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8828" y="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9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000" y="1886465"/>
            <a:ext cx="1011289" cy="2455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899" y="681567"/>
            <a:ext cx="1804491" cy="3660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001" y="1720916"/>
            <a:ext cx="2164664" cy="2620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9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-10509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233595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49775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149775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600" y="233595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0600" y="149775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8400" y="149775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3612960"/>
            <a:ext cx="152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ba</a:t>
            </a:r>
            <a:endParaRPr lang="en-US" sz="6000" dirty="0" smtClean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0" y="361296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0256" y="3591912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60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ba</a:t>
            </a:r>
            <a:endParaRPr lang="en-US" sz="6000" dirty="0" smtClean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132</Words>
  <Application>Microsoft Office PowerPoint</Application>
  <PresentationFormat>On-screen Show (16:9)</PresentationFormat>
  <Paragraphs>36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.VnAvant</vt:lpstr>
      <vt:lpstr>Arial</vt:lpstr>
      <vt:lpstr>Arial-Rounded</vt:lpstr>
      <vt:lpstr>Arial-SGK-TV</vt:lpstr>
      <vt:lpstr>Lato</vt:lpstr>
      <vt:lpstr>Quicksand Medium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Microsoft account</cp:lastModifiedBy>
  <cp:revision>120</cp:revision>
  <dcterms:modified xsi:type="dcterms:W3CDTF">2025-04-12T02:48:42Z</dcterms:modified>
</cp:coreProperties>
</file>