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63" r:id="rId3"/>
    <p:sldId id="257" r:id="rId4"/>
    <p:sldId id="262" r:id="rId5"/>
    <p:sldId id="264" r:id="rId6"/>
    <p:sldId id="258" r:id="rId7"/>
    <p:sldId id="265" r:id="rId8"/>
    <p:sldId id="259" r:id="rId9"/>
    <p:sldId id="274" r:id="rId10"/>
    <p:sldId id="275" r:id="rId11"/>
    <p:sldId id="266" r:id="rId12"/>
    <p:sldId id="267" r:id="rId13"/>
    <p:sldId id="268" r:id="rId14"/>
    <p:sldId id="270" r:id="rId15"/>
    <p:sldId id="269" r:id="rId16"/>
    <p:sldId id="273" r:id="rId17"/>
    <p:sldId id="261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B43C"/>
    <a:srgbClr val="C8DEA3"/>
    <a:srgbClr val="72CEEE"/>
    <a:srgbClr val="0099DA"/>
    <a:srgbClr val="E52D56"/>
    <a:srgbClr val="D00000"/>
    <a:srgbClr val="D8EFF0"/>
    <a:srgbClr val="E6E6E6"/>
    <a:srgbClr val="D729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792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157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451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536670" y="1085389"/>
            <a:ext cx="5256534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sz="8000" b="1" dirty="0" err="1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80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1: A a</a:t>
            </a:r>
            <a:endParaRPr sz="8000" b="1" dirty="0"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26" y="1747468"/>
            <a:ext cx="1401031" cy="3383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l="1374" t="6158" r="4166" b="51839"/>
          <a:stretch>
            <a:fillRect/>
          </a:stretch>
        </p:blipFill>
        <p:spPr bwMode="auto">
          <a:xfrm>
            <a:off x="1339702" y="393405"/>
            <a:ext cx="6943061" cy="41679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6BEB06A-6956-4850-BF6F-D79192390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770" y="1681905"/>
            <a:ext cx="3944460" cy="177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9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835E70E-B550-4509-984E-3649BC8A5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707" y="273618"/>
            <a:ext cx="3534808" cy="48698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C1975B5-640F-4A8C-963F-673F9D8C9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7041" y="2595691"/>
            <a:ext cx="1356087" cy="23162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FBB444D-5FA5-44C9-B36F-A286A5BC79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4121" y="3037587"/>
            <a:ext cx="1043925" cy="14775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CDA11FC-8828-4734-8A82-50C36BD98B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6233" y="2864867"/>
            <a:ext cx="831697" cy="1688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2A03808-D46E-4491-B53E-0FF8D8A140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7481" y="448349"/>
            <a:ext cx="2290323" cy="27321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EDDCD09-2921-4E39-AA5C-5F5EF7A6DA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9036" y="1686010"/>
            <a:ext cx="1469147" cy="12572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72AEFA4-EA1C-4CA1-B5F3-7E6BFCA9A3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741" y="652066"/>
            <a:ext cx="728395" cy="32864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09A1B01-BA5B-4F5A-B580-0DBCA5993912}"/>
              </a:ext>
            </a:extLst>
          </p:cNvPr>
          <p:cNvSpPr/>
          <p:nvPr/>
        </p:nvSpPr>
        <p:spPr>
          <a:xfrm>
            <a:off x="381741" y="2081313"/>
            <a:ext cx="3426333" cy="1254491"/>
          </a:xfrm>
          <a:prstGeom prst="roundRect">
            <a:avLst/>
          </a:prstGeom>
          <a:solidFill>
            <a:srgbClr val="72C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bg2">
                    <a:lumMod val="50000"/>
                  </a:schemeClr>
                </a:solidFill>
                <a:latin typeface="Quicksand Medium" panose="00000600000000000000" pitchFamily="2" charset="0"/>
              </a:rPr>
              <a:t>“</a:t>
            </a:r>
            <a:r>
              <a:rPr lang="en-GB" sz="3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en-GB" sz="3000" dirty="0">
                <a:solidFill>
                  <a:schemeClr val="bg2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GB" sz="3000" dirty="0" err="1">
                <a:solidFill>
                  <a:schemeClr val="bg2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diều</a:t>
            </a:r>
            <a:r>
              <a:rPr lang="en-GB" sz="3000" dirty="0">
                <a:solidFill>
                  <a:schemeClr val="bg2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3000" dirty="0" err="1">
                <a:solidFill>
                  <a:schemeClr val="bg2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GB" sz="3000" dirty="0">
                <a:solidFill>
                  <a:schemeClr val="bg2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Nam bay </a:t>
            </a:r>
            <a:r>
              <a:rPr lang="en-GB" sz="3000" dirty="0" err="1">
                <a:solidFill>
                  <a:schemeClr val="bg2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GB" sz="3000" dirty="0">
                <a:solidFill>
                  <a:schemeClr val="bg2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3000" dirty="0" err="1">
                <a:solidFill>
                  <a:schemeClr val="bg2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rồi</a:t>
            </a:r>
            <a:r>
              <a:rPr lang="en-GB" sz="3000" dirty="0">
                <a:solidFill>
                  <a:schemeClr val="bg2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3000" dirty="0" err="1">
                <a:solidFill>
                  <a:schemeClr val="bg2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kìa</a:t>
            </a:r>
            <a:r>
              <a:rPr lang="en-GB" sz="3000" dirty="0">
                <a:solidFill>
                  <a:schemeClr val="bg2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!”</a:t>
            </a:r>
          </a:p>
        </p:txBody>
      </p:sp>
    </p:spTree>
    <p:extLst>
      <p:ext uri="{BB962C8B-B14F-4D97-AF65-F5344CB8AC3E}">
        <p14:creationId xmlns:p14="http://schemas.microsoft.com/office/powerpoint/2010/main" val="192114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0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1E4539-F58B-4066-9F92-06A63AF83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84" y="637552"/>
            <a:ext cx="728395" cy="3286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681F007-ED84-4ACB-87E6-7B1F8F10D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8231" y="136420"/>
            <a:ext cx="4256453" cy="48706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019A97B-8620-4FF7-8F38-296B030156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3400" y="2571750"/>
            <a:ext cx="2279095" cy="21935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B8A6CFB-F90F-409E-B924-48DDC2A8A2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604" y="1782213"/>
            <a:ext cx="1468173" cy="120873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BF8894BB-B0C5-4904-A7FF-FCDC43EA1E90}"/>
              </a:ext>
            </a:extLst>
          </p:cNvPr>
          <p:cNvSpPr/>
          <p:nvPr/>
        </p:nvSpPr>
        <p:spPr>
          <a:xfrm>
            <a:off x="525697" y="2045607"/>
            <a:ext cx="2871615" cy="1052286"/>
          </a:xfrm>
          <a:prstGeom prst="roundRect">
            <a:avLst/>
          </a:prstGeom>
          <a:solidFill>
            <a:srgbClr val="72C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bg2">
                    <a:lumMod val="50000"/>
                  </a:schemeClr>
                </a:solidFill>
                <a:latin typeface="Quicksand Medium" panose="00000600000000000000" pitchFamily="2" charset="0"/>
              </a:rPr>
              <a:t>“</a:t>
            </a:r>
            <a:r>
              <a:rPr lang="en-GB" sz="3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en-GB" sz="3000" dirty="0">
                <a:solidFill>
                  <a:schemeClr val="bg2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GB" sz="3000" dirty="0" err="1">
                <a:solidFill>
                  <a:schemeClr val="bg2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thích</a:t>
            </a:r>
            <a:r>
              <a:rPr lang="en-GB" sz="3000" dirty="0">
                <a:solidFill>
                  <a:schemeClr val="bg2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3000" dirty="0" err="1">
                <a:solidFill>
                  <a:schemeClr val="bg2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quá</a:t>
            </a:r>
            <a:r>
              <a:rPr lang="en-GB" sz="3000" dirty="0">
                <a:solidFill>
                  <a:schemeClr val="bg2">
                    <a:lumMod val="50000"/>
                  </a:schemeClr>
                </a:solidFill>
                <a:latin typeface="Quicksand Medium" panose="00000600000000000000" pitchFamily="2" charset="0"/>
              </a:rPr>
              <a:t>!”</a:t>
            </a:r>
          </a:p>
        </p:txBody>
      </p:sp>
    </p:spTree>
    <p:extLst>
      <p:ext uri="{BB962C8B-B14F-4D97-AF65-F5344CB8AC3E}">
        <p14:creationId xmlns:p14="http://schemas.microsoft.com/office/powerpoint/2010/main" val="195076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3D2E230-63CC-4218-BD66-B7BEFBCFBB19}"/>
              </a:ext>
            </a:extLst>
          </p:cNvPr>
          <p:cNvGrpSpPr/>
          <p:nvPr/>
        </p:nvGrpSpPr>
        <p:grpSpPr>
          <a:xfrm>
            <a:off x="553302" y="637552"/>
            <a:ext cx="3791249" cy="4370865"/>
            <a:chOff x="963774" y="136809"/>
            <a:chExt cx="4224092" cy="486988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119B7DD2-0CB6-4470-B6B6-9883EC7F0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9445" y="136809"/>
              <a:ext cx="3534808" cy="486988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1267DADA-2D9B-4E54-BA67-1ADF3B461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31779" y="2458882"/>
              <a:ext cx="1356087" cy="231627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12BF91F-707C-4EC5-85E4-D853451F3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18859" y="2900778"/>
              <a:ext cx="1043925" cy="14775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CAB0DD0D-7906-401A-A875-5DF51ECAC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00971" y="2728058"/>
              <a:ext cx="831697" cy="168875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715F2D79-109A-4831-9AEC-177853B8C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32219" y="311540"/>
              <a:ext cx="2290323" cy="273214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398A89D1-724B-48B8-AA15-9D6874EEA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3774" y="1549201"/>
              <a:ext cx="1469147" cy="1257296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51951C4-67F9-4FBB-A1E6-212AAA4B85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484" y="637552"/>
            <a:ext cx="728395" cy="32864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823983A-7BC1-4ED4-A807-021E325379AC}"/>
              </a:ext>
            </a:extLst>
          </p:cNvPr>
          <p:cNvGrpSpPr/>
          <p:nvPr/>
        </p:nvGrpSpPr>
        <p:grpSpPr>
          <a:xfrm>
            <a:off x="4847772" y="606965"/>
            <a:ext cx="3846414" cy="4401452"/>
            <a:chOff x="4198231" y="136420"/>
            <a:chExt cx="4256453" cy="487066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25635709-45FA-42EF-ACDF-29BD61D1C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98231" y="136420"/>
              <a:ext cx="4256453" cy="487066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D460E3B9-4C3B-4AA3-91DC-E55690D59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903400" y="2571750"/>
              <a:ext cx="2279095" cy="219355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6FFB3D83-D7E5-4BDC-9FF7-6B483392B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518604" y="1782213"/>
              <a:ext cx="1468173" cy="12087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118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9DB3A0-F45C-4AE8-BA1C-513A649B5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9371" y="1717330"/>
            <a:ext cx="3914286" cy="17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7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84" y="449378"/>
            <a:ext cx="734088" cy="328643"/>
          </a:xfrm>
          <a:prstGeom prst="rect">
            <a:avLst/>
          </a:prstGeom>
        </p:spPr>
      </p:pic>
      <p:pic>
        <p:nvPicPr>
          <p:cNvPr id="8" name="Google Shape;93;p18">
            <a:extLst>
              <a:ext uri="{FF2B5EF4-FFF2-40B4-BE49-F238E27FC236}">
                <a16:creationId xmlns:a16="http://schemas.microsoft.com/office/drawing/2014/main" xmlns="" id="{96705257-8A49-4B89-8D0A-1EDA8EC288D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8076" y="853283"/>
            <a:ext cx="3215105" cy="388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4;p18">
            <a:extLst>
              <a:ext uri="{FF2B5EF4-FFF2-40B4-BE49-F238E27FC236}">
                <a16:creationId xmlns:a16="http://schemas.microsoft.com/office/drawing/2014/main" xmlns="" id="{0420D26D-4048-44E4-A9C0-75E095EAF41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43036" y="853283"/>
            <a:ext cx="3190430" cy="3880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306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 smtClean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Củng</a:t>
            </a:r>
            <a:r>
              <a:rPr lang="en-GB" sz="6000" b="1" spc="10" dirty="0" smtClean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GB" sz="6000" b="1" spc="10" dirty="0" err="1" smtClean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cố</a:t>
            </a:r>
            <a:r>
              <a:rPr lang="en-GB" sz="6000" b="1" spc="10" dirty="0" smtClean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GB" sz="6000" b="1" spc="10" dirty="0" err="1" smtClean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dặn</a:t>
            </a:r>
            <a:r>
              <a:rPr lang="en-GB" sz="6000" b="1" spc="10" dirty="0" smtClean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GB" sz="6000" b="1" spc="10" dirty="0" err="1" smtClean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dò</a:t>
            </a:r>
            <a:endParaRPr lang="en-GB" sz="6000" b="1" spc="10" dirty="0">
              <a:solidFill>
                <a:schemeClr val="dk1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985FFC4-E1A4-4BD3-9EC2-C52510087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00" y="1758868"/>
            <a:ext cx="5929808" cy="166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EA68F7F-ACAB-4EA9-A1AF-E7A2B8D08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648" y="203384"/>
            <a:ext cx="5927316" cy="47367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FBD75F5-1E02-459E-AB39-E6D8CCC7F4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8671" y="1253305"/>
            <a:ext cx="1118493" cy="22238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89C3653-FA1F-498D-9042-0E8ACEBB7D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6374" y="1208910"/>
            <a:ext cx="1208929" cy="21782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3290AC3-B426-47B0-AC8D-92A56F2B60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7648" y="2848692"/>
            <a:ext cx="5927316" cy="20830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6A9E21D-7619-430F-BB89-9EEE506D25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832" y="623263"/>
            <a:ext cx="1208930" cy="3397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E4BB4318-D435-452D-A622-F5398F1229C2}"/>
              </a:ext>
            </a:extLst>
          </p:cNvPr>
          <p:cNvGrpSpPr/>
          <p:nvPr/>
        </p:nvGrpSpPr>
        <p:grpSpPr>
          <a:xfrm>
            <a:off x="2552055" y="45404"/>
            <a:ext cx="5067512" cy="4049632"/>
            <a:chOff x="2267648" y="203384"/>
            <a:chExt cx="5927316" cy="473673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C451C272-0198-49CB-B0D6-0A5D0E0DE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7648" y="203384"/>
              <a:ext cx="5927316" cy="473673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1FA05977-467C-47EA-BD80-806198D65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26374" y="1208910"/>
              <a:ext cx="1208929" cy="217822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43EDD1B0-7103-4DEE-A4A9-12F5C28D2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7648" y="2848692"/>
              <a:ext cx="5927316" cy="208300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817E6E31-1190-4730-93A4-F4C390DA4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28671" y="1253305"/>
              <a:ext cx="1118493" cy="2223889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656526E-D6DF-49A1-87EF-8852A33F4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832" y="623263"/>
            <a:ext cx="1208930" cy="33975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125717" y="4123997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Nam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ca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hát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. 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79421" y="4123997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87165" y="4101911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84421" y="4123997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62261" y="4123997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56021" y="4113749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45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01F4E34-BE75-422A-A74B-B59ACF82C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532" y="1699784"/>
            <a:ext cx="4027696" cy="177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8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D65BBBA-692F-4371-AFFB-1327E377E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19" y="637777"/>
            <a:ext cx="745768" cy="32864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DDA6401-D580-4702-A804-3DA293A76F34}"/>
              </a:ext>
            </a:extLst>
          </p:cNvPr>
          <p:cNvGrpSpPr/>
          <p:nvPr/>
        </p:nvGrpSpPr>
        <p:grpSpPr>
          <a:xfrm>
            <a:off x="2368982" y="1070842"/>
            <a:ext cx="4303486" cy="2865001"/>
            <a:chOff x="2420257" y="1139209"/>
            <a:chExt cx="4303486" cy="2865001"/>
          </a:xfrm>
        </p:grpSpPr>
        <p:sp>
          <p:nvSpPr>
            <p:cNvPr id="8" name="Rectangle: Rounded Corners 1">
              <a:extLst>
                <a:ext uri="{FF2B5EF4-FFF2-40B4-BE49-F238E27FC236}">
                  <a16:creationId xmlns:a16="http://schemas.microsoft.com/office/drawing/2014/main" xmlns="" id="{CF9B5F26-C68A-40CB-8CE6-163B3A810E66}"/>
                </a:ext>
              </a:extLst>
            </p:cNvPr>
            <p:cNvSpPr/>
            <p:nvPr/>
          </p:nvSpPr>
          <p:spPr>
            <a:xfrm>
              <a:off x="2420257" y="1139290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32667BD-CA9E-4A4F-A1A6-8536636CE21C}"/>
                </a:ext>
              </a:extLst>
            </p:cNvPr>
            <p:cNvSpPr txBox="1"/>
            <p:nvPr/>
          </p:nvSpPr>
          <p:spPr>
            <a:xfrm>
              <a:off x="3824515" y="1139209"/>
              <a:ext cx="1182914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0" dirty="0">
                  <a:solidFill>
                    <a:srgbClr val="E52D56"/>
                  </a:solidFill>
                  <a:latin typeface="Arial-SGK-TV" pitchFamily="2" charset="0"/>
                  <a:cs typeface="Arial-SGK-TV" pitchFamily="2" charset="0"/>
                </a:rPr>
                <a:t>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70A8349-B2EB-4872-B5C0-5D0ED2186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881" y="1758869"/>
            <a:ext cx="5951548" cy="162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8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C55F210-B65E-430E-B683-12ECB14A5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48" y="630197"/>
            <a:ext cx="1219476" cy="3328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38D4C80-894B-48DF-B350-ED0DAA0D4E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878" y="1061328"/>
            <a:ext cx="3230430" cy="32304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0224A31-5245-4208-B331-99E66205AC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9321" y="2612247"/>
            <a:ext cx="2390739" cy="2365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109D92B-B737-4296-AF07-1FB8D2C063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0548" y="165740"/>
            <a:ext cx="2390739" cy="2323473"/>
          </a:xfrm>
          <a:prstGeom prst="rect">
            <a:avLst/>
          </a:prstGeom>
        </p:spPr>
      </p:pic>
      <p:sp>
        <p:nvSpPr>
          <p:cNvPr id="14" name="Arrow: Notched Right 13">
            <a:extLst>
              <a:ext uri="{FF2B5EF4-FFF2-40B4-BE49-F238E27FC236}">
                <a16:creationId xmlns:a16="http://schemas.microsoft.com/office/drawing/2014/main" xmlns="" id="{E05AAF11-B84C-4993-B5B8-1EA28AD13836}"/>
              </a:ext>
            </a:extLst>
          </p:cNvPr>
          <p:cNvSpPr/>
          <p:nvPr/>
        </p:nvSpPr>
        <p:spPr>
          <a:xfrm rot="19746780">
            <a:off x="4052505" y="1617079"/>
            <a:ext cx="1835666" cy="249464"/>
          </a:xfrm>
          <a:prstGeom prst="notchedRightArrow">
            <a:avLst/>
          </a:prstGeom>
          <a:solidFill>
            <a:srgbClr val="00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Notched Right 14">
            <a:extLst>
              <a:ext uri="{FF2B5EF4-FFF2-40B4-BE49-F238E27FC236}">
                <a16:creationId xmlns:a16="http://schemas.microsoft.com/office/drawing/2014/main" xmlns="" id="{4B90A866-3D31-4BC5-A739-9C021AF116F9}"/>
              </a:ext>
            </a:extLst>
          </p:cNvPr>
          <p:cNvSpPr/>
          <p:nvPr/>
        </p:nvSpPr>
        <p:spPr>
          <a:xfrm rot="2058709">
            <a:off x="4035660" y="3332650"/>
            <a:ext cx="1851222" cy="249464"/>
          </a:xfrm>
          <a:prstGeom prst="notchedRightArrow">
            <a:avLst/>
          </a:prstGeom>
          <a:solidFill>
            <a:srgbClr val="00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 the ngo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766" y="407275"/>
            <a:ext cx="3724878" cy="4072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1484</TotalTime>
  <Words>38</Words>
  <Application>Microsoft Office PowerPoint</Application>
  <PresentationFormat>On-screen Show (16:9)</PresentationFormat>
  <Paragraphs>11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Arial-Rounded</vt:lpstr>
      <vt:lpstr>Arial-SGK-TV</vt:lpstr>
      <vt:lpstr>Lato</vt:lpstr>
      <vt:lpstr>Quicksand Medium</vt:lpstr>
      <vt:lpstr>Simple Light</vt:lpstr>
      <vt:lpstr>BÀI 1: A 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cp:lastModifiedBy>Microsoft account</cp:lastModifiedBy>
  <cp:revision>41</cp:revision>
  <dcterms:modified xsi:type="dcterms:W3CDTF">2025-04-12T02:46:32Z</dcterms:modified>
</cp:coreProperties>
</file>