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4" r:id="rId3"/>
    <p:sldId id="257" r:id="rId4"/>
    <p:sldId id="262" r:id="rId5"/>
    <p:sldId id="263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0B780-B3AE-4875-A4EA-EA0647622EE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2E692-BFB3-4A50-B69D-44439307D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8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31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49575" y="6033"/>
            <a:ext cx="92535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95646" y="122634"/>
            <a:ext cx="8935160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720000" y="1505700"/>
            <a:ext cx="7704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88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</a:rPr>
              <a:t>Khởi</a:t>
            </a:r>
            <a:r>
              <a:rPr lang="en-US" sz="9600" b="1" dirty="0" smtClean="0">
                <a:solidFill>
                  <a:srgbClr val="0000FF"/>
                </a:solidFill>
              </a:rPr>
              <a:t> </a:t>
            </a:r>
            <a:r>
              <a:rPr lang="en-US" sz="9600" b="1" dirty="0" err="1" smtClean="0">
                <a:solidFill>
                  <a:srgbClr val="0000FF"/>
                </a:solidFill>
              </a:rPr>
              <a:t>động</a:t>
            </a:r>
            <a:endParaRPr lang="en-US" sz="96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mAnhKhoDay-V.A-26214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12" y="5349875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34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" sz="5400" b="1" dirty="0" smtClean="0">
                <a:solidFill>
                  <a:srgbClr val="FF0000"/>
                </a:solidFill>
                <a:latin typeface="+mj-lt"/>
              </a:rPr>
              <a:t>KHỞI ĐỘNG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y2meta.com-The Chicken Dance - For Kids-(10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234" y="2010031"/>
            <a:ext cx="8746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234" y="1326148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6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100+ hình ảnh icon khóc - hinhanhsieudep.n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23648" r="24384" b="21114"/>
          <a:stretch/>
        </p:blipFill>
        <p:spPr bwMode="auto">
          <a:xfrm>
            <a:off x="8011885" y="2647847"/>
            <a:ext cx="609601" cy="6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00+ hình ảnh icon khóc - hinhanhsieudep.n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23648" r="24384" b="21114"/>
          <a:stretch/>
        </p:blipFill>
        <p:spPr bwMode="auto">
          <a:xfrm>
            <a:off x="8011885" y="3426834"/>
            <a:ext cx="609601" cy="6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34" y="2041011"/>
            <a:ext cx="8746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huống 1</a:t>
            </a:r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Bạn đang chơi đồ chơi, mẹ nhờ bạn ra nhặt rau giúp mẹ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234" y="3429000"/>
            <a:ext cx="8746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vi-VN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vi-VN" sz="2800" dirty="0">
                <a:solidFill>
                  <a:srgbClr val="0000FF"/>
                </a:solidFill>
                <a:cs typeface="Arial" panose="020B0604020202020204" pitchFamily="34" charset="0"/>
              </a:rPr>
              <a:t>: Lan đang chơi gấu bông, em Hoa chạy lại mượn gấu bông chơi 1 lúc. Nếu là Lan, e sẽ làm gì?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47" y="1122659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Xử lí tình huống</a:t>
            </a:r>
            <a:endParaRPr lang="en-US" sz="360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110</Words>
  <Application>Microsoft Office PowerPoint</Application>
  <PresentationFormat>On-screen Show (4:3)</PresentationFormat>
  <Paragraphs>10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.VnTime</vt:lpstr>
      <vt:lpstr>Arial</vt:lpstr>
      <vt:lpstr>Calibri</vt:lpstr>
      <vt:lpstr>Calibri Light</vt:lpstr>
      <vt:lpstr>Roboto Condensed Light</vt:lpstr>
      <vt:lpstr>Times New Roman</vt:lpstr>
      <vt:lpstr>Office Theme</vt:lpstr>
      <vt:lpstr>Khởi động</vt:lpstr>
      <vt:lpstr>KHỞI ĐỘNG</vt:lpstr>
      <vt:lpstr>Bài 9 THỰC HÀNH KĨ NĂNG GIỮA KÌ 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10</cp:revision>
  <dcterms:created xsi:type="dcterms:W3CDTF">2020-08-19T04:12:54Z</dcterms:created>
  <dcterms:modified xsi:type="dcterms:W3CDTF">2024-11-03T15:18:40Z</dcterms:modified>
</cp:coreProperties>
</file>