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75" r:id="rId9"/>
    <p:sldId id="276" r:id="rId10"/>
    <p:sldId id="271" r:id="rId11"/>
    <p:sldId id="266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19100" y="2639433"/>
            <a:ext cx="8305800" cy="17526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đôi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tay</a:t>
            </a:r>
            <a:endParaRPr lang="vi-VN" sz="5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166812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04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MÔN ĐẠO ĐỨC</a:t>
            </a:r>
            <a:endParaRPr lang="en-US" sz="2800" b="1" dirty="0"/>
          </a:p>
        </p:txBody>
      </p:sp>
      <p:pic>
        <p:nvPicPr>
          <p:cNvPr id="1026" name="Picture 2" descr="Simple Hand Clipart , Png Download - Hands Raised Clipart, Transparent Png  , Transparent Png Image - PNGit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9"/>
          <a:stretch/>
        </p:blipFill>
        <p:spPr bwMode="auto">
          <a:xfrm>
            <a:off x="3014599" y="3851528"/>
            <a:ext cx="3114803" cy="30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Kids Holding Hands Clip Art - Kids Holding Hands Clipart – Stunning  free transparent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10" y="5688413"/>
            <a:ext cx="3272913" cy="11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chool Kids Holding Hands Clip Art - Kids Holding Hands Clipart – Stunning  free transparent png clipart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89577" l="4643" r="98690">
                        <a14:foregroundMark x1="31429" y1="60586" x2="31429" y2="60586"/>
                        <a14:foregroundMark x1="31667" y1="23779" x2="31667" y2="23779"/>
                        <a14:foregroundMark x1="31667" y1="35831" x2="31667" y2="35831"/>
                        <a14:foregroundMark x1="28452" y1="25733" x2="28452" y2="25733"/>
                        <a14:foregroundMark x1="27500" y1="83388" x2="27500" y2="83388"/>
                        <a14:foregroundMark x1="17381" y1="71010" x2="17381" y2="71010"/>
                        <a14:foregroundMark x1="50000" y1="60586" x2="50000" y2="60586"/>
                        <a14:foregroundMark x1="67976" y1="45928" x2="67976" y2="45928"/>
                        <a14:foregroundMark x1="87143" y1="53420" x2="87143" y2="53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3" y="5714999"/>
            <a:ext cx="3272913" cy="11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068" y="1511202"/>
            <a:ext cx="8682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1042419" y="-675272"/>
            <a:ext cx="1025510" cy="252845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16185" y="23020"/>
            <a:ext cx="5791200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6150" name="Picture 6" descr="9,319 Cutting Fingernails Stock Photos, Pictures &amp; Royalty-Free Images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"/>
          <a:stretch/>
        </p:blipFill>
        <p:spPr bwMode="auto">
          <a:xfrm>
            <a:off x="1981200" y="4819777"/>
            <a:ext cx="2209800" cy="174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ở Giáo Dục Và Đào Tạo Vĩnh Ph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67"/>
          <a:stretch/>
        </p:blipFill>
        <p:spPr bwMode="auto">
          <a:xfrm>
            <a:off x="6477000" y="3429000"/>
            <a:ext cx="2120265" cy="2857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Biểu Tượng Nước Rửa Tay PNG , Tay, Chất Khử Trùng, Dọn Dẹp PNG và 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9656" r="10589" b="13101"/>
          <a:stretch/>
        </p:blipFill>
        <p:spPr bwMode="auto">
          <a:xfrm>
            <a:off x="3733800" y="2442638"/>
            <a:ext cx="2085136" cy="208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88" t="4565" r="49991" b="16841"/>
          <a:stretch/>
        </p:blipFill>
        <p:spPr>
          <a:xfrm>
            <a:off x="686695" y="2437722"/>
            <a:ext cx="2132707" cy="209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6664" y="-557783"/>
            <a:ext cx="1025510" cy="25284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51155" y="140509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124" y="1600200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1124" y="2554496"/>
            <a:ext cx="4532704" cy="4191000"/>
            <a:chOff x="1644445" y="2743200"/>
            <a:chExt cx="3328909" cy="30238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7" t="9255" r="12205"/>
            <a:stretch/>
          </p:blipFill>
          <p:spPr bwMode="auto">
            <a:xfrm>
              <a:off x="2231176" y="2743200"/>
              <a:ext cx="2742178" cy="264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rapezoid 2"/>
            <p:cNvSpPr/>
            <p:nvPr/>
          </p:nvSpPr>
          <p:spPr>
            <a:xfrm>
              <a:off x="1644445" y="5005013"/>
              <a:ext cx="1295400" cy="762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rtoon Illustration Cloud Decorative Note Paper, Cartoon, Illustration,  Clouds PNG Transparent Clipart Image and PSD File for Free Download | Note  paper, Powerpoint background design, Photo collage templa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90000" l="0" r="99375">
                        <a14:foregroundMark x1="17031" y1="70625" x2="17031" y2="70625"/>
                        <a14:foregroundMark x1="89531" y1="27187" x2="89531" y2="27187"/>
                        <a14:foregroundMark x1="78438" y1="22656" x2="78438" y2="22656"/>
                        <a14:foregroundMark x1="89219" y1="28906" x2="89219" y2="28906"/>
                        <a14:foregroundMark x1="84063" y1="28438" x2="84063" y2="28438"/>
                        <a14:foregroundMark x1="83750" y1="23438" x2="83750" y2="23438"/>
                        <a14:foregroundMark x1="95938" y1="31094" x2="95938" y2="31094"/>
                        <a14:foregroundMark x1="13750" y1="77656" x2="13750" y2="77656"/>
                        <a14:foregroundMark x1="2188" y1="71094" x2="23750" y2="72188"/>
                        <a14:foregroundMark x1="75000" y1="24219" x2="96250" y2="296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17" y="1526805"/>
            <a:ext cx="5813183" cy="581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60854" y="-620215"/>
            <a:ext cx="1025510" cy="24522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38865" y="3997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412" y="1348463"/>
            <a:ext cx="747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2840" y="3581400"/>
            <a:ext cx="36425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ute Cartoon Boy And Girl Royalty Free Cliparts, Vectors, And Stock  Illustration. Image 41721992. | Cute cartoon boy, Cartoon boy, Boy cartoon 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0" y="3249806"/>
            <a:ext cx="3124200" cy="23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01745" y="-806024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62484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673" y="6022022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- TAY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 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00854" y="-683344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20265" y="-124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38"/>
          <a:stretch/>
        </p:blipFill>
        <p:spPr bwMode="auto">
          <a:xfrm>
            <a:off x="914400" y="1403006"/>
            <a:ext cx="739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267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334" y="5715000"/>
            <a:ext cx="598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đôi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7929" b="8668"/>
          <a:stretch/>
        </p:blipFill>
        <p:spPr bwMode="auto">
          <a:xfrm>
            <a:off x="1882405" y="914400"/>
            <a:ext cx="5177060" cy="470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rapezoid 6"/>
          <p:cNvSpPr/>
          <p:nvPr/>
        </p:nvSpPr>
        <p:spPr>
          <a:xfrm rot="16200000">
            <a:off x="1000854" y="-683344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320265" y="-124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502" y="304800"/>
            <a:ext cx="6126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(video)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675272"/>
            <a:ext cx="1025510" cy="252845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230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" y="2561059"/>
            <a:ext cx="862445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532" y="1600200"/>
            <a:ext cx="897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2431" y="2592769"/>
            <a:ext cx="2834150" cy="2438400"/>
            <a:chOff x="0" y="4161259"/>
            <a:chExt cx="2834150" cy="2438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" r="67405" b="13514"/>
            <a:stretch/>
          </p:blipFill>
          <p:spPr bwMode="auto">
            <a:xfrm>
              <a:off x="0" y="4161259"/>
              <a:ext cx="2514600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376950" y="5687717"/>
              <a:ext cx="457200" cy="879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54908" y="2717764"/>
            <a:ext cx="2969871" cy="2317588"/>
            <a:chOff x="3811929" y="4404730"/>
            <a:chExt cx="2969871" cy="2317588"/>
          </a:xfrm>
        </p:grpSpPr>
        <p:grpSp>
          <p:nvGrpSpPr>
            <p:cNvPr id="9" name="Group 8"/>
            <p:cNvGrpSpPr/>
            <p:nvPr/>
          </p:nvGrpSpPr>
          <p:grpSpPr>
            <a:xfrm>
              <a:off x="4114800" y="4404730"/>
              <a:ext cx="2667000" cy="2317588"/>
              <a:chOff x="4114800" y="4404730"/>
              <a:chExt cx="2667000" cy="2317588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03" t="5405" r="23131" b="13515"/>
              <a:stretch/>
            </p:blipFill>
            <p:spPr bwMode="auto">
              <a:xfrm>
                <a:off x="4114800" y="4404730"/>
                <a:ext cx="2273879" cy="228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324600" y="5842575"/>
                <a:ext cx="457200" cy="879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63263">
              <a:off x="3811929" y="4754745"/>
              <a:ext cx="457200" cy="1851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7" y="3200400"/>
            <a:ext cx="748145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287" y="1671191"/>
            <a:ext cx="801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rapezoid 6"/>
          <p:cNvSpPr/>
          <p:nvPr/>
        </p:nvSpPr>
        <p:spPr>
          <a:xfrm rot="16200000">
            <a:off x="1042419" y="-675272"/>
            <a:ext cx="1025510" cy="252845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316185" y="230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69074"/>
          <a:stretch/>
        </p:blipFill>
        <p:spPr bwMode="auto">
          <a:xfrm>
            <a:off x="4622800" y="228600"/>
            <a:ext cx="223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42211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3" t="-2497" r="2111" b="2497"/>
          <a:stretch/>
        </p:blipFill>
        <p:spPr bwMode="auto">
          <a:xfrm>
            <a:off x="4699638" y="4114800"/>
            <a:ext cx="2178213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t="3704" r="48317" b="7407"/>
          <a:stretch/>
        </p:blipFill>
        <p:spPr bwMode="auto">
          <a:xfrm>
            <a:off x="6877851" y="2438400"/>
            <a:ext cx="1828800" cy="21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VITA VITA Very Shiny | Cute gif, Cute kawaii drawings, Cute anime chib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390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87267"/>
            <a:ext cx="3026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-1207" r="25646" b="1207"/>
          <a:stretch/>
        </p:blipFill>
        <p:spPr bwMode="auto">
          <a:xfrm>
            <a:off x="1066800" y="1214933"/>
            <a:ext cx="2133600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at no Sticker by Capoo | Cute kawaii animals, Cute animal drawings, Cute  ca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08579"/>
            <a:ext cx="3672840" cy="24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rty hands isolated. fingers in mud. vector illustration. | Can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5"/>
          <a:stretch/>
        </p:blipFill>
        <p:spPr bwMode="auto">
          <a:xfrm>
            <a:off x="4572000" y="1834709"/>
            <a:ext cx="3429000" cy="19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ấu xí từ trong ra ngoài vì thói ngoáy mũ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0324"/>
            <a:ext cx="3295650" cy="21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181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Wingdings</vt:lpstr>
      <vt:lpstr>Office Theme</vt:lpstr>
      <vt:lpstr>PowerPoint Presentation</vt:lpstr>
      <vt:lpstr>Khởi động</vt:lpstr>
      <vt:lpstr>Khám phá</vt:lpstr>
      <vt:lpstr>Khám phá</vt:lpstr>
      <vt:lpstr>PowerPoint Presentation</vt:lpstr>
      <vt:lpstr>Luyện tập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19</cp:revision>
  <dcterms:created xsi:type="dcterms:W3CDTF">2006-08-16T00:00:00Z</dcterms:created>
  <dcterms:modified xsi:type="dcterms:W3CDTF">2025-04-12T01:52:01Z</dcterms:modified>
</cp:coreProperties>
</file>