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5" r:id="rId6"/>
    <p:sldId id="262" r:id="rId7"/>
    <p:sldId id="266" r:id="rId8"/>
    <p:sldId id="259" r:id="rId9"/>
    <p:sldId id="260" r:id="rId10"/>
    <p:sldId id="261" r:id="rId11"/>
    <p:sldId id="263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5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7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7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0B00-C46E-4747-8EFA-711AB8D50022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27E8-6BA5-40D4-A5FF-2C933599C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hyperlink" Target="Hai%20B&#224;n%20Tay%20C&#7911;a%20Em%20-%20Nh&#7841;c%20Thi&#7871;u%20Nhi%203D%20Cho%20B&#233;%20Y&#234;u%20-%20Heo%20Con%20TV.mp4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Baby%20Shark%20Dance!%20Different%20Versions%20-%20Sing%20and%20Dance%20-%20Animals%20Songs%20For%20Children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n-Tay-Me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550" y="5562600"/>
            <a:ext cx="1295400" cy="1295400"/>
          </a:xfrm>
          <a:prstGeom prst="rect">
            <a:avLst/>
          </a:prstGeom>
        </p:spPr>
      </p:pic>
      <p:sp>
        <p:nvSpPr>
          <p:cNvPr id="5" name="Rectangle 4">
            <a:hlinkClick r:id="rId5" action="ppaction://hlinkfile"/>
          </p:cNvPr>
          <p:cNvSpPr/>
          <p:nvPr/>
        </p:nvSpPr>
        <p:spPr>
          <a:xfrm>
            <a:off x="1778217" y="2224385"/>
            <a:ext cx="58320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Khởi</a:t>
            </a:r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9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78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12" y="1753805"/>
            <a:ext cx="8965376" cy="286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0902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2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28" y="1291231"/>
            <a:ext cx="8679543" cy="2450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26881" r="69246" b="65864"/>
          <a:stretch/>
        </p:blipFill>
        <p:spPr>
          <a:xfrm>
            <a:off x="0" y="0"/>
            <a:ext cx="1966686" cy="950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8745" y="121289"/>
            <a:ext cx="7405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Bạn 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mỗi tranh đã làm gì để thể hiện sự quan tâm, chăm sóc cha mẹ.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5148" t="28829" r="7353" b="21172"/>
          <a:stretch/>
        </p:blipFill>
        <p:spPr>
          <a:xfrm>
            <a:off x="0" y="1371600"/>
            <a:ext cx="5881816" cy="5486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00300" y="1621509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13606" y="1667054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11154" y="4458729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19058" y="449619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7358" y="4552701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4542" y="1894820"/>
            <a:ext cx="213231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 smtClean="0"/>
              <a:t>Tặng</a:t>
            </a:r>
            <a:r>
              <a:rPr lang="en-US" sz="3200" dirty="0" smtClean="0"/>
              <a:t> </a:t>
            </a:r>
            <a:r>
              <a:rPr lang="en-US" sz="3200" dirty="0" err="1" smtClean="0"/>
              <a:t>hoa</a:t>
            </a:r>
            <a:r>
              <a:rPr lang="en-US" sz="3200" dirty="0" smtClean="0"/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 smtClean="0"/>
              <a:t>Thơm</a:t>
            </a:r>
            <a:r>
              <a:rPr lang="en-US" sz="3200" dirty="0" smtClean="0"/>
              <a:t> </a:t>
            </a:r>
            <a:r>
              <a:rPr lang="en-US" sz="3200" dirty="0" err="1" smtClean="0"/>
              <a:t>má</a:t>
            </a:r>
            <a:endParaRPr lang="en-US" sz="32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 smtClean="0"/>
              <a:t>Nhặt</a:t>
            </a:r>
            <a:r>
              <a:rPr lang="en-US" sz="3200" dirty="0" smtClean="0"/>
              <a:t> </a:t>
            </a:r>
            <a:r>
              <a:rPr lang="en-US" sz="3200" dirty="0" err="1" smtClean="0"/>
              <a:t>rau</a:t>
            </a:r>
            <a:endParaRPr lang="en-US" sz="32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smtClean="0"/>
              <a:t>Lau </a:t>
            </a:r>
            <a:r>
              <a:rPr lang="en-US" sz="3200" dirty="0" err="1" smtClean="0"/>
              <a:t>nhà</a:t>
            </a:r>
            <a:endParaRPr lang="en-US" sz="32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 smtClean="0"/>
              <a:t>Rửa</a:t>
            </a:r>
            <a:r>
              <a:rPr lang="en-US" sz="3200" dirty="0" smtClean="0"/>
              <a:t> </a:t>
            </a:r>
            <a:r>
              <a:rPr lang="en-US" sz="3200" dirty="0" err="1" smtClean="0"/>
              <a:t>bát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95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26881" r="69246" b="65864"/>
          <a:stretch/>
        </p:blipFill>
        <p:spPr>
          <a:xfrm>
            <a:off x="0" y="0"/>
            <a:ext cx="1966686" cy="950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8745" y="121289"/>
            <a:ext cx="7405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2364" y="1483310"/>
            <a:ext cx="297561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Để </a:t>
            </a:r>
            <a:r>
              <a:rPr lang="vi-VN" sz="2800" dirty="0">
                <a:solidFill>
                  <a:srgbClr val="FF0000"/>
                </a:solidFill>
                <a:cs typeface="Arial" panose="020B0604020202020204" pitchFamily="34" charset="0"/>
              </a:rPr>
              <a:t>đáp lại tình yêu thương lớn lao ấy, con cái cần quan tâm chăm sóc cha mẹ bằng những việc làm </a:t>
            </a:r>
            <a:r>
              <a:rPr lang="vi-VN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như: </a:t>
            </a:r>
            <a:r>
              <a:rPr lang="vi-VN" sz="2800" dirty="0">
                <a:solidFill>
                  <a:srgbClr val="FF0000"/>
                </a:solidFill>
                <a:cs typeface="Arial" panose="020B0604020202020204" pitchFamily="34" charset="0"/>
              </a:rPr>
              <a:t>yêu thương, chia sẻ niềm vui, phụ giúp gia đinh, chăm chỉ học tập….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5148" t="28829" r="7353" b="21172"/>
          <a:stretch/>
        </p:blipFill>
        <p:spPr>
          <a:xfrm>
            <a:off x="0" y="1371600"/>
            <a:ext cx="5881816" cy="5486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00300" y="1621509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13606" y="1667054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11154" y="4458729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19058" y="449619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7358" y="4552701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1618308" y="2396400"/>
            <a:ext cx="59073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Nghỉ</a:t>
            </a:r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giữa</a:t>
            </a:r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giờ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1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9902" y="543089"/>
            <a:ext cx="6134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đồng 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với việc làm nào ? </a:t>
            </a:r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tình với việc làm nào ? Vì sao ?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t="4947" r="68399" b="87280"/>
          <a:stretch/>
        </p:blipFill>
        <p:spPr>
          <a:xfrm>
            <a:off x="1" y="154735"/>
            <a:ext cx="3009901" cy="14300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14" y="2137137"/>
            <a:ext cx="8926171" cy="43535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9148" y="2138516"/>
            <a:ext cx="1327355" cy="412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2612778" y="1973171"/>
            <a:ext cx="927917" cy="929149"/>
          </a:xfrm>
          <a:prstGeom prst="smileyFac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7484662" y="2137137"/>
            <a:ext cx="927917" cy="929149"/>
          </a:xfrm>
          <a:prstGeom prst="smileyFac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49421" r="69467" b="44675"/>
          <a:stretch/>
        </p:blipFill>
        <p:spPr>
          <a:xfrm>
            <a:off x="0" y="-1"/>
            <a:ext cx="2952750" cy="1143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980" y="1558449"/>
            <a:ext cx="5848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665" y="4436919"/>
            <a:ext cx="4281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5329" y="427704"/>
            <a:ext cx="2717315" cy="2831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3917" y="4436919"/>
            <a:ext cx="4114614" cy="161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Khởi động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hủ đề 3:  Quan tâm, chăm sóc người thân trong gia đình  Bài 9 CHĂM SÓC, GIÚP ĐỠ EM NHỎ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163</Words>
  <Application>Microsoft Office PowerPoint</Application>
  <PresentationFormat>On-screen Show (4:3)</PresentationFormat>
  <Paragraphs>24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Chủ đề 3:  Quan tâm, chăm sóc người thân trong gia đình  Bài 8 QUAN TÂM, CHĂM SÓC CHA MẸ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9</cp:revision>
  <dcterms:created xsi:type="dcterms:W3CDTF">2020-08-19T04:12:54Z</dcterms:created>
  <dcterms:modified xsi:type="dcterms:W3CDTF">2025-04-12T02:09:03Z</dcterms:modified>
</cp:coreProperties>
</file>