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</a:rPr>
              <a:t>Khởi</a:t>
            </a:r>
            <a:r>
              <a:rPr lang="en-US" sz="9600" b="1" dirty="0" smtClean="0">
                <a:solidFill>
                  <a:srgbClr val="0000FF"/>
                </a:solidFill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</a:rPr>
              <a:t>động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5" y="1605136"/>
            <a:ext cx="2966864" cy="29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29693" r="34692" b="57089"/>
          <a:stretch/>
        </p:blipFill>
        <p:spPr>
          <a:xfrm>
            <a:off x="1057197" y="1011693"/>
            <a:ext cx="4842158" cy="44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67" y="1796865"/>
            <a:ext cx="2568658" cy="25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0" t="30293" r="16573" b="56489"/>
          <a:stretch/>
        </p:blipFill>
        <p:spPr>
          <a:xfrm>
            <a:off x="1234178" y="1011693"/>
            <a:ext cx="4620932" cy="44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48773" r="18025" b="26210"/>
          <a:stretch/>
        </p:blipFill>
        <p:spPr>
          <a:xfrm>
            <a:off x="0" y="1690689"/>
            <a:ext cx="5036458" cy="484275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9421" r="69467" b="44675"/>
          <a:stretch/>
        </p:blipFill>
        <p:spPr>
          <a:xfrm>
            <a:off x="0" y="-1"/>
            <a:ext cx="2952750" cy="114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0173" y="543089"/>
            <a:ext cx="505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là anh/ chị của em bé đang khóc, em sẽ làm gì?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822" y="490553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79126" r="14949" b="5864"/>
          <a:stretch/>
        </p:blipFill>
        <p:spPr>
          <a:xfrm>
            <a:off x="0" y="1176338"/>
            <a:ext cx="8817752" cy="2557461"/>
          </a:xfrm>
        </p:spPr>
      </p:pic>
    </p:spTree>
    <p:extLst>
      <p:ext uri="{BB962C8B-B14F-4D97-AF65-F5344CB8AC3E}">
        <p14:creationId xmlns:p14="http://schemas.microsoft.com/office/powerpoint/2010/main" val="3729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SÓC, GIÚP ĐỠ EM NHỎ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1058" r="7335" b="12169"/>
          <a:stretch/>
        </p:blipFill>
        <p:spPr>
          <a:xfrm>
            <a:off x="0" y="1465198"/>
            <a:ext cx="6564086" cy="5392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6881" r="69246" b="65864"/>
          <a:stretch/>
        </p:blipFill>
        <p:spPr>
          <a:xfrm>
            <a:off x="0" y="0"/>
            <a:ext cx="1966686" cy="95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5" y="121289"/>
            <a:ext cx="740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05" y="988144"/>
            <a:ext cx="740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8350" y="1901166"/>
            <a:ext cx="297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6751" r="16144" b="56564"/>
          <a:stretch/>
        </p:blipFill>
        <p:spPr>
          <a:xfrm>
            <a:off x="0" y="1948466"/>
            <a:ext cx="9144000" cy="4909534"/>
          </a:xfrm>
        </p:spPr>
      </p:pic>
      <p:sp>
        <p:nvSpPr>
          <p:cNvPr id="5" name="TextBox 4"/>
          <p:cNvSpPr txBox="1"/>
          <p:nvPr/>
        </p:nvSpPr>
        <p:spPr>
          <a:xfrm>
            <a:off x="3460173" y="54308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không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947" r="68399" b="87280"/>
          <a:stretch/>
        </p:blipFill>
        <p:spPr>
          <a:xfrm>
            <a:off x="0" y="543089"/>
            <a:ext cx="3009901" cy="14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6751" r="62250" b="70031"/>
          <a:stretch/>
        </p:blipFill>
        <p:spPr>
          <a:xfrm>
            <a:off x="452513" y="1011694"/>
            <a:ext cx="5760926" cy="4480648"/>
          </a:xfrm>
          <a:prstGeom prst="rect">
            <a:avLst/>
          </a:prstGeom>
        </p:spPr>
      </p:pic>
      <p:pic>
        <p:nvPicPr>
          <p:cNvPr id="1028" name="Picture 4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167" y1="27889" x2="40167" y2="27889"/>
                        <a14:foregroundMark x1="64083" y1="32000" x2="64083" y2="32000"/>
                        <a14:foregroundMark x1="62500" y1="40778" x2="62500" y2="40778"/>
                        <a14:foregroundMark x1="37083" y1="25333" x2="37083" y2="25333"/>
                        <a14:foregroundMark x1="33250" y1="31778" x2="33250" y2="31778"/>
                        <a14:foregroundMark x1="35000" y1="38556" x2="35000" y2="38556"/>
                        <a14:foregroundMark x1="33500" y1="45556" x2="33500" y2="45556"/>
                        <a14:foregroundMark x1="34750" y1="47667" x2="34750" y2="47667"/>
                        <a14:foregroundMark x1="41583" y1="46667" x2="41583" y2="46667"/>
                        <a14:foregroundMark x1="45250" y1="42000" x2="39667" y2="29889"/>
                        <a14:foregroundMark x1="36667" y1="26000" x2="29833" y2="44000"/>
                        <a14:foregroundMark x1="36167" y1="33667" x2="39167" y2="45889"/>
                        <a14:foregroundMark x1="61833" y1="26000" x2="65083" y2="47000"/>
                        <a14:foregroundMark x1="67667" y1="28222" x2="54750" y2="41000"/>
                        <a14:foregroundMark x1="66000" y1="31111" x2="7100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79" y="2014790"/>
            <a:ext cx="3299272" cy="24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96" y="1805010"/>
            <a:ext cx="2894013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2" t="17456" r="44178" b="69326"/>
          <a:stretch/>
        </p:blipFill>
        <p:spPr>
          <a:xfrm>
            <a:off x="968707" y="1011693"/>
            <a:ext cx="4443952" cy="44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9" t="17122" r="23991" b="69660"/>
          <a:stretch/>
        </p:blipFill>
        <p:spPr>
          <a:xfrm>
            <a:off x="894964" y="1011693"/>
            <a:ext cx="5107629" cy="4480648"/>
          </a:xfrm>
          <a:prstGeom prst="rect">
            <a:avLst/>
          </a:prstGeom>
        </p:spPr>
      </p:pic>
      <p:pic>
        <p:nvPicPr>
          <p:cNvPr id="1028" name="Picture 4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167" y1="27889" x2="40167" y2="27889"/>
                        <a14:foregroundMark x1="64083" y1="32000" x2="64083" y2="32000"/>
                        <a14:foregroundMark x1="62500" y1="40778" x2="62500" y2="40778"/>
                        <a14:foregroundMark x1="37083" y1="25333" x2="37083" y2="25333"/>
                        <a14:foregroundMark x1="33250" y1="31778" x2="33250" y2="31778"/>
                        <a14:foregroundMark x1="35000" y1="38556" x2="35000" y2="38556"/>
                        <a14:foregroundMark x1="33500" y1="45556" x2="33500" y2="45556"/>
                        <a14:foregroundMark x1="34750" y1="47667" x2="34750" y2="47667"/>
                        <a14:foregroundMark x1="41583" y1="46667" x2="41583" y2="46667"/>
                        <a14:foregroundMark x1="45250" y1="42000" x2="39667" y2="29889"/>
                        <a14:foregroundMark x1="36667" y1="26000" x2="29833" y2="44000"/>
                        <a14:foregroundMark x1="36167" y1="33667" x2="39167" y2="45889"/>
                        <a14:foregroundMark x1="61833" y1="26000" x2="65083" y2="47000"/>
                        <a14:foregroundMark x1="67667" y1="28222" x2="54750" y2="41000"/>
                        <a14:foregroundMark x1="66000" y1="31111" x2="7100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93" y="2014789"/>
            <a:ext cx="3299272" cy="24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20" y="1889249"/>
            <a:ext cx="2725536" cy="27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6" t="29655" r="54346" b="57127"/>
          <a:stretch/>
        </p:blipFill>
        <p:spPr>
          <a:xfrm>
            <a:off x="1032387" y="1011693"/>
            <a:ext cx="4871336" cy="44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103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3:  Quan tâm, chăm sóc người thân trong gia đình  Bài 9 CHĂM SÓC, GIÚP ĐỠ EM NHỎ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9</cp:revision>
  <dcterms:created xsi:type="dcterms:W3CDTF">2020-08-19T04:12:54Z</dcterms:created>
  <dcterms:modified xsi:type="dcterms:W3CDTF">2025-04-12T02:10:48Z</dcterms:modified>
</cp:coreProperties>
</file>