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7" r:id="rId5"/>
    <p:sldId id="275" r:id="rId6"/>
    <p:sldId id="265" r:id="rId7"/>
    <p:sldId id="270" r:id="rId8"/>
    <p:sldId id="266" r:id="rId9"/>
    <p:sldId id="272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506753"/>
            <a:ext cx="8305800" cy="1752600"/>
          </a:xfrm>
        </p:spPr>
        <p:txBody>
          <a:bodyPr>
            <a:noAutofit/>
          </a:bodyPr>
          <a:lstStyle/>
          <a:p>
            <a:r>
              <a:rPr lang="en-US" sz="5400" dirty="0" err="1">
                <a:solidFill>
                  <a:srgbClr val="0000FF"/>
                </a:solidFill>
                <a:latin typeface="HP-087" pitchFamily="34" charset="0"/>
              </a:rPr>
              <a:t>Em</a:t>
            </a:r>
            <a:r>
              <a:rPr lang="en-US" sz="54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HP-087" pitchFamily="34" charset="0"/>
              </a:rPr>
              <a:t>giữ</a:t>
            </a:r>
            <a:r>
              <a:rPr lang="en-US" sz="54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HP-087" pitchFamily="34" charset="0"/>
              </a:rPr>
              <a:t>sạch</a:t>
            </a:r>
            <a:r>
              <a:rPr lang="en-US" sz="54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HP-087" pitchFamily="34" charset="0"/>
              </a:rPr>
              <a:t>răng</a:t>
            </a:r>
            <a:r>
              <a:rPr lang="en-US" sz="54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HP-087" pitchFamily="34" charset="0"/>
              </a:rPr>
              <a:t>miệng</a:t>
            </a:r>
            <a:endParaRPr lang="vi-VN" sz="54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118619" y="-827672"/>
            <a:ext cx="1025510" cy="2680856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29345" y="283300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ANH TÍ SÚN</a:t>
            </a: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118619" y="-827672"/>
            <a:ext cx="1025510" cy="2680856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99923" y="4724400"/>
            <a:ext cx="67441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7916C5D-CF8D-4D8D-9F80-24A4DABC0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329" y="1676400"/>
            <a:ext cx="745934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232919" y="-941972"/>
            <a:ext cx="1025510" cy="2909456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2643" y="5562600"/>
            <a:ext cx="48987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</a:rPr>
              <a:t>Em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chải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răng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như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thế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nào</a:t>
            </a:r>
            <a:r>
              <a:rPr lang="en-US" sz="3200" dirty="0">
                <a:solidFill>
                  <a:srgbClr val="0000FF"/>
                </a:solidFill>
              </a:rPr>
              <a:t> 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D8DAD71-B993-472D-9162-062014F61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212" y="1299087"/>
            <a:ext cx="7609573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Nghỉ</a:t>
            </a:r>
            <a:r>
              <a:rPr lang="en-US" dirty="0" smtClean="0"/>
              <a:t> </a:t>
            </a:r>
            <a:r>
              <a:rPr lang="en-US" dirty="0" err="1" smtClean="0"/>
              <a:t>giữa</a:t>
            </a:r>
            <a:r>
              <a:rPr lang="en-US" dirty="0" smtClean="0"/>
              <a:t> </a:t>
            </a:r>
            <a:r>
              <a:rPr lang="en-US" dirty="0" err="1" smtClean="0"/>
              <a:t>giờ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86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080519" y="-789572"/>
            <a:ext cx="1025510" cy="2604656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6265" y="1295400"/>
            <a:ext cx="85160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DF52811-7A48-4E07-AC6F-144362126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264" y="1897381"/>
            <a:ext cx="7903335" cy="5052131"/>
          </a:xfrm>
          <a:prstGeom prst="rect">
            <a:avLst/>
          </a:prstGeom>
        </p:spPr>
      </p:pic>
      <p:pic>
        <p:nvPicPr>
          <p:cNvPr id="1026" name="Picture 2" descr="Cách đánh dấu tích trong word mới nhất | Vivureviews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215" y="1752600"/>
            <a:ext cx="1371600" cy="102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ách đánh dấu tích trong word mới nhất | Vivureviews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764" y="1752599"/>
            <a:ext cx="1371600" cy="102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ách đánh dấu tích trong word mới nhất | Vivureviews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191000"/>
            <a:ext cx="1371600" cy="102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X Đánh Dấu Nhân - Miễn Phí vector hình ảnh trên Pixaba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532" y="4299145"/>
            <a:ext cx="919126" cy="9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056273" y="-370473"/>
            <a:ext cx="1025510" cy="2528456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02331" y="327819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1905000"/>
            <a:ext cx="8365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3623CA9-41B4-4A5D-8603-C3CDD7D0F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820111"/>
            <a:ext cx="6781800" cy="5137042"/>
          </a:xfrm>
          <a:prstGeom prst="rect">
            <a:avLst/>
          </a:prstGeom>
        </p:spPr>
      </p:pic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2870" y="1235336"/>
            <a:ext cx="48782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4348" y="1448419"/>
            <a:ext cx="80335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5105400" y="2895600"/>
            <a:ext cx="3657600" cy="3276600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46902" y="3352799"/>
            <a:ext cx="343395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Chải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Nụ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762000" y="2971800"/>
            <a:ext cx="3558700" cy="2951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132</Words>
  <Application>Microsoft Office PowerPoint</Application>
  <PresentationFormat>On-screen Show (4:3)</PresentationFormat>
  <Paragraphs>24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.VnAvant</vt:lpstr>
      <vt:lpstr>.VnUniverse</vt:lpstr>
      <vt:lpstr>Arial</vt:lpstr>
      <vt:lpstr>Calibri</vt:lpstr>
      <vt:lpstr>HP001 TD 4H</vt:lpstr>
      <vt:lpstr>HP-087</vt:lpstr>
      <vt:lpstr>HP-089</vt:lpstr>
      <vt:lpstr>Times New Roman</vt:lpstr>
      <vt:lpstr>Office Theme</vt:lpstr>
      <vt:lpstr>PowerPoint Presentation</vt:lpstr>
      <vt:lpstr>Khởi động</vt:lpstr>
      <vt:lpstr>Khám phá</vt:lpstr>
      <vt:lpstr>Khám phá</vt:lpstr>
      <vt:lpstr>Nghỉ giữa giờ</vt:lpstr>
      <vt:lpstr>Luyện tập</vt:lpstr>
      <vt:lpstr>Luyện tập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Microsoft account</cp:lastModifiedBy>
  <cp:revision>19</cp:revision>
  <dcterms:created xsi:type="dcterms:W3CDTF">2006-08-16T00:00:00Z</dcterms:created>
  <dcterms:modified xsi:type="dcterms:W3CDTF">2025-04-12T01:53:07Z</dcterms:modified>
</cp:coreProperties>
</file>