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</a:rPr>
              <a:t>Giữ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trật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tự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trong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trường</a:t>
            </a:r>
            <a:r>
              <a:rPr lang="en-US" sz="4800" dirty="0">
                <a:solidFill>
                  <a:srgbClr val="0000FF"/>
                </a:solidFill>
              </a:rPr>
              <a:t>, </a:t>
            </a:r>
            <a:r>
              <a:rPr lang="en-US" sz="4800" dirty="0" err="1">
                <a:solidFill>
                  <a:srgbClr val="0000FF"/>
                </a:solidFill>
              </a:rPr>
              <a:t>lớp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pic>
        <p:nvPicPr>
          <p:cNvPr id="4" name="ÂM NHẠC 1- BÀI 1- HỌC SINH LỚP MỘT VUI CA( CÓ LỜI )-CÙNG HỌC ĐỂ PHÁT TRIỂN NĂNG LỰC 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2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490" y="5616677"/>
            <a:ext cx="58368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0E27C7-3B29-454D-86A5-31BD5F755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0" t="3806" r="4952" b="7168"/>
          <a:stretch/>
        </p:blipFill>
        <p:spPr>
          <a:xfrm>
            <a:off x="151502" y="1196180"/>
            <a:ext cx="8840995" cy="44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852254" y="-731955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1" y="4800600"/>
            <a:ext cx="777239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Vì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sao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em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cần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giữ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trật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tự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trong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trường</a:t>
            </a:r>
            <a:r>
              <a:rPr lang="en-US" sz="4000" b="1" dirty="0">
                <a:solidFill>
                  <a:srgbClr val="0000FF"/>
                </a:solidFill>
              </a:rPr>
              <a:t>, </a:t>
            </a:r>
            <a:r>
              <a:rPr lang="en-US" sz="4000" b="1" dirty="0" err="1">
                <a:solidFill>
                  <a:srgbClr val="0000FF"/>
                </a:solidFill>
              </a:rPr>
              <a:t>lớp</a:t>
            </a:r>
            <a:r>
              <a:rPr lang="en-US" sz="4000" b="1" dirty="0">
                <a:solidFill>
                  <a:srgbClr val="0000FF"/>
                </a:solidFill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A385FC-AC4A-442B-9E00-4FEE96BE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29" y="1292606"/>
            <a:ext cx="6862141" cy="35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03873" y="-633983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454731" y="64309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927" y="1542871"/>
            <a:ext cx="916492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1EDCC9-901D-4EEF-A4BC-E06CBD65D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9" r="4272"/>
          <a:stretch/>
        </p:blipFill>
        <p:spPr>
          <a:xfrm>
            <a:off x="26743" y="2743200"/>
            <a:ext cx="909051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493666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07572" y="96271"/>
            <a:ext cx="5791200" cy="1196180"/>
          </a:xfrm>
        </p:spPr>
        <p:txBody>
          <a:bodyPr>
            <a:noAutofit/>
          </a:bodyPr>
          <a:lstStyle/>
          <a:p>
            <a:r>
              <a:rPr lang="en-US" sz="32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565494"/>
            <a:ext cx="8365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3505199" cy="3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56386" y="-412829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05232" y="209263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58623"/>
            <a:ext cx="922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A4D74B-AD4C-416B-996B-5BB97D2E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70172" cy="35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852076" y="-5228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409542" y="9922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370" y="1419758"/>
            <a:ext cx="8639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8600" y="3124200"/>
            <a:ext cx="4912151" cy="208544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7924" y="3628313"/>
            <a:ext cx="4593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838200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119</Words>
  <Application>Microsoft Office PowerPoint</Application>
  <PresentationFormat>On-screen Show (4:3)</PresentationFormat>
  <Paragraphs>17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HP001 TD 4H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Microsoft account</cp:lastModifiedBy>
  <cp:revision>23</cp:revision>
  <dcterms:created xsi:type="dcterms:W3CDTF">2006-08-16T00:00:00Z</dcterms:created>
  <dcterms:modified xsi:type="dcterms:W3CDTF">2024-12-05T03:34:22Z</dcterms:modified>
</cp:coreProperties>
</file>