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295" r:id="rId3"/>
    <p:sldId id="306" r:id="rId4"/>
    <p:sldId id="281" r:id="rId5"/>
    <p:sldId id="297" r:id="rId6"/>
    <p:sldId id="282" r:id="rId7"/>
    <p:sldId id="298" r:id="rId8"/>
    <p:sldId id="299" r:id="rId9"/>
    <p:sldId id="300" r:id="rId10"/>
    <p:sldId id="305" r:id="rId11"/>
    <p:sldId id="284" r:id="rId12"/>
    <p:sldId id="301" r:id="rId13"/>
    <p:sldId id="302" r:id="rId14"/>
    <p:sldId id="289" r:id="rId15"/>
    <p:sldId id="303" r:id="rId16"/>
    <p:sldId id="290" r:id="rId17"/>
    <p:sldId id="304" r:id="rId18"/>
    <p:sldId id="294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3725" autoAdjust="0"/>
  </p:normalViewPr>
  <p:slideViewPr>
    <p:cSldViewPr>
      <p:cViewPr varScale="1">
        <p:scale>
          <a:sx n="65" d="100"/>
          <a:sy n="65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6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1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1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25653" y="990032"/>
            <a:ext cx="450564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 </a:t>
            </a:r>
            <a:r>
              <a:rPr lang="en-GB" sz="10666" b="1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9: </a:t>
            </a:r>
            <a:r>
              <a:rPr lang="en-GB" sz="10666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GB" sz="10666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107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 </a:t>
            </a:r>
            <a:r>
              <a:rPr lang="en-US" sz="107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</a:t>
            </a:r>
            <a:r>
              <a:rPr lang="en-US" sz="107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</a:t>
            </a:r>
            <a:r>
              <a:rPr lang="en-US" sz="10700" b="1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~</a:t>
            </a:r>
            <a:r>
              <a:rPr lang="en-GB" sz="10666" b="1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</a:t>
            </a:r>
            <a:endParaRPr sz="10666" b="1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" y="1117003"/>
            <a:ext cx="2035273" cy="572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520760" cy="21336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04800" y="4267200"/>
            <a:ext cx="8610600" cy="923330"/>
            <a:chOff x="304800" y="3352800"/>
            <a:chExt cx="86106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bờ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28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bở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cờ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30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cỡ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dỡ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486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đỡ</a:t>
              </a:r>
              <a:endParaRPr lang="vi-VN" sz="5400" dirty="0">
                <a:solidFill>
                  <a:srgbClr val="0000FF"/>
                </a:solidFill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1000" y="548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ờ đê </a:t>
            </a:r>
            <a:endParaRPr lang="en-US" sz="5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5493603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đỡ bé</a:t>
            </a:r>
            <a:endParaRPr lang="en-US" sz="5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548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5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749448" y="46905"/>
            <a:ext cx="1645104" cy="117229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TextBox 14"/>
          <p:cNvSpPr txBox="1"/>
          <p:nvPr/>
        </p:nvSpPr>
        <p:spPr>
          <a:xfrm>
            <a:off x="4218467" y="-198314"/>
            <a:ext cx="7070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52D56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</a:t>
            </a:r>
            <a:endParaRPr lang="en-GB" sz="8800" dirty="0" smtClean="0">
              <a:solidFill>
                <a:srgbClr val="E52D56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endParaRPr lang="en-US" sz="105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09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22173"/>
            <a:ext cx="5114493" cy="5556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" y="152400"/>
            <a:ext cx="2416277" cy="8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7386896" cy="453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" y="152400"/>
            <a:ext cx="2416277" cy="8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485775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500" y="555367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Bố đỡ bé.</a:t>
            </a:r>
            <a:endParaRPr lang="en-US" sz="5400" dirty="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7" b="8955"/>
          <a:stretch/>
        </p:blipFill>
        <p:spPr>
          <a:xfrm>
            <a:off x="381781" y="228600"/>
            <a:ext cx="8380438" cy="53250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38600" y="6324600"/>
            <a:ext cx="6858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77376"/>
            <a:ext cx="4798733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6300" y="3810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Phương tiện giao thông</a:t>
            </a:r>
            <a:endParaRPr lang="en-US" sz="5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09246"/>
            <a:ext cx="659355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67739" y="457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969220"/>
            <a:ext cx="34859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01563" y="3048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The Chicken Dance - For Kids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55626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Tàu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dỡ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hàng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ở </a:t>
            </a:r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cảng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6186" y="2286001"/>
            <a:ext cx="33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757512"/>
            <a:ext cx="44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553670"/>
            <a:ext cx="246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5553670"/>
            <a:ext cx="246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ơ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543800" cy="49006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48768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958193" y="1996667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86200" y="1876154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endParaRPr lang="en-US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52747" y="3786854"/>
            <a:ext cx="321398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1905000" cy="12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991600" cy="2362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4191000"/>
            <a:ext cx="8610600" cy="923330"/>
            <a:chOff x="304800" y="3352800"/>
            <a:chExt cx="86106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bờ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28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bở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cờ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30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cỡ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8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dỡ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48600" y="33528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 smtClean="0">
                  <a:latin typeface="Arial" panose="020B0604020202020204" pitchFamily="34" charset="0"/>
                  <a:ea typeface="Arial-Rounded" charset="-93"/>
                  <a:cs typeface="Arial" panose="020B0604020202020204" pitchFamily="34" charset="0"/>
                </a:rPr>
                <a:t>đỡ</a:t>
              </a:r>
              <a:endParaRPr lang="vi-VN" sz="5400" dirty="0">
                <a:latin typeface="Arial" panose="020B0604020202020204" pitchFamily="34" charset="0"/>
                <a:ea typeface="Arial-Rounded" charset="-93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749448" y="46905"/>
            <a:ext cx="1645104" cy="117229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TextBox 14"/>
          <p:cNvSpPr txBox="1"/>
          <p:nvPr/>
        </p:nvSpPr>
        <p:spPr>
          <a:xfrm>
            <a:off x="4218467" y="-198314"/>
            <a:ext cx="7070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52D56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ơ</a:t>
            </a:r>
            <a:endParaRPr lang="en-GB" sz="8800" dirty="0" smtClean="0">
              <a:solidFill>
                <a:srgbClr val="E52D56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endParaRPr lang="en-US" sz="105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endParaRPr lang="en-US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953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ờ đê </a:t>
            </a:r>
            <a:endParaRPr lang="en-US" sz="5400" dirty="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606" y="4944724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đỡ bé</a:t>
            </a:r>
            <a:endParaRPr lang="en-US" sz="5400" dirty="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37" y="1295400"/>
            <a:ext cx="2858280" cy="3072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3145637" cy="3072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78" y="1297024"/>
            <a:ext cx="2959137" cy="30707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657600" y="4953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cá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cờ</a:t>
            </a:r>
            <a:r>
              <a:rPr lang="en-US" sz="5400" dirty="0" smtClean="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endParaRPr lang="en-US" sz="5400" dirty="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438555d3541945392e9cf99cc0719f78d3c5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659</TotalTime>
  <Words>55</Words>
  <Application>Microsoft Office PowerPoint</Application>
  <PresentationFormat>On-screen Show (4:3)</PresentationFormat>
  <Paragraphs>33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宋体</vt:lpstr>
      <vt:lpstr>Aachen</vt:lpstr>
      <vt:lpstr>Arial</vt:lpstr>
      <vt:lpstr>Arial-Rounded</vt:lpstr>
      <vt:lpstr>Calibri</vt:lpstr>
      <vt:lpstr>Times New Roman</vt:lpstr>
      <vt:lpstr>Office Theme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Microsoft account</cp:lastModifiedBy>
  <cp:revision>64</cp:revision>
  <dcterms:created xsi:type="dcterms:W3CDTF">2020-08-10T13:41:50Z</dcterms:created>
  <dcterms:modified xsi:type="dcterms:W3CDTF">2022-09-14T13:30:58Z</dcterms:modified>
</cp:coreProperties>
</file>