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7" r:id="rId3"/>
    <p:sldId id="268" r:id="rId4"/>
    <p:sldId id="269" r:id="rId5"/>
    <p:sldId id="260" r:id="rId6"/>
    <p:sldId id="278" r:id="rId7"/>
    <p:sldId id="261" r:id="rId8"/>
    <p:sldId id="262" r:id="rId9"/>
    <p:sldId id="273" r:id="rId10"/>
    <p:sldId id="263" r:id="rId11"/>
    <p:sldId id="279" r:id="rId12"/>
    <p:sldId id="280" r:id="rId13"/>
    <p:sldId id="26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C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4855-9ED6-4DD7-97A4-51A997B1076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7F3C7-22E4-4B8D-AD54-3BF4F67B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6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9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F3C7-22E4-4B8D-AD54-3BF4F67BEE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image" Target="../media/image1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96" y="3354637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TIẾNG VIỆT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xmlns="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8"/>
            <a:ext cx="1294536" cy="834191"/>
          </a:xfrm>
          <a:prstGeom prst="rect">
            <a:avLst/>
          </a:prstGeom>
        </p:spPr>
      </p:pic>
      <p:pic>
        <p:nvPicPr>
          <p:cNvPr id="3074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66" y="5381804"/>
            <a:ext cx="2948009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30" y="5324811"/>
            <a:ext cx="297978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895" y="38924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xmlns="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37" y="3296459"/>
            <a:ext cx="3556319" cy="3085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2" y="-13773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300">
        <p:circle/>
      </p:transition>
    </mc:Choice>
    <mc:Fallback xmlns="">
      <p:transition spd="slow" advTm="93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381000" y="34413"/>
            <a:ext cx="55626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en-US" sz="5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kumimoji="0" lang="en-US" sz="51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hớn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endParaRPr lang="en-US" sz="360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rã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endParaRPr lang="en-US" sz="360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lung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360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773" y="495300"/>
            <a:ext cx="3583227" cy="5867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36990" objId="2"/>
        <p14:stopEvt time="63124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381000" y="34413"/>
            <a:ext cx="55626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en-US" sz="5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kumimoji="0" lang="en-US" sz="51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hớn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endParaRPr lang="en-US" sz="360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rã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endParaRPr lang="en-US" sz="360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lung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360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773" y="495300"/>
            <a:ext cx="3583227" cy="586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63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36990" objId="2"/>
        <p14:stopEvt time="63124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381000" y="34413"/>
            <a:ext cx="55626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en-US" sz="5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kumimoji="0" lang="en-US" sz="51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hớn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endParaRPr lang="en-US" sz="360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rã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endParaRPr lang="en-US" sz="360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lung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360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773" y="495300"/>
            <a:ext cx="3583227" cy="586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85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36990" objId="2"/>
        <p14:stopEvt time="63124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6700" y="1981200"/>
            <a:ext cx="9677400" cy="22098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Làng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Ǉċ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có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luỹ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l-GR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Λ΄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xa</a:t>
            </a:r>
            <a:r>
              <a:rPr lang="el-GR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ζ</a:t>
            </a:r>
          </a:p>
          <a:p>
            <a:pPr algn="ctr">
              <a:buNone/>
            </a:pP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Có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dŜg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sŪg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l-GR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η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ỏ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Ďū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Ǖ</a:t>
            </a:r>
            <a:r>
              <a:rPr lang="el-GR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ί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a</a:t>
            </a:r>
            <a:r>
              <a:rPr lang="el-GR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ζ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xĪ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làng</a:t>
            </a:r>
            <a:r>
              <a:rPr lang="en-US" sz="4000" b="1" dirty="0" smtClean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.</a:t>
            </a:r>
            <a:endParaRPr lang="en-US" sz="4000" b="1" dirty="0">
              <a:solidFill>
                <a:schemeClr val="tx2"/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81303" y="3048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 the ngoi">
            <a:extLst>
              <a:ext uri="{FF2B5EF4-FFF2-40B4-BE49-F238E27FC236}">
                <a16:creationId xmlns:a16="http://schemas.microsoft.com/office/drawing/2014/main" xmlns="" id="{F4521842-4FF5-49BC-8195-1B97CA54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857251"/>
            <a:ext cx="4705350" cy="5144801"/>
          </a:xfrm>
          <a:prstGeom prst="rect">
            <a:avLst/>
          </a:prstGeom>
          <a:noFill/>
        </p:spPr>
      </p:pic>
      <p:pic>
        <p:nvPicPr>
          <p:cNvPr id="4" name="19" descr="6">
            <a:extLst>
              <a:ext uri="{FF2B5EF4-FFF2-40B4-BE49-F238E27FC236}">
                <a16:creationId xmlns:a16="http://schemas.microsoft.com/office/drawing/2014/main" xmlns="" id="{D183BD78-8FB3-425F-9E8A-C774B4FC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789897" y="4706779"/>
            <a:ext cx="2353151" cy="1278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10" y="-28575"/>
            <a:ext cx="27631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7250"/>
            <a:ext cx="9296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xmlns="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xmlns="" id="{A99161D9-9422-4CD1-9A42-BC948764712A}"/>
              </a:ext>
            </a:extLst>
          </p:cNvPr>
          <p:cNvSpPr/>
          <p:nvPr/>
        </p:nvSpPr>
        <p:spPr bwMode="auto">
          <a:xfrm>
            <a:off x="2031023" y="159186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xmlns="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2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xmlns="" id="{7C23BF6D-3689-4435-81AB-E90ACD8CFE0D}"/>
              </a:ext>
            </a:extLst>
          </p:cNvPr>
          <p:cNvSpPr txBox="1"/>
          <p:nvPr/>
        </p:nvSpPr>
        <p:spPr>
          <a:xfrm rot="21133208">
            <a:off x="3197147" y="348392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xmlns="" id="{980F33E8-3AC4-4D2F-8B53-95BBD34A5159}"/>
              </a:ext>
            </a:extLst>
          </p:cNvPr>
          <p:cNvSpPr txBox="1"/>
          <p:nvPr/>
        </p:nvSpPr>
        <p:spPr>
          <a:xfrm rot="20754315">
            <a:off x="2795316" y="2167659"/>
            <a:ext cx="2371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Chúc</a:t>
            </a:r>
          </a:p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các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xmlns="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300568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xmlns="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xmlns="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1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xmlns="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xmlns="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5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740648"/>
            <a:ext cx="7846493" cy="432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4898" y="3711640"/>
            <a:ext cx="4359371" cy="135078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47974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92902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59" y="43049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1681290"/>
            <a:ext cx="2763123" cy="4319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F2AD3E-7461-4FD0-9D49-D2BB84D6F0EC}"/>
              </a:ext>
            </a:extLst>
          </p:cNvPr>
          <p:cNvSpPr txBox="1"/>
          <p:nvPr/>
        </p:nvSpPr>
        <p:spPr>
          <a:xfrm>
            <a:off x="3558967" y="1681525"/>
            <a:ext cx="2157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Bài </a:t>
            </a:r>
            <a:r>
              <a:rPr lang="en-US" sz="6000" smtClean="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83</a:t>
            </a:r>
            <a:endParaRPr lang="en-US" sz="6000">
              <a:ln>
                <a:solidFill>
                  <a:schemeClr val="bg1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50000">
                    <a:srgbClr val="FFCC29"/>
                  </a:gs>
                  <a:gs pos="100000">
                    <a:srgbClr val="FFCC29"/>
                  </a:gs>
                </a:gsLst>
                <a:lin ang="5400000" scaled="1"/>
                <a:tileRect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VN-Poky's" panose="020B0606040200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CFE87C-AE73-48AE-89CD-DE9C52987490}"/>
              </a:ext>
            </a:extLst>
          </p:cNvPr>
          <p:cNvSpPr txBox="1"/>
          <p:nvPr/>
        </p:nvSpPr>
        <p:spPr>
          <a:xfrm>
            <a:off x="1592298" y="2658290"/>
            <a:ext cx="5823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ÔN</a:t>
            </a:r>
            <a:r>
              <a:rPr lang="en-US" sz="72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 </a:t>
            </a:r>
            <a:r>
              <a:rPr lang="en-US" sz="7200" dirty="0" err="1" smtClean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TẬP</a:t>
            </a:r>
            <a:endParaRPr lang="en-US" sz="7200" dirty="0">
              <a:gradFill flip="none" rotWithShape="1">
                <a:gsLst>
                  <a:gs pos="0">
                    <a:srgbClr val="F70671">
                      <a:shade val="30000"/>
                      <a:satMod val="115000"/>
                    </a:srgbClr>
                  </a:gs>
                  <a:gs pos="50000">
                    <a:srgbClr val="F70671">
                      <a:shade val="67500"/>
                      <a:satMod val="115000"/>
                    </a:srgbClr>
                  </a:gs>
                  <a:gs pos="100000">
                    <a:srgbClr val="F70671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SVN-Whimsy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449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xmlns="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xmlns="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xmlns="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xmlns="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1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xmlns="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5">
            <a:extLst>
              <a:ext uri="{FF2B5EF4-FFF2-40B4-BE49-F238E27FC236}">
                <a16:creationId xmlns:a16="http://schemas.microsoft.com/office/drawing/2014/main" xmlns="" id="{E3CDBE89-5EBA-4BE2-B83C-75FAC3C4F1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contrast="20000"/>
          </a:blip>
          <a:srcRect b="83242"/>
          <a:stretch>
            <a:fillRect/>
          </a:stretch>
        </p:blipFill>
        <p:spPr>
          <a:xfrm>
            <a:off x="-247923" y="5708879"/>
            <a:ext cx="9450000" cy="2973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1"/>
            <a:ext cx="6858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3429000"/>
            <a:ext cx="9296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endParaRPr kumimoji="0" lang="en-US" sz="35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-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16200000">
            <a:off x="2933701" y="-2933700"/>
            <a:ext cx="3276600" cy="9143999"/>
          </a:xfrm>
        </p:spPr>
      </p:pic>
      <p:pic>
        <p:nvPicPr>
          <p:cNvPr id="4" name="[hanhtrangso.nxbgd.vn] Kể chuyện_ Voi, hổ và khỉ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00" y="29464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91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896" objId="4"/>
        <p14:stopEvt time="41475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304800" y="22123"/>
            <a:ext cx="92964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endParaRPr kumimoji="0" lang="en-US" sz="4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-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	  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-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6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28" y="1041181"/>
            <a:ext cx="86868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7281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hỏi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6276" y="1615144"/>
            <a:ext cx="11012214" cy="216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 phả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nộp mạng cho hổ v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tài.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6276" y="3009900"/>
            <a:ext cx="10922876" cy="150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vóc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2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2800" y="3936780"/>
            <a:ext cx="3163614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to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546362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36989"/>
            <a:ext cx="3276600" cy="838200"/>
          </a:xfrm>
        </p:spPr>
        <p:txBody>
          <a:bodyPr/>
          <a:lstStyle/>
          <a:p>
            <a:pPr>
              <a:buNone/>
            </a:pP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6786" y="884237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ngoài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tiếng có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vần: 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xmlns="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xmlns="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xmlns="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xmlns="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 smtClean="0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3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xmlns="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xmlns="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xmlns="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3.3|4.3|5.2|4.4|9.1|3.7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139</Words>
  <Application>Microsoft Office PowerPoint</Application>
  <PresentationFormat>On-screen Show (4:3)</PresentationFormat>
  <Paragraphs>83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Microsoft YaHei</vt:lpstr>
      <vt:lpstr>宋体</vt:lpstr>
      <vt:lpstr>A3.BoosterNextFYBlackRegular-San</vt:lpstr>
      <vt:lpstr>Arial</vt:lpstr>
      <vt:lpstr>Arial-SGK-TV</vt:lpstr>
      <vt:lpstr>Calibri</vt:lpstr>
      <vt:lpstr>HP001 4 hàng</vt:lpstr>
      <vt:lpstr>SVN-Poky's</vt:lpstr>
      <vt:lpstr>SVN-Whimsy</vt:lpstr>
      <vt:lpstr>等线</vt:lpstr>
      <vt:lpstr>Office Theme</vt:lpstr>
      <vt:lpstr>CHÀO MỪNG CÁC CON ĐẾN VỚI GIỜ HỌC MÔN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Viết vào vở các chữ số và từ chỉ số ( theo mẫu)</dc:title>
  <dc:creator>nga</dc:creator>
  <cp:lastModifiedBy>Microsoft account</cp:lastModifiedBy>
  <cp:revision>37</cp:revision>
  <dcterms:created xsi:type="dcterms:W3CDTF">2006-08-16T00:00:00Z</dcterms:created>
  <dcterms:modified xsi:type="dcterms:W3CDTF">2025-01-10T01:36:28Z</dcterms:modified>
</cp:coreProperties>
</file>