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17"/>
  </p:notesMasterIdLst>
  <p:sldIdLst>
    <p:sldId id="385" r:id="rId4"/>
    <p:sldId id="410" r:id="rId5"/>
    <p:sldId id="411" r:id="rId6"/>
    <p:sldId id="457" r:id="rId7"/>
    <p:sldId id="450" r:id="rId8"/>
    <p:sldId id="351" r:id="rId9"/>
    <p:sldId id="454" r:id="rId10"/>
    <p:sldId id="443" r:id="rId11"/>
    <p:sldId id="453" r:id="rId12"/>
    <p:sldId id="449" r:id="rId13"/>
    <p:sldId id="451" r:id="rId14"/>
    <p:sldId id="452" r:id="rId15"/>
    <p:sldId id="458" r:id="rId16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HP-087" panose="020B0604020202020204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Arial-SGK-TV" panose="020B0604020202020204" charset="0"/>
      <p:regular r:id="rId29"/>
      <p:bold r:id="rId30"/>
      <p:italic r:id="rId31"/>
    </p:embeddedFont>
    <p:embeddedFont>
      <p:font typeface="HP001 5H" panose="020B0604020202020204" charset="0"/>
      <p:bold r:id="rId32"/>
    </p:embeddedFont>
    <p:embeddedFont>
      <p:font typeface=".VnCooperH" panose="020B7200000000000000" pitchFamily="34" charset="0"/>
      <p:regular r:id="rId33"/>
    </p:embeddedFont>
    <p:embeddedFont>
      <p:font typeface="VNI-Avo" pitchFamily="2" charset="0"/>
      <p:regular r:id="rId34"/>
      <p:bold r:id="rId35"/>
      <p:italic r:id="rId36"/>
      <p:boldItalic r:id="rId37"/>
    </p:embeddedFont>
    <p:embeddedFont>
      <p:font typeface=".VnCooper" panose="020B7200000000000000" pitchFamily="34" charset="0"/>
      <p:regular r:id="rId38"/>
    </p:embeddedFont>
    <p:embeddedFont>
      <p:font typeface="HP001" panose="020B0604020202020204" charset="0"/>
      <p:regular r:id="rId39"/>
      <p:bold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2344974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-30227"/>
            <a:ext cx="9176327" cy="319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115364"/>
            <a:ext cx="8686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err="1" smtClean="0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 nhaûu.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947" y="36396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36396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1953" y="41012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3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4230" y="41012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4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6950" y="45675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5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3081" y="45906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6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4800" y="46137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7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2374" y="50800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8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90418" y="50846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9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5372" y="55416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10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8776" y="6051284"/>
            <a:ext cx="51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11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 – gáy, trầm – ngâm, đâm - trầm,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càng,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Chúc các con  luôn chăm ngoan!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57" y="1295400"/>
            <a:ext cx="6061763" cy="30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66" y="470935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3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</a:t>
            </a:r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ốn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1648" y="609899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784" y="598598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4121" y="6122363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998" y="472644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6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4732" y="45997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0794" y="473086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4998" y="540909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7134" y="529608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3829" y="543785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780" y="611608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7916" y="60030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9879" y="6098994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6498" y="471154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9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8522" y="45709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4584" y="4702109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25432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1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990600" y="253462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1993" y="2708426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301292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3800" y="273592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73592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73592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71432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90600" y="37338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1363" y="3913496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42121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39351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9351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39351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39134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0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80" y="4198883"/>
            <a:ext cx="739140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cá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kéo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b="1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g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ấc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ghê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b="1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n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gon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nghỉ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9|0.9|1.1|0.9|0.9|1|1|0.8|1.2|1|0.6|0.8|0.7|0.5|0.6|0.6|0.6|0.7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341</Words>
  <Application>Microsoft Office PowerPoint</Application>
  <PresentationFormat>On-screen Show (4:3)</PresentationFormat>
  <Paragraphs>100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.VnAvant</vt:lpstr>
      <vt:lpstr>Arial</vt:lpstr>
      <vt:lpstr>HP-087</vt:lpstr>
      <vt:lpstr>Calibri</vt:lpstr>
      <vt:lpstr>Times New Roman</vt:lpstr>
      <vt:lpstr>HP001 4 hàng</vt:lpstr>
      <vt:lpstr>Arial-SGK-TV</vt:lpstr>
      <vt:lpstr>HP001 5H</vt:lpstr>
      <vt:lpstr>.VnCooperH</vt:lpstr>
      <vt:lpstr>VNI-Avo</vt:lpstr>
      <vt:lpstr>等线</vt:lpstr>
      <vt:lpstr>.VnCooper</vt:lpstr>
      <vt:lpstr>HP001</vt:lpstr>
      <vt:lpstr>Office Theme</vt:lpstr>
      <vt:lpstr>1_Default Design</vt:lpstr>
      <vt:lpstr>Chủ đề Office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Microsoft account</cp:lastModifiedBy>
  <cp:revision>369</cp:revision>
  <dcterms:created xsi:type="dcterms:W3CDTF">2006-08-16T00:00:00Z</dcterms:created>
  <dcterms:modified xsi:type="dcterms:W3CDTF">2025-01-05T13:36:45Z</dcterms:modified>
</cp:coreProperties>
</file>