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4" r:id="rId2"/>
    <p:sldMasterId id="2147483698" r:id="rId3"/>
    <p:sldMasterId id="2147483703" r:id="rId4"/>
    <p:sldMasterId id="2147483707" r:id="rId5"/>
  </p:sldMasterIdLst>
  <p:notesMasterIdLst>
    <p:notesMasterId r:id="rId18"/>
  </p:notesMasterIdLst>
  <p:sldIdLst>
    <p:sldId id="2007577116" r:id="rId6"/>
    <p:sldId id="2007577115" r:id="rId7"/>
    <p:sldId id="289" r:id="rId8"/>
    <p:sldId id="290" r:id="rId9"/>
    <p:sldId id="2007577120" r:id="rId10"/>
    <p:sldId id="291" r:id="rId11"/>
    <p:sldId id="292" r:id="rId12"/>
    <p:sldId id="2007577117" r:id="rId13"/>
    <p:sldId id="2007577119" r:id="rId14"/>
    <p:sldId id="2007577118" r:id="rId15"/>
    <p:sldId id="293" r:id="rId16"/>
    <p:sldId id="28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2373"/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D98E650A-89FF-4CC3-B1B5-DF8CF759A31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69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=""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=""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3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6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88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820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4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60">
        <p:random/>
      </p:transition>
    </mc:Choice>
    <mc:Fallback xmlns="">
      <p:transition spd="slow" advTm="83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4" y="322986"/>
            <a:ext cx="1291135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6312" y="410668"/>
            <a:ext cx="127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99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ngõ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vườn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Lung </a:t>
            </a:r>
            <a:r>
              <a:rPr lang="en-US" sz="2800" dirty="0" err="1">
                <a:solidFill>
                  <a:prstClr val="black"/>
                </a:solidFill>
              </a:rPr>
              <a:t>linh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trắng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Sân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nắng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04144" y="4902461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Tết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Sắp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thêm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tuổi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Đất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hoa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2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07">
        <p:random/>
      </p:transition>
    </mc:Choice>
    <mc:Fallback xmlns="">
      <p:transition spd="slow" advTm="27607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2698" y="1277065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2452" y="1277065"/>
            <a:ext cx="691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cuối</a:t>
            </a:r>
            <a:endParaRPr lang="en-US" sz="40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EB393E-4700-444F-A082-059696709C4C}"/>
              </a:ext>
            </a:extLst>
          </p:cNvPr>
          <p:cNvSpPr txBox="1"/>
          <p:nvPr/>
        </p:nvSpPr>
        <p:spPr>
          <a:xfrm>
            <a:off x="3722452" y="2393196"/>
            <a:ext cx="72439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HP001 4 hàng" panose="020B0603050302020204" pitchFamily="34" charset="0"/>
              </a:rPr>
              <a:t>Tết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đang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l-GR" sz="4400" b="1" dirty="0">
                <a:latin typeface="HP001 4 hàng" panose="020B0603050302020204" pitchFamily="34" charset="0"/>
              </a:rPr>
              <a:t>η</a:t>
            </a:r>
            <a:r>
              <a:rPr lang="en-US" sz="4400" b="1" dirty="0">
                <a:latin typeface="HP001 4 hàng" panose="020B0603050302020204" pitchFamily="34" charset="0"/>
              </a:rPr>
              <a:t>à</a:t>
            </a:r>
          </a:p>
          <a:p>
            <a:pPr>
              <a:lnSpc>
                <a:spcPct val="150000"/>
              </a:lnSpc>
            </a:pPr>
            <a:r>
              <a:rPr lang="en-US" sz="4400" b="1" dirty="0" err="1">
                <a:latin typeface="HP001 4 hàng" panose="020B0603050302020204" pitchFamily="34" charset="0"/>
              </a:rPr>
              <a:t>Sắp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l-GR" sz="4400" b="1" dirty="0">
                <a:latin typeface="HP001 4 hàng" panose="020B0603050302020204" pitchFamily="34" charset="0"/>
              </a:rPr>
              <a:t>Ό</a:t>
            </a:r>
            <a:r>
              <a:rPr lang="en-US" sz="4400" b="1" dirty="0" err="1">
                <a:latin typeface="HP001 4 hàng" panose="020B0603050302020204" pitchFamily="34" charset="0"/>
              </a:rPr>
              <a:t>łm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jŎ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ǇuĔ</a:t>
            </a:r>
            <a:endParaRPr lang="en-US" sz="4400" b="1" dirty="0"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>
                <a:latin typeface="HP001 4 hàng" panose="020B0603050302020204" pitchFamily="34" charset="0"/>
              </a:rPr>
              <a:t>Đất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ǇrƟ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wở</a:t>
            </a:r>
            <a:r>
              <a:rPr lang="en-US" sz="4400" b="1" dirty="0">
                <a:latin typeface="HP001 4 hàng" panose="020B0603050302020204" pitchFamily="34" charset="0"/>
              </a:rPr>
              <a:t> h</a:t>
            </a:r>
            <a:r>
              <a:rPr lang="el-GR" sz="4400" b="1" dirty="0" smtClean="0">
                <a:latin typeface="HP001 4 hàng" panose="020B0603050302020204" pitchFamily="34" charset="0"/>
              </a:rPr>
              <a:t>Ξ.</a:t>
            </a:r>
            <a:endParaRPr lang="en-US" sz="44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01">
        <p:random/>
      </p:transition>
    </mc:Choice>
    <mc:Fallback xmlns="">
      <p:transition spd="slow" advTm="55401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819499" y="1431697"/>
            <a:ext cx="6255239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  <a:r>
              <a:rPr lang="en-US" sz="6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546">
        <p14:gallery dir="l"/>
      </p:transition>
    </mc:Choice>
    <mc:Fallback xmlns="">
      <p:transition spd="slow" advTm="32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582525" y="2698849"/>
            <a:ext cx="7319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81: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  <a:endParaRPr 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44">
        <p:random/>
      </p:transition>
    </mc:Choice>
    <mc:Fallback xmlns="">
      <p:transition spd="slow" advTm="10444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74" y="1006159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23840"/>
              </p:ext>
            </p:extLst>
          </p:nvPr>
        </p:nvGraphicFramePr>
        <p:xfrm>
          <a:off x="2164721" y="24017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8" y="2411261"/>
            <a:ext cx="4409161" cy="4283900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726901" y="954990"/>
            <a:ext cx="1034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2"/>
    </mc:Choice>
    <mc:Fallback xmlns="">
      <p:transition spd="slow" advTm="4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6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85031"/>
              </p:ext>
            </p:extLst>
          </p:nvPr>
        </p:nvGraphicFramePr>
        <p:xfrm>
          <a:off x="2742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1277" y="162839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Ghép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chữ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đứng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liền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nhau</a:t>
            </a:r>
            <a:r>
              <a:rPr lang="en-US" sz="2800" dirty="0">
                <a:latin typeface="+mj-lt"/>
                <a:cs typeface="UTM Avo" panose="02040603050506020204" charset="0"/>
              </a:rPr>
              <a:t> (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thêm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dấu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thanh</a:t>
            </a:r>
            <a:r>
              <a:rPr lang="en-US" sz="2800" dirty="0">
                <a:latin typeface="+mj-lt"/>
                <a:cs typeface="UTM Avo" panose="02040603050506020204" charset="0"/>
              </a:rPr>
              <a:t>)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tạo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tên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vật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latin typeface="+mj-lt"/>
                <a:cs typeface="UTM Avo" panose="02040603050506020204" charset="0"/>
              </a:rPr>
              <a:t> minh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họa</a:t>
            </a:r>
            <a:r>
              <a:rPr lang="en-US" sz="2800" dirty="0">
                <a:latin typeface="+mj-lt"/>
                <a:cs typeface="UTM Avo" panose="02040603050506020204" charset="0"/>
              </a:rPr>
              <a:t> ở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dưới</a:t>
            </a:r>
            <a:r>
              <a:rPr lang="en-US" sz="2800" dirty="0">
                <a:latin typeface="+mj-lt"/>
                <a:cs typeface="UTM Avo" panose="0204060305050602020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85349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7976" y="1530304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sói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85348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71" y="296941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lạc</a:t>
            </a:r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đà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1069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247" y="3699312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khỉ</a:t>
            </a:r>
            <a:r>
              <a:rPr lang="en-US" sz="2800" dirty="0">
                <a:cs typeface="UTM Avo" panose="02040603050506020204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31068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3757" y="4429211"/>
            <a:ext cx="713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hổ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824" y="5171463"/>
            <a:ext cx="416497" cy="40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225" y="5087304"/>
            <a:ext cx="10521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mèo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08216"/>
              </p:ext>
            </p:extLst>
          </p:nvPr>
        </p:nvGraphicFramePr>
        <p:xfrm>
          <a:off x="4793294" y="1462273"/>
          <a:ext cx="2032350" cy="71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7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8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21403"/>
              </p:ext>
            </p:extLst>
          </p:nvPr>
        </p:nvGraphicFramePr>
        <p:xfrm>
          <a:off x="3427956" y="2931092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750798"/>
              </p:ext>
            </p:extLst>
          </p:nvPr>
        </p:nvGraphicFramePr>
        <p:xfrm>
          <a:off x="4129414" y="3629619"/>
          <a:ext cx="2013558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11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00712"/>
              </p:ext>
            </p:extLst>
          </p:nvPr>
        </p:nvGraphicFramePr>
        <p:xfrm>
          <a:off x="5494750" y="4332400"/>
          <a:ext cx="1330890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40507"/>
              </p:ext>
            </p:extLst>
          </p:nvPr>
        </p:nvGraphicFramePr>
        <p:xfrm>
          <a:off x="2717361" y="5069817"/>
          <a:ext cx="2044623" cy="71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15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5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96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06710"/>
              </p:ext>
            </p:extLst>
          </p:nvPr>
        </p:nvGraphicFramePr>
        <p:xfrm>
          <a:off x="4839476" y="5087304"/>
          <a:ext cx="1954173" cy="70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1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1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2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+mj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85290" y="5087304"/>
            <a:ext cx="8893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gấu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27592"/>
              </p:ext>
            </p:extLst>
          </p:nvPr>
        </p:nvGraphicFramePr>
        <p:xfrm>
          <a:off x="3415430" y="2926625"/>
          <a:ext cx="688929" cy="211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ơ</a:t>
                      </a:r>
                      <a:endParaRPr lang="en-US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UTM Avo" panose="02040603050506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640899" y="586218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328" y="6177993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lợn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2211"/>
              </p:ext>
            </p:extLst>
          </p:nvPr>
        </p:nvGraphicFramePr>
        <p:xfrm>
          <a:off x="4104358" y="1458919"/>
          <a:ext cx="676404" cy="21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4294341" y="5851743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4358" y="6173191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rùa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88886"/>
              </p:ext>
            </p:extLst>
          </p:nvPr>
        </p:nvGraphicFramePr>
        <p:xfrm>
          <a:off x="4787032" y="2924949"/>
          <a:ext cx="682669" cy="21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5020850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3619" y="6158230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chó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38483"/>
              </p:ext>
            </p:extLst>
          </p:nvPr>
        </p:nvGraphicFramePr>
        <p:xfrm>
          <a:off x="6170850" y="2190004"/>
          <a:ext cx="676404" cy="141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65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65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6311031" y="5791850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3850" y="6187859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cá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A584A50-85B4-4DF1-A4B5-4B1C1C8409D7}"/>
              </a:ext>
            </a:extLst>
          </p:cNvPr>
          <p:cNvCxnSpPr/>
          <p:nvPr/>
        </p:nvCxnSpPr>
        <p:spPr>
          <a:xfrm flipH="1">
            <a:off x="8258665" y="5060215"/>
            <a:ext cx="513373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521">
        <p:random/>
      </p:transition>
    </mc:Choice>
    <mc:Fallback xmlns="">
      <p:transition spd="slow" advTm="1135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685974"/>
            <a:ext cx="4648200" cy="214657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n-US" sz="72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THƯ GIÃN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265" flipH="1">
            <a:off x="7981110" y="132510"/>
            <a:ext cx="1885815" cy="188581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0" y="3200401"/>
            <a:ext cx="3048000" cy="326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4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4" y="322986"/>
            <a:ext cx="1386929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8358" y="447462"/>
            <a:ext cx="1414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691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63049" y="3902007"/>
            <a:ext cx="642552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82621" y="6026742"/>
            <a:ext cx="521045" cy="1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4714" y="1616007"/>
            <a:ext cx="642552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1153" y="3910245"/>
            <a:ext cx="358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532381" y="5207705"/>
            <a:ext cx="642552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80903" y="2913802"/>
            <a:ext cx="764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65204" y="3485392"/>
            <a:ext cx="764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294">
        <p:random/>
      </p:transition>
    </mc:Choice>
    <mc:Fallback xmlns="">
      <p:transition spd="slow" advTm="1272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3:</a:t>
            </a:r>
          </a:p>
        </p:txBody>
      </p:sp>
      <p:sp>
        <p:nvSpPr>
          <p:cNvPr id="6" name="Oval 5"/>
          <p:cNvSpPr/>
          <p:nvPr/>
        </p:nvSpPr>
        <p:spPr>
          <a:xfrm>
            <a:off x="1216926" y="1976905"/>
            <a:ext cx="9758148" cy="298038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</a:t>
            </a:r>
            <a:r>
              <a:rPr lang="en-US" sz="54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hơi</a:t>
            </a:r>
            <a:r>
              <a:rPr lang="en-US" sz="54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trời</a:t>
            </a:r>
            <a:r>
              <a:rPr lang="en-US" sz="54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54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54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</a:t>
            </a:r>
            <a:r>
              <a:rPr lang="en-US" sz="54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54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54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259">
        <p:random/>
      </p:transition>
    </mc:Choice>
    <mc:Fallback xmlns="">
      <p:transition spd="slow" advTm="242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4" y="322986"/>
            <a:ext cx="1378221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965" y="468205"/>
            <a:ext cx="149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4123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Hoa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trước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ngõ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Cười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tươi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sáng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hồng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Hoa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vườn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Lung </a:t>
            </a:r>
            <a:r>
              <a:rPr lang="en-US" sz="2800" dirty="0" err="1">
                <a:solidFill>
                  <a:srgbClr val="0070C0"/>
                </a:solidFill>
              </a:rPr>
              <a:t>linh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trắng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512373"/>
                </a:solidFill>
              </a:rPr>
              <a:t>Sân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nhà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đầy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nắng</a:t>
            </a:r>
            <a:endParaRPr lang="en-US" sz="2800" dirty="0">
              <a:solidFill>
                <a:srgbClr val="512373"/>
              </a:solidFill>
            </a:endParaRPr>
          </a:p>
          <a:p>
            <a:r>
              <a:rPr lang="en-US" sz="2800" dirty="0" err="1">
                <a:solidFill>
                  <a:srgbClr val="512373"/>
                </a:solidFill>
              </a:rPr>
              <a:t>Mẹ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phơi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áo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hoa</a:t>
            </a:r>
            <a:endParaRPr lang="en-US" sz="2800" dirty="0">
              <a:solidFill>
                <a:srgbClr val="512373"/>
              </a:solidFill>
            </a:endParaRPr>
          </a:p>
          <a:p>
            <a:r>
              <a:rPr lang="en-US" sz="2800" dirty="0" err="1">
                <a:solidFill>
                  <a:srgbClr val="512373"/>
                </a:solidFill>
              </a:rPr>
              <a:t>Em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dán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tranh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gà</a:t>
            </a:r>
            <a:endParaRPr lang="en-US" sz="2800" dirty="0">
              <a:solidFill>
                <a:srgbClr val="512373"/>
              </a:solidFill>
            </a:endParaRPr>
          </a:p>
          <a:p>
            <a:r>
              <a:rPr lang="en-US" sz="2800" dirty="0" err="1">
                <a:solidFill>
                  <a:srgbClr val="512373"/>
                </a:solidFill>
              </a:rPr>
              <a:t>Ông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treo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câu</a:t>
            </a:r>
            <a:r>
              <a:rPr lang="en-US" sz="2800" dirty="0">
                <a:solidFill>
                  <a:srgbClr val="512373"/>
                </a:solidFill>
              </a:rPr>
              <a:t> </a:t>
            </a:r>
            <a:r>
              <a:rPr lang="en-US" sz="2800" dirty="0" err="1">
                <a:solidFill>
                  <a:srgbClr val="512373"/>
                </a:solidFill>
              </a:rPr>
              <a:t>đối</a:t>
            </a:r>
            <a:endParaRPr lang="en-US" sz="2800" dirty="0">
              <a:solidFill>
                <a:srgbClr val="51237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31440" y="4902461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đang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nhà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Sắp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thêm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tuổi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trời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176">
        <p:random/>
      </p:transition>
    </mc:Choice>
    <mc:Fallback xmlns="">
      <p:transition spd="slow" advTm="951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3323590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19" y="2830655"/>
            <a:ext cx="9029337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206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902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solidFill>
                <a:srgbClr val="002060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4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206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940">
        <p:random/>
      </p:transition>
    </mc:Choice>
    <mc:Fallback xmlns="">
      <p:transition spd="slow" advTm="699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4|2.8|3.4|1.3|1.2|2.7|1.5|1.5|2.2|1.5|1.5|2.6|1.5|1.7|1.7|1.4|1.5|2.5|1.1|1.6|1.7|1.6|1.5|1.9|1.7|0.6|1.2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35.3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478</Words>
  <Application>Microsoft Office PowerPoint</Application>
  <PresentationFormat>Widescreen</PresentationFormat>
  <Paragraphs>190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DFPOP1-W9</vt:lpstr>
      <vt:lpstr>HP001 4 hàng</vt:lpstr>
      <vt:lpstr>Segoe UI Semibold</vt:lpstr>
      <vt:lpstr>Times New Roman</vt:lpstr>
      <vt:lpstr>Utm AVO</vt:lpstr>
      <vt:lpstr>Utm AVO</vt:lpstr>
      <vt:lpstr>华康少女文字W5</vt:lpstr>
      <vt:lpstr>等线</vt:lpstr>
      <vt:lpstr>2_Office Theme</vt:lpstr>
      <vt:lpstr>3_Office Theme</vt:lpstr>
      <vt:lpstr>自定义设计方案</vt:lpstr>
      <vt:lpstr>3_Office 主题​​</vt:lpstr>
      <vt:lpstr>18_Office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Microsoft account</cp:lastModifiedBy>
  <cp:revision>51</cp:revision>
  <dcterms:created xsi:type="dcterms:W3CDTF">2020-08-06T11:51:00Z</dcterms:created>
  <dcterms:modified xsi:type="dcterms:W3CDTF">2025-01-05T13:34:37Z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