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31187"/>
            <a:ext cx="57150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321004"/>
            <a:ext cx="6705600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13800" b="1" dirty="0">
              <a:solidFill>
                <a:srgbClr val="FF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100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bể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cá.</a:t>
            </a:r>
            <a:endParaRPr lang="en-US" sz="4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cộ</a:t>
            </a:r>
            <a:endParaRPr lang="en-US" sz="4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192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184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bố</a:t>
            </a:r>
            <a:endParaRPr lang="en-US" sz="4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bé</a:t>
            </a:r>
            <a:endParaRPr lang="en-US" sz="4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ổ cò</a:t>
            </a:r>
            <a:endParaRPr lang="en-US" sz="4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.VnAvant" pitchFamily="34" charset="0"/>
              </a:rPr>
              <a:t>bè</a:t>
            </a:r>
            <a:r>
              <a:rPr lang="en-US" sz="6000" dirty="0" smtClean="0">
                <a:latin typeface=".VnAvant" pitchFamily="34" charset="0"/>
              </a:rPr>
              <a:t> 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.VnAvant" pitchFamily="34" charset="0"/>
              </a:rPr>
              <a:t>cæ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cß</a:t>
            </a:r>
            <a:r>
              <a:rPr lang="en-US" sz="4000" dirty="0" smtClean="0">
                <a:latin typeface=".VnAvant" pitchFamily="34" charset="0"/>
              </a:rPr>
              <a:t> 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.VnAvant" pitchFamily="34" charset="0"/>
              </a:rPr>
              <a:t>c« </a:t>
            </a:r>
            <a:r>
              <a:rPr lang="en-US" sz="6000" dirty="0" err="1" smtClean="0">
                <a:latin typeface=".VnAvant" pitchFamily="34" charset="0"/>
              </a:rPr>
              <a:t>bÐ</a:t>
            </a:r>
            <a:r>
              <a:rPr lang="en-US" sz="4000" dirty="0" smtClean="0">
                <a:latin typeface=".VnAvant" pitchFamily="34" charset="0"/>
              </a:rPr>
              <a:t> </a:t>
            </a:r>
            <a:endParaRPr lang="en-US" sz="4000" dirty="0"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66</Words>
  <Application>Microsoft Office PowerPoint</Application>
  <PresentationFormat>On-screen Show (4:3)</PresentationFormat>
  <Paragraphs>39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Microsoft account</cp:lastModifiedBy>
  <cp:revision>64</cp:revision>
  <dcterms:created xsi:type="dcterms:W3CDTF">2020-08-10T13:41:50Z</dcterms:created>
  <dcterms:modified xsi:type="dcterms:W3CDTF">2022-09-11T16:19:58Z</dcterms:modified>
</cp:coreProperties>
</file>