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6" r:id="rId2"/>
    <p:sldId id="295" r:id="rId3"/>
    <p:sldId id="281" r:id="rId4"/>
    <p:sldId id="296" r:id="rId5"/>
    <p:sldId id="282" r:id="rId6"/>
    <p:sldId id="297" r:id="rId7"/>
    <p:sldId id="298" r:id="rId8"/>
    <p:sldId id="299" r:id="rId9"/>
    <p:sldId id="277" r:id="rId10"/>
    <p:sldId id="284" r:id="rId11"/>
    <p:sldId id="309" r:id="rId12"/>
    <p:sldId id="310" r:id="rId13"/>
    <p:sldId id="311" r:id="rId14"/>
    <p:sldId id="289" r:id="rId15"/>
    <p:sldId id="303" r:id="rId16"/>
    <p:sldId id="290" r:id="rId17"/>
    <p:sldId id="307" r:id="rId18"/>
    <p:sldId id="308" r:id="rId19"/>
    <p:sldId id="304" r:id="rId20"/>
    <p:sldId id="294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3725" autoAdjust="0"/>
  </p:normalViewPr>
  <p:slideViewPr>
    <p:cSldViewPr>
      <p:cViewPr varScale="1">
        <p:scale>
          <a:sx n="65" d="100"/>
          <a:sy n="65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9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7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1400" y="838200"/>
            <a:ext cx="6629400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BÀI 6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3" y="648393"/>
            <a:ext cx="2665987" cy="56762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368" t="38542" r="45933" b="48958"/>
          <a:stretch/>
        </p:blipFill>
        <p:spPr>
          <a:xfrm>
            <a:off x="4114800" y="2421924"/>
            <a:ext cx="3352800" cy="201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28" y="876300"/>
            <a:ext cx="8561144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320758"/>
            <a:ext cx="6324600" cy="653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82337"/>
            <a:ext cx="6400800" cy="64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877378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5257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Bê</a:t>
            </a:r>
            <a:r>
              <a:rPr lang="en-US" sz="5400" dirty="0" smtClean="0">
                <a:latin typeface="Arial-Rounded"/>
              </a:rPr>
              <a:t> </a:t>
            </a:r>
            <a:r>
              <a:rPr lang="en-US" sz="5400" dirty="0" err="1" smtClean="0">
                <a:latin typeface="Arial-Rounded"/>
              </a:rPr>
              <a:t>có</a:t>
            </a:r>
            <a:r>
              <a:rPr lang="en-US" sz="5400" dirty="0" smtClean="0">
                <a:latin typeface="Arial-Rounded"/>
              </a:rPr>
              <a:t> </a:t>
            </a:r>
            <a:r>
              <a:rPr lang="en-US" sz="5400" dirty="0" err="1" smtClean="0">
                <a:latin typeface="Arial-Rounded"/>
              </a:rPr>
              <a:t>cỏ</a:t>
            </a:r>
            <a:endParaRPr lang="vi-VN" sz="5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76600" y="60198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7200" y="60198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63246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1000"/>
            <a:ext cx="7010400" cy="614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381000"/>
            <a:ext cx="3753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447800"/>
            <a:ext cx="811342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xmlns="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Khởi động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667000"/>
            <a:ext cx="3276600" cy="36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21706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438400" y="5082826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gặm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0697" y="5082826"/>
            <a:ext cx="35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610600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5082826"/>
            <a:ext cx="35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7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996668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 smtClean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657600"/>
            <a:ext cx="9144000" cy="838200"/>
            <a:chOff x="0" y="3962400"/>
            <a:chExt cx="9144000" cy="838200"/>
          </a:xfrm>
        </p:grpSpPr>
        <p:sp>
          <p:nvSpPr>
            <p:cNvPr id="7" name="Rectangle 6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9906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ß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á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32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bò</a:t>
            </a:r>
            <a:endParaRPr lang="vi-VN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cò</a:t>
            </a:r>
            <a:endParaRPr lang="vi-VN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5181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cỏ</a:t>
            </a:r>
            <a:endParaRPr lang="vi-VN" sz="5400" dirty="0"/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133600"/>
            <a:ext cx="2667000" cy="2514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2895600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 descr="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133600"/>
            <a:ext cx="2590800" cy="25272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bß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cá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5410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bß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538513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cá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54102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cß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25" name="Rectangle 24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cá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4f98bea7549b913a58fab44c58e806bee6f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820</TotalTime>
  <Words>54</Words>
  <Application>Microsoft Office PowerPoint</Application>
  <PresentationFormat>On-screen Show (4:3)</PresentationFormat>
  <Paragraphs>42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宋体</vt:lpstr>
      <vt:lpstr>.VnAvant</vt:lpstr>
      <vt:lpstr>Arial</vt:lpstr>
      <vt:lpstr>Arial-Rounded</vt:lpstr>
      <vt:lpstr>Calibri</vt:lpstr>
      <vt:lpstr>Lato</vt:lpstr>
      <vt:lpstr>Quicksand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Microsoft account</cp:lastModifiedBy>
  <cp:revision>72</cp:revision>
  <dcterms:created xsi:type="dcterms:W3CDTF">2020-08-10T13:41:50Z</dcterms:created>
  <dcterms:modified xsi:type="dcterms:W3CDTF">2025-04-12T02:57:29Z</dcterms:modified>
</cp:coreProperties>
</file>