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700" r:id="rId6"/>
  </p:sldMasterIdLst>
  <p:notesMasterIdLst>
    <p:notesMasterId r:id="rId28"/>
  </p:notesMasterIdLst>
  <p:sldIdLst>
    <p:sldId id="317" r:id="rId7"/>
    <p:sldId id="258" r:id="rId8"/>
    <p:sldId id="275" r:id="rId9"/>
    <p:sldId id="266" r:id="rId10"/>
    <p:sldId id="276" r:id="rId11"/>
    <p:sldId id="300" r:id="rId12"/>
    <p:sldId id="324" r:id="rId13"/>
    <p:sldId id="290" r:id="rId14"/>
    <p:sldId id="319" r:id="rId15"/>
    <p:sldId id="318" r:id="rId16"/>
    <p:sldId id="278" r:id="rId17"/>
    <p:sldId id="320" r:id="rId18"/>
    <p:sldId id="267" r:id="rId19"/>
    <p:sldId id="314" r:id="rId20"/>
    <p:sldId id="315" r:id="rId21"/>
    <p:sldId id="325" r:id="rId22"/>
    <p:sldId id="326" r:id="rId23"/>
    <p:sldId id="281" r:id="rId24"/>
    <p:sldId id="268" r:id="rId25"/>
    <p:sldId id="322" r:id="rId26"/>
    <p:sldId id="323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rial-Rounded" panose="020B0500000000000000" charset="0"/>
      <p:regular r:id="rId33"/>
    </p:embeddedFont>
    <p:embeddedFont>
      <p:font typeface="DFPOP1-W9" panose="020B0600070205080204" charset="-128"/>
      <p:regular r:id="rId34"/>
    </p:embeddedFont>
    <p:embeddedFont>
      <p:font typeface="宋体" panose="02010600030101010101" pitchFamily="2" charset="-122"/>
      <p:regular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HP001 4 hàng" panose="020B0603050302020204" pitchFamily="34" charset="0"/>
      <p:regular r:id="rId38"/>
      <p:bold r:id="rId39"/>
    </p:embeddedFont>
  </p:embeddedFontLst>
  <p:custDataLst>
    <p:tags r:id="rId4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9250B"/>
    <a:srgbClr val="9900CC"/>
    <a:srgbClr val="9933FF"/>
    <a:srgbClr val="EF2A19"/>
    <a:srgbClr val="F56636"/>
    <a:srgbClr val="E6E6E6"/>
    <a:srgbClr val="F14420"/>
    <a:srgbClr val="4CA420"/>
    <a:srgbClr val="679C31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364" autoAdjust="0"/>
  </p:normalViewPr>
  <p:slideViewPr>
    <p:cSldViewPr snapToGrid="0">
      <p:cViewPr varScale="1">
        <p:scale>
          <a:sx n="84" d="100"/>
          <a:sy n="84" d="100"/>
        </p:scale>
        <p:origin x="34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1.fntdata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63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4.xml"/><Relationship Id="rId41" Type="http://schemas.openxmlformats.org/officeDocument/2006/relationships/presProps" Target="presProps.xml"/><Relationship Id="rId6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944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57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751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43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63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43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990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84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7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54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94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3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1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055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061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68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44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207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2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24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284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91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898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84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452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75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67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144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573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883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870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15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655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757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398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834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081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668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799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954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109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36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885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024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056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992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191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964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65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917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9" indent="0">
              <a:buNone/>
              <a:defRPr sz="2800"/>
            </a:lvl2pPr>
            <a:lvl3pPr marL="913180" indent="0">
              <a:buNone/>
              <a:defRPr sz="2400"/>
            </a:lvl3pPr>
            <a:lvl4pPr marL="1369769" indent="0">
              <a:buNone/>
              <a:defRPr sz="2000"/>
            </a:lvl4pPr>
            <a:lvl5pPr marL="1826359" indent="0">
              <a:buNone/>
              <a:defRPr sz="2000"/>
            </a:lvl5pPr>
            <a:lvl6pPr marL="2282948" indent="0">
              <a:buNone/>
              <a:defRPr sz="2000"/>
            </a:lvl6pPr>
            <a:lvl7pPr marL="2739538" indent="0">
              <a:buNone/>
              <a:defRPr sz="2000"/>
            </a:lvl7pPr>
            <a:lvl8pPr marL="3196128" indent="0">
              <a:buNone/>
              <a:defRPr sz="2000"/>
            </a:lvl8pPr>
            <a:lvl9pPr marL="36527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21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4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77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9A8B0-50BA-42DD-B248-98118706A40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7F625-19BD-49CF-89C9-DCCCCCFA2CB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700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9A8B0-50BA-42DD-B248-98118706A40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7F625-19BD-49CF-89C9-DCCCCCFA2CB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42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9A8B0-50BA-42DD-B248-98118706A40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7F625-19BD-49CF-89C9-DCCCCCFA2CB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171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9A8B0-50BA-42DD-B248-98118706A40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7F625-19BD-49CF-89C9-DCCCCCFA2CB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99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9A8B0-50BA-42DD-B248-98118706A40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7F625-19BD-49CF-89C9-DCCCCCFA2CB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940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9A8B0-50BA-42DD-B248-98118706A40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7F625-19BD-49CF-89C9-DCCCCCFA2CB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114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9A8B0-50BA-42DD-B248-98118706A40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7F625-19BD-49CF-89C9-DCCCCCFA2CB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1332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9A8B0-50BA-42DD-B248-98118706A40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7F625-19BD-49CF-89C9-DCCCCCFA2CB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853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9A8B0-50BA-42DD-B248-98118706A40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7F625-19BD-49CF-89C9-DCCCCCFA2CB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56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9A8B0-50BA-42DD-B248-98118706A40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7F625-19BD-49CF-89C9-DCCCCCFA2CB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8264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9A8B0-50BA-42DD-B248-98118706A40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7F625-19BD-49CF-89C9-DCCCCCFA2CB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85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image" Target="../media/image1.jpg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</p:sldLayoutIdLst>
  <p:txStyles>
    <p:titleStyle>
      <a:lvl1pPr algn="ctr" defTabSz="913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2" indent="-342442" algn="l" defTabSz="913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8" indent="-285369" algn="l" defTabSz="913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4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64" indent="-228296" algn="l" defTabSz="913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4" indent="-228296" algn="l" defTabSz="913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4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3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7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9A8B0-50BA-42DD-B248-98118706A40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7F625-19BD-49CF-89C9-DCCCCCFA2CB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97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83096"/>
            <a:ext cx="4880613" cy="694222"/>
            <a:chOff x="2273580" y="2727523"/>
            <a:chExt cx="4880613" cy="694222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kumimoji="0" lang="en-US" altLang="zh-CN" sz="3600" b="0" i="0" u="none" strike="noStrike" kern="1200" cap="none" spc="0" normalizeH="0" baseline="0" noProof="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kumimoji="0" lang="en-US" altLang="zh-CN" sz="3600" b="0" i="0" u="none" strike="noStrike" kern="1200" cap="none" spc="0" normalizeH="0" baseline="0" noProof="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kumimoji="0" lang="en-US" altLang="zh-CN" sz="3600" b="0" i="0" u="none" strike="noStrike" kern="1200" cap="none" spc="0" normalizeH="0" baseline="0" noProof="0" dirty="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kumimoji="0" lang="zh-CN" altLang="en-US" sz="3600" b="0" i="0" u="none" strike="noStrike" kern="1200" cap="none" spc="0" normalizeH="0" baseline="0" noProof="0" dirty="0">
                <a:ln w="1016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kumimoji="0" lang="zh-CN" altLang="en-US" sz="3600" b="0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noFill/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634522" cy="943727"/>
            <a:chOff x="3282361" y="1815065"/>
            <a:chExt cx="1634522" cy="943727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 w="10795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kumimoji="0" lang="en-US" altLang="zh-CN" sz="5400" b="1" i="0" u="none" strike="noStrike" kern="1200" cap="none" spc="0" normalizeH="0" baseline="0" noProof="0" dirty="0">
                  <a:ln w="10795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kumimoji="0" lang="zh-CN" altLang="en-US" sz="4800" b="1" i="0" u="none" strike="noStrike" kern="1200" cap="none" spc="0" normalizeH="0" baseline="0" noProof="0" dirty="0">
                <a:ln w="10795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kumimoji="0" lang="zh-CN" altLang="en-US" sz="4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noFill/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35462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85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423" y="0"/>
            <a:ext cx="8611154" cy="4924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ạ?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An)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93647"/>
            <a:ext cx="6096000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Bài đọc được chia thành mấy đoạn?</a:t>
            </a:r>
          </a:p>
        </p:txBody>
      </p:sp>
    </p:spTree>
    <p:extLst>
      <p:ext uri="{BB962C8B-B14F-4D97-AF65-F5344CB8AC3E}">
        <p14:creationId xmlns:p14="http://schemas.microsoft.com/office/powerpoint/2010/main" val="23049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8865" y="0"/>
            <a:ext cx="8626271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ạ?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Con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them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A92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An)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577678" y="46484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577678" y="198230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750332" y="1659227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650787" y="1659227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186901" y="4233901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096187" y="4233901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9419" y="4681944"/>
            <a:ext cx="4464000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Đọc nối tiếp đoạn</a:t>
            </a: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423" y="0"/>
            <a:ext cx="8611154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ạ?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An)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333" y="4620389"/>
            <a:ext cx="5475111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toàn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619" y="412124"/>
            <a:ext cx="8832409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to.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ạ?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689" y="3785823"/>
            <a:ext cx="83966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to,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924"/>
            <a:ext cx="17685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254" y="3785823"/>
            <a:ext cx="83966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Nam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38" y="1430293"/>
            <a:ext cx="4951800" cy="5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44752" y="2934027"/>
            <a:ext cx="7429488" cy="6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842" y="3391819"/>
            <a:ext cx="30333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6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2846" y="706882"/>
            <a:ext cx="8078307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mỉm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Con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0574"/>
            <a:ext cx="176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5850" y="4158755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02578" y="1562261"/>
            <a:ext cx="6077741" cy="16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85849" y="4158755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06887" y="2353486"/>
            <a:ext cx="6829542" cy="5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2846" y="706882"/>
            <a:ext cx="8078307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mỉm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Con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0574"/>
            <a:ext cx="176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8509" y="4172783"/>
            <a:ext cx="56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55119" y="2743200"/>
            <a:ext cx="7792195" cy="17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287131" y="2353486"/>
            <a:ext cx="116018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08326" y="3150380"/>
            <a:ext cx="52378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75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2846" y="706882"/>
            <a:ext cx="8078307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mỉm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Con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0574"/>
            <a:ext cx="176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6290" y="4128194"/>
            <a:ext cx="7190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11776" y="3533554"/>
            <a:ext cx="6344948" cy="11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54756" y="3894667"/>
            <a:ext cx="4391377" cy="11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3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90152" y="205742"/>
            <a:ext cx="89326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2.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Viết</a:t>
            </a:r>
            <a:r>
              <a:rPr lang="en-US" altLang="zh-CN" sz="3200" b="1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3200" b="1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trả</a:t>
            </a:r>
            <a:r>
              <a:rPr lang="en-US" altLang="zh-CN" sz="3200" b="1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lời</a:t>
            </a:r>
            <a:r>
              <a:rPr lang="en-US" altLang="zh-CN" sz="3200" b="1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cho</a:t>
            </a:r>
            <a:r>
              <a:rPr lang="en-US" altLang="zh-CN" sz="3200" b="1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3200" b="1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hỏi</a:t>
            </a:r>
            <a:r>
              <a:rPr lang="en-US" altLang="zh-CN" sz="3200" b="1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a</a:t>
            </a:r>
            <a:r>
              <a:rPr lang="vi-VN" altLang="zh-CN" sz="3200" b="1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và b</a:t>
            </a:r>
            <a:r>
              <a:rPr lang="en-US" altLang="zh-CN" sz="3200" b="1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ở </a:t>
            </a:r>
            <a:r>
              <a:rPr lang="en-US" altLang="zh-CN" sz="32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mục</a:t>
            </a:r>
            <a:r>
              <a:rPr lang="en-US" altLang="zh-CN" sz="3200" b="1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3</a:t>
            </a:r>
          </a:p>
          <a:p>
            <a:r>
              <a:rPr lang="en-US" altLang="zh-CN" sz="2000" b="1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(</a:t>
            </a:r>
            <a:r>
              <a:rPr lang="en-US" altLang="zh-CN" sz="20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Vở</a:t>
            </a:r>
            <a:r>
              <a:rPr lang="en-US" altLang="zh-CN" sz="2000" b="1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2000" b="1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Viết</a:t>
            </a:r>
            <a:r>
              <a:rPr lang="en-US" altLang="zh-CN" sz="2000" b="1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Trang</a:t>
            </a:r>
            <a:r>
              <a:rPr lang="en-US" altLang="zh-CN" sz="2000" b="1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000" b="1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37)</a:t>
            </a:r>
            <a:endParaRPr lang="zh-CN" altLang="en-US" sz="2000" b="1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endParaRPr lang="zh-CN" altLang="en-US" sz="3200" b="1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B87E5EA-B738-483C-BD90-0802211D530F}"/>
              </a:ext>
            </a:extLst>
          </p:cNvPr>
          <p:cNvSpPr/>
          <p:nvPr/>
        </p:nvSpPr>
        <p:spPr>
          <a:xfrm>
            <a:off x="0" y="1390681"/>
            <a:ext cx="3543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6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- Thân cây liễu</a:t>
            </a:r>
            <a:endParaRPr lang="zh-CN" alt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6AC064CB-F32F-40DB-A8F8-D2BDF9EB5902}"/>
              </a:ext>
            </a:extLst>
          </p:cNvPr>
          <p:cNvSpPr/>
          <p:nvPr/>
        </p:nvSpPr>
        <p:spPr>
          <a:xfrm>
            <a:off x="3411898" y="1388755"/>
            <a:ext cx="3226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(…).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40914BD5-55B4-4A73-8F34-EF6C6547B99C}"/>
              </a:ext>
            </a:extLst>
          </p:cNvPr>
          <p:cNvSpPr/>
          <p:nvPr/>
        </p:nvSpPr>
        <p:spPr>
          <a:xfrm>
            <a:off x="3452856" y="1378365"/>
            <a:ext cx="5916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7B87E5EA-B738-483C-BD90-0802211D530F}"/>
              </a:ext>
            </a:extLst>
          </p:cNvPr>
          <p:cNvSpPr/>
          <p:nvPr/>
        </p:nvSpPr>
        <p:spPr>
          <a:xfrm>
            <a:off x="20196" y="2171050"/>
            <a:ext cx="389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-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xmlns="" id="{6AC064CB-F32F-40DB-A8F8-D2BDF9EB5902}"/>
              </a:ext>
            </a:extLst>
          </p:cNvPr>
          <p:cNvSpPr/>
          <p:nvPr/>
        </p:nvSpPr>
        <p:spPr>
          <a:xfrm>
            <a:off x="2605819" y="2147090"/>
            <a:ext cx="3226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(…).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40914BD5-55B4-4A73-8F34-EF6C6547B99C}"/>
              </a:ext>
            </a:extLst>
          </p:cNvPr>
          <p:cNvSpPr/>
          <p:nvPr/>
        </p:nvSpPr>
        <p:spPr>
          <a:xfrm>
            <a:off x="2613726" y="2158734"/>
            <a:ext cx="6361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 mại, có thể chuyển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00" y="2854976"/>
            <a:ext cx="637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chiều gió.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6" grpId="0"/>
      <p:bldP spid="7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4561" y="207946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138545" y="62386"/>
            <a:ext cx="3900055" cy="561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315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endParaRPr kumimoji="0" lang="vi-VN" sz="28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6" y="742950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045" y="1071930"/>
            <a:ext cx="2449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dẻo</a:t>
            </a:r>
            <a:r>
              <a:rPr kumimoji="0" lang="en-US" alt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dai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8" y="2328406"/>
            <a:ext cx="31984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huyển động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217" y="1051097"/>
            <a:ext cx="2449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dẻo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dai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433" y="1049020"/>
            <a:ext cx="2449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dẻo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dai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803" y="2326329"/>
            <a:ext cx="31984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huyển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520" y="2336052"/>
            <a:ext cx="31984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huyển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4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-297353" y="160587"/>
            <a:ext cx="9520375" cy="4947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315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(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SHS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119)</a:t>
            </a:r>
            <a:endParaRPr kumimoji="0" lang="vi-VN" sz="2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8634" y="1181538"/>
            <a:ext cx="8940499" cy="3383375"/>
            <a:chOff x="138545" y="742949"/>
            <a:chExt cx="8929255" cy="38571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661416" y="1457537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56"/>
            <a:r>
              <a:rPr lang="vi-VN" sz="28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Thân </a:t>
            </a:r>
            <a:r>
              <a:rPr lang="vi-VN" sz="2800" b="1">
                <a:solidFill>
                  <a:srgbClr val="002060"/>
                </a:solidFill>
                <a:latin typeface="HP001 4 hàng" panose="020B0603050302020204" pitchFamily="34" charset="0"/>
              </a:rPr>
              <a:t>cây lΗğu δŪg Ǉo ηưng Ύ˞o </a:t>
            </a:r>
            <a:r>
              <a:rPr lang="vi-VN" sz="28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dai</a:t>
            </a:r>
            <a:r>
              <a:rPr lang="en-US" sz="28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.</a:t>
            </a:r>
            <a:r>
              <a:rPr lang="vi-VN" sz="28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8" y="2571563"/>
            <a:ext cx="981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56"/>
            <a:r>
              <a:rPr lang="en-US" sz="2800" b="1">
                <a:solidFill>
                  <a:srgbClr val="002060"/>
                </a:solidFill>
                <a:latin typeface="HP001 4 hàng" panose="020B0603050302020204" pitchFamily="34" charset="0"/>
              </a:rPr>
              <a:t>g</a:t>
            </a:r>
            <a:r>
              <a:rPr lang="lt-LT" sz="28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ió</a:t>
            </a:r>
            <a:r>
              <a:rPr lang="en-US" sz="28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416" y="201455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56"/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Cà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ζ </a:t>
            </a:r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l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Η</a:t>
            </a:r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ğu 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Εϛ</a:t>
            </a:r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m jại, có 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Ό˘ ε</a:t>
            </a:r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u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ΐϜ</a:t>
            </a:r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 đųg 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Ό;</a:t>
            </a:r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o 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εΗϛ</a:t>
            </a:r>
            <a:r>
              <a:rPr lang="lt-LT" sz="28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u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609" y="1214331"/>
            <a:ext cx="981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56"/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en-US" sz="40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0608" y="1771981"/>
            <a:ext cx="981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56"/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en-US" sz="40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242976" y="562866"/>
            <a:ext cx="3338427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1. </a:t>
            </a:r>
            <a:r>
              <a:rPr lang="en-US" sz="3200" b="1" dirty="0" err="1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 smtClean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 smtClean="0">
                <a:solidFill>
                  <a:srgbClr val="4CA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4CA4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3" y="329765"/>
            <a:ext cx="5341698" cy="348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157" y="125722"/>
            <a:ext cx="8697686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ạ?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An)</a:t>
            </a:r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661" y="126742"/>
            <a:ext cx="8766679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ạ?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mỉm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Con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An)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157" y="125722"/>
            <a:ext cx="8697686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ạ?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An)</a:t>
            </a:r>
          </a:p>
        </p:txBody>
      </p:sp>
      <p:sp>
        <p:nvSpPr>
          <p:cNvPr id="3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25936" y="488848"/>
            <a:ext cx="310235" cy="29492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2988135" y="565047"/>
            <a:ext cx="310235" cy="29492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7266221" y="521505"/>
            <a:ext cx="310235" cy="29492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4054936" y="956933"/>
            <a:ext cx="310235" cy="29492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25936" y="1370590"/>
            <a:ext cx="310235" cy="29492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25936" y="2104870"/>
            <a:ext cx="310235" cy="29492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25935" y="2455861"/>
            <a:ext cx="310235" cy="29492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25934" y="2858617"/>
            <a:ext cx="310235" cy="29492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25934" y="3202634"/>
            <a:ext cx="310235" cy="29492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994074" y="2982686"/>
            <a:ext cx="582382" cy="3864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730104" y="3497557"/>
            <a:ext cx="582382" cy="3864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2405753" y="3794778"/>
            <a:ext cx="582382" cy="3864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591303" y="3819190"/>
            <a:ext cx="582382" cy="3864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0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1420" y="435550"/>
            <a:ext cx="309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736" y="1231470"/>
            <a:ext cx="8428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liễu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801" y="2153886"/>
            <a:ext cx="8404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26235" y="1278348"/>
            <a:ext cx="136360" cy="441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691015" y="1291175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232767" y="2257725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139289" y="2233309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954358" y="2217121"/>
            <a:ext cx="136358" cy="3885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54717" y="2700242"/>
            <a:ext cx="124657" cy="47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76" y="3451669"/>
            <a:ext cx="2576506" cy="158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95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BACC6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376</Words>
  <Application>Microsoft Office PowerPoint</Application>
  <PresentationFormat>On-screen Show (16:9)</PresentationFormat>
  <Paragraphs>155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Calibri</vt:lpstr>
      <vt:lpstr>Times New Roman</vt:lpstr>
      <vt:lpstr>华康少女文字W5</vt:lpstr>
      <vt:lpstr>Arial-Rounded</vt:lpstr>
      <vt:lpstr>DFPOP1-W9</vt:lpstr>
      <vt:lpstr>Arial</vt:lpstr>
      <vt:lpstr>宋体</vt:lpstr>
      <vt:lpstr>Calibri Light</vt:lpstr>
      <vt:lpstr>HP001 4 hàng</vt:lpstr>
      <vt:lpstr>Office 主题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Microsoft account</cp:lastModifiedBy>
  <cp:revision>81</cp:revision>
  <dcterms:created xsi:type="dcterms:W3CDTF">2020-08-13T09:19:08Z</dcterms:created>
  <dcterms:modified xsi:type="dcterms:W3CDTF">2023-04-09T07:38:12Z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