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8" r:id="rId4"/>
    <p:sldMasterId id="2147483722" r:id="rId5"/>
    <p:sldMasterId id="2147483734" r:id="rId6"/>
  </p:sldMasterIdLst>
  <p:notesMasterIdLst>
    <p:notesMasterId r:id="rId34"/>
  </p:notesMasterIdLst>
  <p:sldIdLst>
    <p:sldId id="2902" r:id="rId7"/>
    <p:sldId id="256" r:id="rId8"/>
    <p:sldId id="2903" r:id="rId9"/>
    <p:sldId id="2899" r:id="rId10"/>
    <p:sldId id="273" r:id="rId11"/>
    <p:sldId id="423" r:id="rId12"/>
    <p:sldId id="400" r:id="rId13"/>
    <p:sldId id="430" r:id="rId14"/>
    <p:sldId id="431" r:id="rId15"/>
    <p:sldId id="432" r:id="rId16"/>
    <p:sldId id="433" r:id="rId17"/>
    <p:sldId id="436" r:id="rId18"/>
    <p:sldId id="424" r:id="rId19"/>
    <p:sldId id="392" r:id="rId20"/>
    <p:sldId id="426" r:id="rId21"/>
    <p:sldId id="294" r:id="rId22"/>
    <p:sldId id="265" r:id="rId23"/>
    <p:sldId id="289" r:id="rId24"/>
    <p:sldId id="427" r:id="rId25"/>
    <p:sldId id="2900" r:id="rId26"/>
    <p:sldId id="428" r:id="rId27"/>
    <p:sldId id="274" r:id="rId28"/>
    <p:sldId id="437" r:id="rId29"/>
    <p:sldId id="438" r:id="rId30"/>
    <p:sldId id="439" r:id="rId31"/>
    <p:sldId id="440" r:id="rId32"/>
    <p:sldId id="290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2D"/>
    <a:srgbClr val="FFFF1D"/>
    <a:srgbClr val="EAEAEA"/>
    <a:srgbClr val="ECECEC"/>
    <a:srgbClr val="E4E4E4"/>
    <a:srgbClr val="E8E8E8"/>
    <a:srgbClr val="DBDBDB"/>
    <a:srgbClr val="DDDDD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D3BC-6E0D-4D26-8D52-C03CDD95BB93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0D050-8929-4E6F-A5CD-5B3BDBB62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245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D050-8929-4E6F-A5CD-5B3BDBB62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1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C81D-0CCE-45D6-9647-B0A2D19069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5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59025"/>
            <a:ext cx="1901121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572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071525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253252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120428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981290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8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9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1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98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10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1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4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9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6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7262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8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2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6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05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9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9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8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7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2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5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57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5" y="1122363"/>
            <a:ext cx="685800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5" y="3602037"/>
            <a:ext cx="6858001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60" y="6444486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2505078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6" y="2505078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2057402"/>
            <a:ext cx="2949178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2057402"/>
            <a:ext cx="2949178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292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8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4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89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93381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3" y="3694426"/>
            <a:ext cx="9121379" cy="31635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9" y="638458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3388633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88377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7" y="1401493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123093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6" y="4091229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280852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6" y="266348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415343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8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FEEB9D-3137-4C49-BDA2-B922EC75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153400" cy="5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50496E-5CD4-48E5-A9A0-8F280FFC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68" y="1066800"/>
            <a:ext cx="83952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3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thưởng tình bạn">
            <a:hlinkClick r:id="" action="ppaction://media"/>
            <a:extLst>
              <a:ext uri="{FF2B5EF4-FFF2-40B4-BE49-F238E27FC236}">
                <a16:creationId xmlns="" xmlns:a16="http://schemas.microsoft.com/office/drawing/2014/main" id="{2617CE55-D0D6-45C7-AAEB-D78AE0CD0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25B16DD-396A-48EB-A24F-20D0716A2C58}"/>
              </a:ext>
            </a:extLst>
          </p:cNvPr>
          <p:cNvSpPr txBox="1"/>
          <p:nvPr/>
        </p:nvSpPr>
        <p:spPr>
          <a:xfrm>
            <a:off x="76200" y="152400"/>
            <a:ext cx="838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chuyện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sz="300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0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907181"/>
            <a:ext cx="3588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Nghe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–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en-US" altLang="zh-CN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7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733336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256490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91683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75616" y="191683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6096" y="236456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734235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Nghe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304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240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609600" y="3086733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Nai và hƋng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ωϙ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đí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cuĒ cùng. Nǖưng cả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7AC2AB-5A43-4061-9F04-43309BDB47C0}"/>
              </a:ext>
            </a:extLst>
          </p:cNvPr>
          <p:cNvSpPr/>
          <p:nvPr/>
        </p:nvSpPr>
        <p:spPr>
          <a:xfrm>
            <a:off x="0" y="3754031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hai Αϛu đưϑ Ǉặng giải κưŋg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2038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4800" y="609600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98637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51" y="2822987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9B711C6B-26E6-40A2-83E4-B62CB01D9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14" y="4438251"/>
            <a:ext cx="2514601" cy="199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38131" y="857250"/>
            <a:ext cx="2310619" cy="34314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62397" y="2768287"/>
            <a:ext cx="5176738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lao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5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nhảy Aerobic thiếu nhi Aerob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32" y="914400"/>
            <a:ext cx="9133841" cy="472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" objId="2"/>
        <p14:stopEvt time="67603" objId="2"/>
        <p14:playEvt time="71419" objId="2"/>
        <p14:stopEvt time="7260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81382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361210993514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Copy of 4657b97a329df775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68" y="4191000"/>
            <a:ext cx="9144000" cy="278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5"/>
          <p:cNvSpPr txBox="1">
            <a:spLocks noChangeArrowheads="1"/>
          </p:cNvSpPr>
          <p:nvPr/>
        </p:nvSpPr>
        <p:spPr bwMode="auto">
          <a:xfrm>
            <a:off x="184150" y="208355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GIẢI THƯỞNG TÌNH BẠN (TIẾT 3 + 4)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08493"/>
            <a:ext cx="877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7030A0"/>
                </a:solidFill>
              </a:rPr>
              <a:t>Bài</a:t>
            </a:r>
            <a:r>
              <a:rPr lang="en-US" altLang="en-US" sz="4800" b="1">
                <a:solidFill>
                  <a:srgbClr val="7030A0"/>
                </a:solidFill>
              </a:rPr>
              <a:t> 4</a:t>
            </a:r>
            <a:endParaRPr lang="en-US" altLang="en-US" sz="48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3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773" b="27693"/>
          <a:stretch/>
        </p:blipFill>
        <p:spPr>
          <a:xfrm>
            <a:off x="0" y="1148612"/>
            <a:ext cx="9306177" cy="2387555"/>
          </a:xfrm>
          <a:prstGeom prst="rect">
            <a:avLst/>
          </a:prstGeom>
        </p:spPr>
      </p:pic>
      <p:sp>
        <p:nvSpPr>
          <p:cNvPr id="9" name="Hình chữ nhật: Góc Tròn 1">
            <a:extLst>
              <a:ext uri="{FF2B5EF4-FFF2-40B4-BE49-F238E27FC236}">
                <a16:creationId xmlns="" xmlns:a16="http://schemas.microsoft.com/office/drawing/2014/main" id="{5C48C6BA-29CF-482A-BF53-7BAB1A8713D5}"/>
              </a:ext>
            </a:extLst>
          </p:cNvPr>
          <p:cNvSpPr/>
          <p:nvPr/>
        </p:nvSpPr>
        <p:spPr>
          <a:xfrm>
            <a:off x="2666999" y="2667000"/>
            <a:ext cx="1976989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đi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="" xmlns:a16="http://schemas.microsoft.com/office/drawing/2014/main" id="{299A6AD1-DFCD-491B-8C50-58B8DB9F5AA8}"/>
              </a:ext>
            </a:extLst>
          </p:cNvPr>
          <p:cNvSpPr/>
          <p:nvPr/>
        </p:nvSpPr>
        <p:spPr>
          <a:xfrm>
            <a:off x="4643988" y="2709331"/>
            <a:ext cx="2442611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suối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="" xmlns:a16="http://schemas.microsoft.com/office/drawing/2014/main" id="{CB80E144-8DAA-497D-B3B9-2094FFADCFEF}"/>
              </a:ext>
            </a:extLst>
          </p:cNvPr>
          <p:cNvSpPr/>
          <p:nvPr/>
        </p:nvSpPr>
        <p:spPr>
          <a:xfrm>
            <a:off x="6884253" y="2671475"/>
            <a:ext cx="2259747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ượt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đuổi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2F4129-85EB-4E15-89B4-CC28CA7E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3" t="67479" r="-1"/>
          <a:stretch/>
        </p:blipFill>
        <p:spPr>
          <a:xfrm>
            <a:off x="-457200" y="3581400"/>
            <a:ext cx="9601200" cy="1077213"/>
          </a:xfrm>
          <a:prstGeom prst="rect">
            <a:avLst/>
          </a:prstGeom>
        </p:spPr>
      </p:pic>
      <p:sp>
        <p:nvSpPr>
          <p:cNvPr id="13" name="Hình chữ nhật: Góc Tròn 7">
            <a:extLst>
              <a:ext uri="{FF2B5EF4-FFF2-40B4-BE49-F238E27FC236}">
                <a16:creationId xmlns="" xmlns:a16="http://schemas.microsoft.com/office/drawing/2014/main" id="{C4BC6F5C-E82F-4016-805D-E31CF13657FD}"/>
              </a:ext>
            </a:extLst>
          </p:cNvPr>
          <p:cNvSpPr/>
          <p:nvPr/>
        </p:nvSpPr>
        <p:spPr>
          <a:xfrm>
            <a:off x="4643988" y="3653929"/>
            <a:ext cx="1990165" cy="634701"/>
          </a:xfrm>
          <a:prstGeom prst="roundRect">
            <a:avLst>
              <a:gd name="adj" fmla="val 3386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ình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8">
            <a:extLst>
              <a:ext uri="{FF2B5EF4-FFF2-40B4-BE49-F238E27FC236}">
                <a16:creationId xmlns="" xmlns:a16="http://schemas.microsoft.com/office/drawing/2014/main" id="{D788F1F2-D17E-4DD7-81DF-1B376E1260FA}"/>
              </a:ext>
            </a:extLst>
          </p:cNvPr>
          <p:cNvSpPr/>
          <p:nvPr/>
        </p:nvSpPr>
        <p:spPr>
          <a:xfrm>
            <a:off x="2438400" y="36539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tức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5" name="Hình chữ nhật: Góc Tròn 10">
            <a:extLst>
              <a:ext uri="{FF2B5EF4-FFF2-40B4-BE49-F238E27FC236}">
                <a16:creationId xmlns="" xmlns:a16="http://schemas.microsoft.com/office/drawing/2014/main" id="{4F6209DA-B4AB-4B70-8651-B701A2D49F44}"/>
              </a:ext>
            </a:extLst>
          </p:cNvPr>
          <p:cNvSpPr/>
          <p:nvPr/>
        </p:nvSpPr>
        <p:spPr>
          <a:xfrm>
            <a:off x="6712742" y="365392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inh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dự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62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619170" y="808200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81382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9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3386597" y="1112159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3515167" y="2438504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7174" y="3648411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3484242" y="4748449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4840" y="107486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-24723" y="645935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5874329" y="621560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0" y="3465368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5874329" y="3465368"/>
            <a:ext cx="3331248" cy="21819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28600" y="37484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08" y="109831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9166 0.24028 L -0.14982 0.28033 C -0.16215 0.28935 -0.18038 0.29421 -0.1993 0.29421 C -0.221 0.29421 -0.23819 0.28935 -0.25052 0.28033 L -0.3085 0.2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1912 L 0.19948 -0.1912 C 0.26666 -0.1912 0.3493 -0.12222 0.3493 -0.0662 L 0.3493 0.0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29167 L -0.10174 0.33171 C -0.11771 0.34074 -0.14202 0.3456 -0.16684 0.3456 C -0.19532 0.3456 -0.21823 0.34074 -0.2342 0.33171 L -0.31077 0.2916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25 L 0.15851 -0.1125 C 0.21459 -0.1125 0.28351 -0.04352 0.28351 0.0125 L 0.28351 0.13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DF1832-1C09-4082-9F4A-0447A3F5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685798" y="644271"/>
            <a:ext cx="7239000" cy="49367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A3E9ACE5-A5B4-4F93-BE86-5198CB10138C}"/>
              </a:ext>
            </a:extLst>
          </p:cNvPr>
          <p:cNvSpPr/>
          <p:nvPr/>
        </p:nvSpPr>
        <p:spPr>
          <a:xfrm>
            <a:off x="3220892" y="5524046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F1B261-256F-4711-B017-89234F2A7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1295400" y="762000"/>
            <a:ext cx="6096000" cy="44060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8CB8BB6-B000-4FB5-A7F0-B5743D6A0960}"/>
              </a:ext>
            </a:extLst>
          </p:cNvPr>
          <p:cNvSpPr/>
          <p:nvPr/>
        </p:nvSpPr>
        <p:spPr>
          <a:xfrm>
            <a:off x="3065602" y="5470045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192182-E141-4915-9F68-4AE25231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1409700" y="914400"/>
            <a:ext cx="6324600" cy="830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A3619727-E75B-443A-8585-08A2B33CD946}"/>
              </a:ext>
            </a:extLst>
          </p:cNvPr>
          <p:cNvSpPr/>
          <p:nvPr/>
        </p:nvSpPr>
        <p:spPr>
          <a:xfrm>
            <a:off x="3473037" y="4805689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54FE35-F8DF-438E-AFF6-8F704EE2F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1409700" y="838200"/>
            <a:ext cx="6324600" cy="41426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9E1F4D30-9FDA-463F-8A8A-EA52E4B4B5A8}"/>
              </a:ext>
            </a:extLst>
          </p:cNvPr>
          <p:cNvSpPr/>
          <p:nvPr/>
        </p:nvSpPr>
        <p:spPr>
          <a:xfrm>
            <a:off x="2665690" y="5246868"/>
            <a:ext cx="2980300" cy="919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3458960" y="1580592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3587530" y="2906937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69537" y="4116844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3556605" y="5216882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0" y="1352199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5899052" y="1327824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24723" y="4171632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5899052" y="4171632"/>
            <a:ext cx="3331248" cy="21819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0560" y="257390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768" y="312155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327392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8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433821"/>
            <a:ext cx="8763000" cy="599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1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3573016"/>
            <a:ext cx="9144000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0" y="1234813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2209139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7" y="2224075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2224076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vi-VN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1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1 -0.00023 L 0.23246 0.199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734235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4.Viết câu hoàn thiện ở mục 5 (SHS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304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240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714375" y="3086733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Khi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hǌ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júa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ι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ải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Ǉập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xĲc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ân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endParaRPr lang="en-US" sz="3200" b="1" kern="0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284633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008" y="322335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1548"/>
            <a:ext cx="4139951" cy="2687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51548"/>
            <a:ext cx="4499992" cy="2687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038600"/>
            <a:ext cx="4139951" cy="2745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48" y="4038600"/>
            <a:ext cx="4499992" cy="27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4F9E1F-F612-46E5-AC4B-1F404B75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7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BDD7F6A-04EE-4AE3-84FA-845408F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686800" cy="54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40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418</Words>
  <Application>Microsoft Office PowerPoint</Application>
  <PresentationFormat>On-screen Show (4:3)</PresentationFormat>
  <Paragraphs>75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微软雅黑</vt:lpstr>
      <vt:lpstr>宋体</vt:lpstr>
      <vt:lpstr>Arial</vt:lpstr>
      <vt:lpstr>Arial-Rounded</vt:lpstr>
      <vt:lpstr>Calibri</vt:lpstr>
      <vt:lpstr>Calibri Light</vt:lpstr>
      <vt:lpstr>DFPOP1-W9</vt:lpstr>
      <vt:lpstr>HP001 4 hàng</vt:lpstr>
      <vt:lpstr>inpin heiti</vt:lpstr>
      <vt:lpstr>Times New Roman</vt:lpstr>
      <vt:lpstr>华康少女文字W5</vt:lpstr>
      <vt:lpstr>等线</vt:lpstr>
      <vt:lpstr>Office Theme</vt:lpstr>
      <vt:lpstr>第一PPT，www.1ppt.com</vt:lpstr>
      <vt:lpstr>1_Office Theme</vt:lpstr>
      <vt:lpstr>2_Office 主题</vt:lpstr>
      <vt:lpstr>2_Office Theme</vt:lpstr>
      <vt:lpstr>3_Office 主题</vt:lpstr>
      <vt:lpstr>PowerPoint Presentation</vt:lpstr>
      <vt:lpstr>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Microsoft account</cp:lastModifiedBy>
  <cp:revision>202</cp:revision>
  <dcterms:created xsi:type="dcterms:W3CDTF">2006-08-16T00:00:00Z</dcterms:created>
  <dcterms:modified xsi:type="dcterms:W3CDTF">2025-02-04T03:11:27Z</dcterms:modified>
</cp:coreProperties>
</file>