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713" r:id="rId4"/>
    <p:sldMasterId id="2147483725" r:id="rId5"/>
    <p:sldMasterId id="2147483737" r:id="rId6"/>
  </p:sldMasterIdLst>
  <p:notesMasterIdLst>
    <p:notesMasterId r:id="rId30"/>
  </p:notesMasterIdLst>
  <p:sldIdLst>
    <p:sldId id="295" r:id="rId7"/>
    <p:sldId id="343" r:id="rId8"/>
    <p:sldId id="308" r:id="rId9"/>
    <p:sldId id="344" r:id="rId10"/>
    <p:sldId id="351" r:id="rId11"/>
    <p:sldId id="334" r:id="rId12"/>
    <p:sldId id="318" r:id="rId13"/>
    <p:sldId id="302" r:id="rId14"/>
    <p:sldId id="303" r:id="rId15"/>
    <p:sldId id="322" r:id="rId16"/>
    <p:sldId id="323" r:id="rId17"/>
    <p:sldId id="326" r:id="rId18"/>
    <p:sldId id="345" r:id="rId19"/>
    <p:sldId id="264" r:id="rId20"/>
    <p:sldId id="337" r:id="rId21"/>
    <p:sldId id="346" r:id="rId22"/>
    <p:sldId id="266" r:id="rId23"/>
    <p:sldId id="287" r:id="rId24"/>
    <p:sldId id="335" r:id="rId25"/>
    <p:sldId id="270" r:id="rId26"/>
    <p:sldId id="347" r:id="rId27"/>
    <p:sldId id="348" r:id="rId28"/>
    <p:sldId id="349" r:id="rId29"/>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0B95"/>
    <a:srgbClr val="B8E08C"/>
    <a:srgbClr val="FF2980"/>
    <a:srgbClr val="86F6C9"/>
    <a:srgbClr val="B8FADF"/>
    <a:srgbClr val="D2ECB6"/>
    <a:srgbClr val="FEDEF3"/>
    <a:srgbClr val="FE8ACC"/>
    <a:srgbClr val="FECEED"/>
    <a:srgbClr val="FDBB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95196" autoAdjust="0"/>
  </p:normalViewPr>
  <p:slideViewPr>
    <p:cSldViewPr>
      <p:cViewPr varScale="1">
        <p:scale>
          <a:sx n="87" d="100"/>
          <a:sy n="87" d="100"/>
        </p:scale>
        <p:origin x="792" y="6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4/12/2025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a:t>
            </a:fld>
            <a:endParaRPr lang="zh-CN" altLang="en-US"/>
          </a:p>
        </p:txBody>
      </p:sp>
    </p:spTree>
    <p:extLst>
      <p:ext uri="{BB962C8B-B14F-4D97-AF65-F5344CB8AC3E}">
        <p14:creationId xmlns:p14="http://schemas.microsoft.com/office/powerpoint/2010/main" val="1752343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24349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Giáo</a:t>
            </a:r>
            <a:r>
              <a:rPr lang="en-US" baseline="0"/>
              <a:t> dục bảo vệ ôi trường, bảo vệ động vật hoang dã</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3923380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198753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3649121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3180"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18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8343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3180"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18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0567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4</a:t>
            </a:fld>
            <a:endParaRPr lang="zh-CN" altLang="en-US"/>
          </a:p>
        </p:txBody>
      </p:sp>
    </p:spTree>
    <p:extLst>
      <p:ext uri="{BB962C8B-B14F-4D97-AF65-F5344CB8AC3E}">
        <p14:creationId xmlns:p14="http://schemas.microsoft.com/office/powerpoint/2010/main" val="1833943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5387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7910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8337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1462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7265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 đua</a:t>
            </a:r>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0087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39"/>
        <p:cNvGrpSpPr/>
        <p:nvPr/>
      </p:nvGrpSpPr>
      <p:grpSpPr>
        <a:xfrm>
          <a:off x="0" y="0"/>
          <a:ext cx="0" cy="0"/>
          <a:chOff x="0" y="0"/>
          <a:chExt cx="0" cy="0"/>
        </a:xfrm>
      </p:grpSpPr>
      <p:sp>
        <p:nvSpPr>
          <p:cNvPr id="40" name="Google Shape;40;p29"/>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sz="1350" kern="0">
              <a:solidFill>
                <a:srgbClr val="FFFFFF"/>
              </a:solidFill>
              <a:ea typeface="Arial"/>
              <a:cs typeface="Arial"/>
              <a:sym typeface="Arial"/>
            </a:endParaRPr>
          </a:p>
        </p:txBody>
      </p:sp>
      <p:pic>
        <p:nvPicPr>
          <p:cNvPr id="41" name="Google Shape;41;p29"/>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42" name="Google Shape;42;p29"/>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spTree>
    <p:extLst>
      <p:ext uri="{BB962C8B-B14F-4D97-AF65-F5344CB8AC3E}">
        <p14:creationId xmlns:p14="http://schemas.microsoft.com/office/powerpoint/2010/main" val="2428327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空白" type="blank">
  <p:cSld name="1_空白">
    <p:spTree>
      <p:nvGrpSpPr>
        <p:cNvPr id="1" name="Shape 21"/>
        <p:cNvGrpSpPr/>
        <p:nvPr/>
      </p:nvGrpSpPr>
      <p:grpSpPr>
        <a:xfrm>
          <a:off x="0" y="0"/>
          <a:ext cx="0" cy="0"/>
          <a:chOff x="0" y="0"/>
          <a:chExt cx="0" cy="0"/>
        </a:xfrm>
      </p:grpSpPr>
      <p:sp>
        <p:nvSpPr>
          <p:cNvPr id="22" name="Google Shape;22;p27"/>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sz="1350" kern="0">
              <a:solidFill>
                <a:srgbClr val="FFFFFF"/>
              </a:solidFill>
              <a:ea typeface="Arial"/>
              <a:cs typeface="Arial"/>
              <a:sym typeface="Arial"/>
            </a:endParaRPr>
          </a:p>
        </p:txBody>
      </p:sp>
      <p:pic>
        <p:nvPicPr>
          <p:cNvPr id="23" name="Google Shape;23;p27"/>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sp>
        <p:nvSpPr>
          <p:cNvPr id="24" name="Google Shape;24;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pic>
        <p:nvPicPr>
          <p:cNvPr id="27" name="Google Shape;27;p27"/>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28" name="Google Shape;28;p27"/>
          <p:cNvPicPr preferRelativeResize="0"/>
          <p:nvPr/>
        </p:nvPicPr>
        <p:blipFill rotWithShape="1">
          <a:blip r:embed="rId4">
            <a:alphaModFix/>
          </a:blip>
          <a:srcRect/>
          <a:stretch/>
        </p:blipFill>
        <p:spPr>
          <a:xfrm>
            <a:off x="-1" y="3392537"/>
            <a:ext cx="9613558" cy="1508031"/>
          </a:xfrm>
          <a:prstGeom prst="rect">
            <a:avLst/>
          </a:prstGeom>
          <a:noFill/>
          <a:ln>
            <a:noFill/>
          </a:ln>
        </p:spPr>
      </p:pic>
      <p:pic>
        <p:nvPicPr>
          <p:cNvPr id="29" name="Google Shape;29;p27"/>
          <p:cNvPicPr preferRelativeResize="0"/>
          <p:nvPr/>
        </p:nvPicPr>
        <p:blipFill rotWithShape="1">
          <a:blip r:embed="rId5">
            <a:alphaModFix/>
          </a:blip>
          <a:srcRect l="1" r="152"/>
          <a:stretch/>
        </p:blipFill>
        <p:spPr>
          <a:xfrm>
            <a:off x="-12107" y="3505218"/>
            <a:ext cx="9130145" cy="1215615"/>
          </a:xfrm>
          <a:prstGeom prst="rect">
            <a:avLst/>
          </a:prstGeom>
          <a:noFill/>
          <a:ln>
            <a:noFill/>
          </a:ln>
        </p:spPr>
      </p:pic>
      <p:pic>
        <p:nvPicPr>
          <p:cNvPr id="30" name="Google Shape;30;p27"/>
          <p:cNvPicPr preferRelativeResize="0"/>
          <p:nvPr/>
        </p:nvPicPr>
        <p:blipFill rotWithShape="1">
          <a:blip r:embed="rId6">
            <a:alphaModFix/>
          </a:blip>
          <a:srcRect/>
          <a:stretch/>
        </p:blipFill>
        <p:spPr>
          <a:xfrm>
            <a:off x="0" y="3904583"/>
            <a:ext cx="9144000" cy="1238917"/>
          </a:xfrm>
          <a:prstGeom prst="rect">
            <a:avLst/>
          </a:prstGeom>
          <a:noFill/>
          <a:ln>
            <a:noFill/>
          </a:ln>
        </p:spPr>
      </p:pic>
      <p:pic>
        <p:nvPicPr>
          <p:cNvPr id="31" name="Google Shape;31;p27"/>
          <p:cNvPicPr preferRelativeResize="0"/>
          <p:nvPr/>
        </p:nvPicPr>
        <p:blipFill rotWithShape="1">
          <a:blip r:embed="rId7">
            <a:alphaModFix/>
          </a:blip>
          <a:srcRect r="45910"/>
          <a:stretch/>
        </p:blipFill>
        <p:spPr>
          <a:xfrm>
            <a:off x="8460597" y="3435861"/>
            <a:ext cx="618427" cy="959575"/>
          </a:xfrm>
          <a:prstGeom prst="rect">
            <a:avLst/>
          </a:prstGeom>
          <a:noFill/>
          <a:ln>
            <a:noFill/>
          </a:ln>
        </p:spPr>
      </p:pic>
    </p:spTree>
    <p:extLst>
      <p:ext uri="{BB962C8B-B14F-4D97-AF65-F5344CB8AC3E}">
        <p14:creationId xmlns:p14="http://schemas.microsoft.com/office/powerpoint/2010/main" val="282197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39"/>
        <p:cNvGrpSpPr/>
        <p:nvPr/>
      </p:nvGrpSpPr>
      <p:grpSpPr>
        <a:xfrm>
          <a:off x="0" y="0"/>
          <a:ext cx="0" cy="0"/>
          <a:chOff x="0" y="0"/>
          <a:chExt cx="0" cy="0"/>
        </a:xfrm>
      </p:grpSpPr>
      <p:sp>
        <p:nvSpPr>
          <p:cNvPr id="40" name="Google Shape;40;p29"/>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algn="ctr" defTabSz="914400">
              <a:buClr>
                <a:srgbClr val="000000"/>
              </a:buClr>
              <a:buFont typeface="Arial"/>
              <a:buNone/>
            </a:pPr>
            <a:endParaRPr sz="1350" kern="0">
              <a:solidFill>
                <a:srgbClr val="FFFFFF"/>
              </a:solidFill>
              <a:ea typeface="Arial"/>
              <a:cs typeface="Arial"/>
              <a:sym typeface="Arial"/>
            </a:endParaRPr>
          </a:p>
        </p:txBody>
      </p:sp>
      <p:pic>
        <p:nvPicPr>
          <p:cNvPr id="41" name="Google Shape;41;p29"/>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42" name="Google Shape;42;p29"/>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spTree>
    <p:extLst>
      <p:ext uri="{BB962C8B-B14F-4D97-AF65-F5344CB8AC3E}">
        <p14:creationId xmlns:p14="http://schemas.microsoft.com/office/powerpoint/2010/main" val="489113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43"/>
        <p:cNvGrpSpPr/>
        <p:nvPr/>
      </p:nvGrpSpPr>
      <p:grpSpPr>
        <a:xfrm>
          <a:off x="0" y="0"/>
          <a:ext cx="0" cy="0"/>
          <a:chOff x="0" y="0"/>
          <a:chExt cx="0" cy="0"/>
        </a:xfrm>
      </p:grpSpPr>
      <p:sp>
        <p:nvSpPr>
          <p:cNvPr id="44" name="Google Shape;44;p3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681465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2" name="Google Shape;52;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513883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55"/>
        <p:cNvGrpSpPr/>
        <p:nvPr/>
      </p:nvGrpSpPr>
      <p:grpSpPr>
        <a:xfrm>
          <a:off x="0" y="0"/>
          <a:ext cx="0" cy="0"/>
          <a:chOff x="0" y="0"/>
          <a:chExt cx="0" cy="0"/>
        </a:xfrm>
      </p:grpSpPr>
      <p:sp>
        <p:nvSpPr>
          <p:cNvPr id="56" name="Google Shape;56;p3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2"/>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32"/>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 name="Google Shape;59;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72138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62"/>
        <p:cNvGrpSpPr/>
        <p:nvPr/>
      </p:nvGrpSpPr>
      <p:grpSpPr>
        <a:xfrm>
          <a:off x="0" y="0"/>
          <a:ext cx="0" cy="0"/>
          <a:chOff x="0" y="0"/>
          <a:chExt cx="0" cy="0"/>
        </a:xfrm>
      </p:grpSpPr>
      <p:sp>
        <p:nvSpPr>
          <p:cNvPr id="63" name="Google Shape;63;p33"/>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3"/>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5" name="Google Shape;65;p33"/>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33"/>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7" name="Google Shape;67;p33"/>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7096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71"/>
        <p:cNvGrpSpPr/>
        <p:nvPr/>
      </p:nvGrpSpPr>
      <p:grpSpPr>
        <a:xfrm>
          <a:off x="0" y="0"/>
          <a:ext cx="0" cy="0"/>
          <a:chOff x="0" y="0"/>
          <a:chExt cx="0" cy="0"/>
        </a:xfrm>
      </p:grpSpPr>
      <p:pic>
        <p:nvPicPr>
          <p:cNvPr id="72" name="Google Shape;72;p34"/>
          <p:cNvPicPr preferRelativeResize="0"/>
          <p:nvPr/>
        </p:nvPicPr>
        <p:blipFill rotWithShape="1">
          <a:blip r:embed="rId2">
            <a:alphaModFix/>
          </a:blip>
          <a:srcRect l="135" t="36970" r="-1"/>
          <a:stretch/>
        </p:blipFill>
        <p:spPr>
          <a:xfrm>
            <a:off x="1" y="1828800"/>
            <a:ext cx="9143998" cy="3004238"/>
          </a:xfrm>
          <a:prstGeom prst="rect">
            <a:avLst/>
          </a:prstGeom>
          <a:noFill/>
          <a:ln>
            <a:noFill/>
          </a:ln>
        </p:spPr>
      </p:pic>
      <p:pic>
        <p:nvPicPr>
          <p:cNvPr id="73" name="Google Shape;73;p34"/>
          <p:cNvPicPr preferRelativeResize="0"/>
          <p:nvPr/>
        </p:nvPicPr>
        <p:blipFill rotWithShape="1">
          <a:blip r:embed="rId3">
            <a:alphaModFix/>
          </a:blip>
          <a:srcRect/>
          <a:stretch/>
        </p:blipFill>
        <p:spPr>
          <a:xfrm>
            <a:off x="-1" y="3432997"/>
            <a:ext cx="9613558" cy="1508031"/>
          </a:xfrm>
          <a:prstGeom prst="rect">
            <a:avLst/>
          </a:prstGeom>
          <a:noFill/>
          <a:ln>
            <a:noFill/>
          </a:ln>
        </p:spPr>
      </p:pic>
      <p:pic>
        <p:nvPicPr>
          <p:cNvPr id="74" name="Google Shape;74;p34"/>
          <p:cNvPicPr preferRelativeResize="0"/>
          <p:nvPr/>
        </p:nvPicPr>
        <p:blipFill rotWithShape="1">
          <a:blip r:embed="rId4">
            <a:alphaModFix/>
          </a:blip>
          <a:srcRect l="1" r="152"/>
          <a:stretch/>
        </p:blipFill>
        <p:spPr>
          <a:xfrm>
            <a:off x="-93027" y="3505218"/>
            <a:ext cx="9130145" cy="1215615"/>
          </a:xfrm>
          <a:prstGeom prst="rect">
            <a:avLst/>
          </a:prstGeom>
          <a:noFill/>
          <a:ln>
            <a:noFill/>
          </a:ln>
        </p:spPr>
      </p:pic>
      <p:pic>
        <p:nvPicPr>
          <p:cNvPr id="75" name="Google Shape;75;p34"/>
          <p:cNvPicPr preferRelativeResize="0"/>
          <p:nvPr/>
        </p:nvPicPr>
        <p:blipFill rotWithShape="1">
          <a:blip r:embed="rId5">
            <a:alphaModFix/>
          </a:blip>
          <a:srcRect/>
          <a:stretch/>
        </p:blipFill>
        <p:spPr>
          <a:xfrm>
            <a:off x="-13856" y="4017444"/>
            <a:ext cx="9157856" cy="1126056"/>
          </a:xfrm>
          <a:prstGeom prst="rect">
            <a:avLst/>
          </a:prstGeom>
          <a:noFill/>
          <a:ln>
            <a:noFill/>
          </a:ln>
        </p:spPr>
      </p:pic>
      <p:grpSp>
        <p:nvGrpSpPr>
          <p:cNvPr id="76" name="Google Shape;76;p34"/>
          <p:cNvGrpSpPr/>
          <p:nvPr/>
        </p:nvGrpSpPr>
        <p:grpSpPr>
          <a:xfrm>
            <a:off x="175605" y="3190604"/>
            <a:ext cx="694959" cy="1329039"/>
            <a:chOff x="181346" y="1761375"/>
            <a:chExt cx="1517253" cy="2901593"/>
          </a:xfrm>
        </p:grpSpPr>
        <p:pic>
          <p:nvPicPr>
            <p:cNvPr id="77" name="Google Shape;77;p34"/>
            <p:cNvPicPr preferRelativeResize="0"/>
            <p:nvPr/>
          </p:nvPicPr>
          <p:blipFill rotWithShape="1">
            <a:blip r:embed="rId6">
              <a:alphaModFix/>
            </a:blip>
            <a:srcRect/>
            <a:stretch/>
          </p:blipFill>
          <p:spPr>
            <a:xfrm>
              <a:off x="622043" y="1761375"/>
              <a:ext cx="885486" cy="2901593"/>
            </a:xfrm>
            <a:prstGeom prst="rect">
              <a:avLst/>
            </a:prstGeom>
            <a:noFill/>
            <a:ln>
              <a:noFill/>
            </a:ln>
          </p:spPr>
        </p:pic>
        <p:pic>
          <p:nvPicPr>
            <p:cNvPr id="78" name="Google Shape;78;p34"/>
            <p:cNvPicPr preferRelativeResize="0"/>
            <p:nvPr/>
          </p:nvPicPr>
          <p:blipFill rotWithShape="1">
            <a:blip r:embed="rId7">
              <a:alphaModFix/>
            </a:blip>
            <a:srcRect/>
            <a:stretch/>
          </p:blipFill>
          <p:spPr>
            <a:xfrm>
              <a:off x="1186323" y="2638386"/>
              <a:ext cx="512276" cy="2024582"/>
            </a:xfrm>
            <a:prstGeom prst="rect">
              <a:avLst/>
            </a:prstGeom>
            <a:noFill/>
            <a:ln>
              <a:noFill/>
            </a:ln>
          </p:spPr>
        </p:pic>
        <p:pic>
          <p:nvPicPr>
            <p:cNvPr id="79" name="Google Shape;79;p34"/>
            <p:cNvPicPr preferRelativeResize="0"/>
            <p:nvPr/>
          </p:nvPicPr>
          <p:blipFill rotWithShape="1">
            <a:blip r:embed="rId8">
              <a:alphaModFix/>
            </a:blip>
            <a:srcRect/>
            <a:stretch/>
          </p:blipFill>
          <p:spPr>
            <a:xfrm>
              <a:off x="181346" y="2373835"/>
              <a:ext cx="711093" cy="2289133"/>
            </a:xfrm>
            <a:prstGeom prst="rect">
              <a:avLst/>
            </a:prstGeom>
            <a:noFill/>
            <a:ln>
              <a:noFill/>
            </a:ln>
          </p:spPr>
        </p:pic>
      </p:grpSp>
      <p:pic>
        <p:nvPicPr>
          <p:cNvPr id="80" name="Google Shape;80;p34"/>
          <p:cNvPicPr preferRelativeResize="0"/>
          <p:nvPr/>
        </p:nvPicPr>
        <p:blipFill rotWithShape="1">
          <a:blip r:embed="rId9">
            <a:alphaModFix/>
          </a:blip>
          <a:srcRect r="45910"/>
          <a:stretch/>
        </p:blipFill>
        <p:spPr>
          <a:xfrm>
            <a:off x="8460597" y="3435861"/>
            <a:ext cx="618427" cy="959575"/>
          </a:xfrm>
          <a:prstGeom prst="rect">
            <a:avLst/>
          </a:prstGeom>
          <a:noFill/>
          <a:ln>
            <a:noFill/>
          </a:ln>
        </p:spPr>
      </p:pic>
      <p:sp>
        <p:nvSpPr>
          <p:cNvPr id="81" name="Google Shape;81;p3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4555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85"/>
        <p:cNvGrpSpPr/>
        <p:nvPr/>
      </p:nvGrpSpPr>
      <p:grpSpPr>
        <a:xfrm>
          <a:off x="0" y="0"/>
          <a:ext cx="0" cy="0"/>
          <a:chOff x="0" y="0"/>
          <a:chExt cx="0" cy="0"/>
        </a:xfrm>
      </p:grpSpPr>
      <p:sp>
        <p:nvSpPr>
          <p:cNvPr id="86" name="Google Shape;86;p35"/>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5"/>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8" name="Google Shape;88;p35"/>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9" name="Google Shape;89;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521822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92"/>
        <p:cNvGrpSpPr/>
        <p:nvPr/>
      </p:nvGrpSpPr>
      <p:grpSpPr>
        <a:xfrm>
          <a:off x="0" y="0"/>
          <a:ext cx="0" cy="0"/>
          <a:chOff x="0" y="0"/>
          <a:chExt cx="0" cy="0"/>
        </a:xfrm>
      </p:grpSpPr>
      <p:sp>
        <p:nvSpPr>
          <p:cNvPr id="93" name="Google Shape;93;p3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6"/>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95" name="Google Shape;95;p36"/>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6" name="Google Shape;96;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739089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99"/>
        <p:cNvGrpSpPr/>
        <p:nvPr/>
      </p:nvGrpSpPr>
      <p:grpSpPr>
        <a:xfrm>
          <a:off x="0" y="0"/>
          <a:ext cx="0" cy="0"/>
          <a:chOff x="0" y="0"/>
          <a:chExt cx="0" cy="0"/>
        </a:xfrm>
      </p:grpSpPr>
      <p:sp>
        <p:nvSpPr>
          <p:cNvPr id="100" name="Google Shape;100;p3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7"/>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2" name="Google Shape;102;p3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749509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垂直排列标题与&#10;文本">
    <p:spTree>
      <p:nvGrpSpPr>
        <p:cNvPr id="1" name="Shape 105"/>
        <p:cNvGrpSpPr/>
        <p:nvPr/>
      </p:nvGrpSpPr>
      <p:grpSpPr>
        <a:xfrm>
          <a:off x="0" y="0"/>
          <a:ext cx="0" cy="0"/>
          <a:chOff x="0" y="0"/>
          <a:chExt cx="0" cy="0"/>
        </a:xfrm>
      </p:grpSpPr>
      <p:sp>
        <p:nvSpPr>
          <p:cNvPr id="106" name="Google Shape;106;p38"/>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8"/>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3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395465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78" indent="0" algn="ctr">
              <a:buNone/>
              <a:defRPr>
                <a:solidFill>
                  <a:schemeClr val="tx1">
                    <a:tint val="75000"/>
                  </a:schemeClr>
                </a:solidFill>
              </a:defRPr>
            </a:lvl2pPr>
            <a:lvl3pPr marL="913157" indent="0" algn="ctr">
              <a:buNone/>
              <a:defRPr>
                <a:solidFill>
                  <a:schemeClr val="tx1">
                    <a:tint val="75000"/>
                  </a:schemeClr>
                </a:solidFill>
              </a:defRPr>
            </a:lvl3pPr>
            <a:lvl4pPr marL="1369735" indent="0" algn="ctr">
              <a:buNone/>
              <a:defRPr>
                <a:solidFill>
                  <a:schemeClr val="tx1">
                    <a:tint val="75000"/>
                  </a:schemeClr>
                </a:solidFill>
              </a:defRPr>
            </a:lvl4pPr>
            <a:lvl5pPr marL="1826313" indent="0" algn="ctr">
              <a:buNone/>
              <a:defRPr>
                <a:solidFill>
                  <a:schemeClr val="tx1">
                    <a:tint val="75000"/>
                  </a:schemeClr>
                </a:solidFill>
              </a:defRPr>
            </a:lvl5pPr>
            <a:lvl6pPr marL="2282891" indent="0" algn="ctr">
              <a:buNone/>
              <a:defRPr>
                <a:solidFill>
                  <a:schemeClr val="tx1">
                    <a:tint val="75000"/>
                  </a:schemeClr>
                </a:solidFill>
              </a:defRPr>
            </a:lvl6pPr>
            <a:lvl7pPr marL="2739470" indent="0" algn="ctr">
              <a:buNone/>
              <a:defRPr>
                <a:solidFill>
                  <a:schemeClr val="tx1">
                    <a:tint val="75000"/>
                  </a:schemeClr>
                </a:solidFill>
              </a:defRPr>
            </a:lvl7pPr>
            <a:lvl8pPr marL="3196048" indent="0" algn="ctr">
              <a:buNone/>
              <a:defRPr>
                <a:solidFill>
                  <a:schemeClr val="tx1">
                    <a:tint val="75000"/>
                  </a:schemeClr>
                </a:solidFill>
              </a:defRPr>
            </a:lvl8pPr>
            <a:lvl9pPr marL="365262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315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109469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315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2578271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315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250968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315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19815662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315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1118855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315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220408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315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662576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315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2584221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78" indent="0">
              <a:buNone/>
              <a:defRPr sz="1800">
                <a:solidFill>
                  <a:schemeClr val="tx1">
                    <a:tint val="75000"/>
                  </a:schemeClr>
                </a:solidFill>
              </a:defRPr>
            </a:lvl2pPr>
            <a:lvl3pPr marL="913157" indent="0">
              <a:buNone/>
              <a:defRPr sz="1600">
                <a:solidFill>
                  <a:schemeClr val="tx1">
                    <a:tint val="75000"/>
                  </a:schemeClr>
                </a:solidFill>
              </a:defRPr>
            </a:lvl3pPr>
            <a:lvl4pPr marL="1369735" indent="0">
              <a:buNone/>
              <a:defRPr sz="1400">
                <a:solidFill>
                  <a:schemeClr val="tx1">
                    <a:tint val="75000"/>
                  </a:schemeClr>
                </a:solidFill>
              </a:defRPr>
            </a:lvl4pPr>
            <a:lvl5pPr marL="1826313" indent="0">
              <a:buNone/>
              <a:defRPr sz="1400">
                <a:solidFill>
                  <a:schemeClr val="tx1">
                    <a:tint val="75000"/>
                  </a:schemeClr>
                </a:solidFill>
              </a:defRPr>
            </a:lvl5pPr>
            <a:lvl6pPr marL="2282891" indent="0">
              <a:buNone/>
              <a:defRPr sz="1400">
                <a:solidFill>
                  <a:schemeClr val="tx1">
                    <a:tint val="75000"/>
                  </a:schemeClr>
                </a:solidFill>
              </a:defRPr>
            </a:lvl6pPr>
            <a:lvl7pPr marL="2739470" indent="0">
              <a:buNone/>
              <a:defRPr sz="1400">
                <a:solidFill>
                  <a:schemeClr val="tx1">
                    <a:tint val="75000"/>
                  </a:schemeClr>
                </a:solidFill>
              </a:defRPr>
            </a:lvl7pPr>
            <a:lvl8pPr marL="3196048" indent="0">
              <a:buNone/>
              <a:defRPr sz="1400">
                <a:solidFill>
                  <a:schemeClr val="tx1">
                    <a:tint val="75000"/>
                  </a:schemeClr>
                </a:solidFill>
              </a:defRPr>
            </a:lvl8pPr>
            <a:lvl9pPr marL="365262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315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2293819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315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2796808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78" indent="0">
              <a:buNone/>
              <a:defRPr sz="2000" b="1"/>
            </a:lvl2pPr>
            <a:lvl3pPr marL="913157" indent="0">
              <a:buNone/>
              <a:defRPr sz="1800" b="1"/>
            </a:lvl3pPr>
            <a:lvl4pPr marL="1369735" indent="0">
              <a:buNone/>
              <a:defRPr sz="1600" b="1"/>
            </a:lvl4pPr>
            <a:lvl5pPr marL="1826313" indent="0">
              <a:buNone/>
              <a:defRPr sz="1600" b="1"/>
            </a:lvl5pPr>
            <a:lvl6pPr marL="2282891" indent="0">
              <a:buNone/>
              <a:defRPr sz="1600" b="1"/>
            </a:lvl6pPr>
            <a:lvl7pPr marL="2739470" indent="0">
              <a:buNone/>
              <a:defRPr sz="1600" b="1"/>
            </a:lvl7pPr>
            <a:lvl8pPr marL="3196048" indent="0">
              <a:buNone/>
              <a:defRPr sz="1600" b="1"/>
            </a:lvl8pPr>
            <a:lvl9pPr marL="36526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78" indent="0">
              <a:buNone/>
              <a:defRPr sz="2000" b="1"/>
            </a:lvl2pPr>
            <a:lvl3pPr marL="913157" indent="0">
              <a:buNone/>
              <a:defRPr sz="1800" b="1"/>
            </a:lvl3pPr>
            <a:lvl4pPr marL="1369735" indent="0">
              <a:buNone/>
              <a:defRPr sz="1600" b="1"/>
            </a:lvl4pPr>
            <a:lvl5pPr marL="1826313" indent="0">
              <a:buNone/>
              <a:defRPr sz="1600" b="1"/>
            </a:lvl5pPr>
            <a:lvl6pPr marL="2282891" indent="0">
              <a:buNone/>
              <a:defRPr sz="1600" b="1"/>
            </a:lvl6pPr>
            <a:lvl7pPr marL="2739470" indent="0">
              <a:buNone/>
              <a:defRPr sz="1600" b="1"/>
            </a:lvl7pPr>
            <a:lvl8pPr marL="3196048" indent="0">
              <a:buNone/>
              <a:defRPr sz="1600" b="1"/>
            </a:lvl8pPr>
            <a:lvl9pPr marL="36526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3157"/>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3627071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315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1523725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315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24575541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315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36439405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315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1120478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315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427276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315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822878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315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13630488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315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17779861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315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2337796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315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28771467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315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6676892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315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42769340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315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23792883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315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41540952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315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848964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4/12/2025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315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23402979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315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20840805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315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19563830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315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29426668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315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9815931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315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12464588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3157"/>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37506534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30"/>
            <a:ext cx="3008313" cy="3518297"/>
          </a:xfrm>
        </p:spPr>
        <p:txBody>
          <a:bodyPr/>
          <a:lstStyle>
            <a:lvl1pPr marL="0" indent="0">
              <a:buNone/>
              <a:defRPr sz="1400"/>
            </a:lvl1pPr>
            <a:lvl2pPr marL="456578" indent="0">
              <a:buNone/>
              <a:defRPr sz="1200"/>
            </a:lvl2pPr>
            <a:lvl3pPr marL="913157" indent="0">
              <a:buNone/>
              <a:defRPr sz="1000"/>
            </a:lvl3pPr>
            <a:lvl4pPr marL="1369735" indent="0">
              <a:buNone/>
              <a:defRPr sz="900"/>
            </a:lvl4pPr>
            <a:lvl5pPr marL="1826313" indent="0">
              <a:buNone/>
              <a:defRPr sz="900"/>
            </a:lvl5pPr>
            <a:lvl6pPr marL="2282891" indent="0">
              <a:buNone/>
              <a:defRPr sz="900"/>
            </a:lvl6pPr>
            <a:lvl7pPr marL="2739470" indent="0">
              <a:buNone/>
              <a:defRPr sz="900"/>
            </a:lvl7pPr>
            <a:lvl8pPr marL="3196048" indent="0">
              <a:buNone/>
              <a:defRPr sz="900"/>
            </a:lvl8pPr>
            <a:lvl9pPr marL="365262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315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31639029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78" indent="0">
              <a:buNone/>
              <a:defRPr sz="2800"/>
            </a:lvl2pPr>
            <a:lvl3pPr marL="913157" indent="0">
              <a:buNone/>
              <a:defRPr sz="2400"/>
            </a:lvl3pPr>
            <a:lvl4pPr marL="1369735" indent="0">
              <a:buNone/>
              <a:defRPr sz="2000"/>
            </a:lvl4pPr>
            <a:lvl5pPr marL="1826313" indent="0">
              <a:buNone/>
              <a:defRPr sz="2000"/>
            </a:lvl5pPr>
            <a:lvl6pPr marL="2282891" indent="0">
              <a:buNone/>
              <a:defRPr sz="2000"/>
            </a:lvl6pPr>
            <a:lvl7pPr marL="2739470" indent="0">
              <a:buNone/>
              <a:defRPr sz="2000"/>
            </a:lvl7pPr>
            <a:lvl8pPr marL="3196048" indent="0">
              <a:buNone/>
              <a:defRPr sz="2000"/>
            </a:lvl8pPr>
            <a:lvl9pPr marL="3652626"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78" indent="0">
              <a:buNone/>
              <a:defRPr sz="1200"/>
            </a:lvl2pPr>
            <a:lvl3pPr marL="913157" indent="0">
              <a:buNone/>
              <a:defRPr sz="1000"/>
            </a:lvl3pPr>
            <a:lvl4pPr marL="1369735" indent="0">
              <a:buNone/>
              <a:defRPr sz="900"/>
            </a:lvl4pPr>
            <a:lvl5pPr marL="1826313" indent="0">
              <a:buNone/>
              <a:defRPr sz="900"/>
            </a:lvl5pPr>
            <a:lvl6pPr marL="2282891" indent="0">
              <a:buNone/>
              <a:defRPr sz="900"/>
            </a:lvl6pPr>
            <a:lvl7pPr marL="2739470" indent="0">
              <a:buNone/>
              <a:defRPr sz="900"/>
            </a:lvl7pPr>
            <a:lvl8pPr marL="3196048" indent="0">
              <a:buNone/>
              <a:defRPr sz="900"/>
            </a:lvl8pPr>
            <a:lvl9pPr marL="365262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315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7482442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315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2212265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315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23393549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2885544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1932810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3495205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0287671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7519803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7040208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790886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4895928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16637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44388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7150227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8412979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104501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847739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787392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397852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71591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236520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842980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6016377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860092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3278514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177422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744479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677577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939780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7498041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6468322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88117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4842857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3774254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844207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958085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image" Target="../media/image1.jpg"/><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8" Type="http://schemas.openxmlformats.org/officeDocument/2006/relationships/slideLayout" Target="../slideLayouts/slideLayout31.xml"/><Relationship Id="rId3"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jp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4.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1.jp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5.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1.jp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6.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4/12/2025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defTabSz="914400">
              <a:buClr>
                <a:srgbClr val="000000"/>
              </a:buClr>
              <a:buFont typeface="Arial"/>
              <a:buNone/>
            </a:pPr>
            <a:endParaRPr kern="0"/>
          </a:p>
        </p:txBody>
      </p:sp>
      <p:sp>
        <p:nvSpPr>
          <p:cNvPr id="13" name="Google Shape;13;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defTabSz="914400">
              <a:buClr>
                <a:srgbClr val="000000"/>
              </a:buClr>
              <a:buFont typeface="Arial"/>
              <a:buNone/>
            </a:pPr>
            <a:endParaRPr kern="0"/>
          </a:p>
        </p:txBody>
      </p:sp>
      <p:sp>
        <p:nvSpPr>
          <p:cNvPr id="14" name="Google Shape;14;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pPr defTabSz="914400">
                <a:buClr>
                  <a:srgbClr val="000000"/>
                </a:buClr>
                <a:buFont typeface="Arial"/>
                <a:buNone/>
              </a:pPr>
              <a:t>‹#›</a:t>
            </a:fld>
            <a:endParaRPr kern="0"/>
          </a:p>
        </p:txBody>
      </p:sp>
    </p:spTree>
    <p:extLst>
      <p:ext uri="{BB962C8B-B14F-4D97-AF65-F5344CB8AC3E}">
        <p14:creationId xmlns:p14="http://schemas.microsoft.com/office/powerpoint/2010/main" val="1320842641"/>
      </p:ext>
    </p:extLst>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pPr defTabSz="913157"/>
            <a:fld id="{4CEF851F-4C9B-4ED8-A706-7687066F5A2C}" type="datetimeFigureOut">
              <a:rPr lang="en-US" smtClean="0">
                <a:solidFill>
                  <a:prstClr val="black">
                    <a:tint val="75000"/>
                  </a:prstClr>
                </a:solidFill>
              </a:rPr>
              <a:pPr defTabSz="913157"/>
              <a:t>4/12/2025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pPr defTabSz="913157"/>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pPr defTabSz="913157"/>
            <a:fld id="{46F2045C-80A1-433A-B3B9-3018D210B466}" type="slidenum">
              <a:rPr lang="en-US" smtClean="0">
                <a:solidFill>
                  <a:prstClr val="black">
                    <a:tint val="75000"/>
                  </a:prstClr>
                </a:solidFill>
              </a:rPr>
              <a:pPr defTabSz="913157"/>
              <a:t>‹#›</a:t>
            </a:fld>
            <a:endParaRPr lang="en-US">
              <a:solidFill>
                <a:prstClr val="black">
                  <a:tint val="75000"/>
                </a:prstClr>
              </a:solidFill>
            </a:endParaRPr>
          </a:p>
        </p:txBody>
      </p:sp>
    </p:spTree>
    <p:extLst>
      <p:ext uri="{BB962C8B-B14F-4D97-AF65-F5344CB8AC3E}">
        <p14:creationId xmlns:p14="http://schemas.microsoft.com/office/powerpoint/2010/main" val="69684158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712" r:id="rId37"/>
  </p:sldLayoutIdLst>
  <p:txStyles>
    <p:titleStyle>
      <a:lvl1pPr algn="ctr" defTabSz="913157" rtl="0" eaLnBrk="1" latinLnBrk="0" hangingPunct="1">
        <a:spcBef>
          <a:spcPct val="0"/>
        </a:spcBef>
        <a:buNone/>
        <a:defRPr sz="4400" kern="1200">
          <a:solidFill>
            <a:schemeClr val="tx1"/>
          </a:solidFill>
          <a:latin typeface="+mj-lt"/>
          <a:ea typeface="+mj-ea"/>
          <a:cs typeface="+mj-cs"/>
        </a:defRPr>
      </a:lvl1pPr>
    </p:titleStyle>
    <p:bodyStyle>
      <a:lvl1pPr marL="342434" indent="-342434" algn="l" defTabSz="91315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40" indent="-285362" algn="l" defTabSz="91315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45" indent="-228290" algn="l" defTabSz="91315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24" indent="-228290" algn="l" defTabSz="91315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03" indent="-228290" algn="l" defTabSz="91315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180" indent="-228290" algn="l" defTabSz="91315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758" indent="-228290" algn="l" defTabSz="91315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337" indent="-228290" algn="l" defTabSz="91315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915" indent="-228290" algn="l" defTabSz="91315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57" rtl="0" eaLnBrk="1" latinLnBrk="0" hangingPunct="1">
        <a:defRPr sz="1800" kern="1200">
          <a:solidFill>
            <a:schemeClr val="tx1"/>
          </a:solidFill>
          <a:latin typeface="+mn-lt"/>
          <a:ea typeface="+mn-ea"/>
          <a:cs typeface="+mn-cs"/>
        </a:defRPr>
      </a:lvl1pPr>
      <a:lvl2pPr marL="456578" algn="l" defTabSz="913157" rtl="0" eaLnBrk="1" latinLnBrk="0" hangingPunct="1">
        <a:defRPr sz="1800" kern="1200">
          <a:solidFill>
            <a:schemeClr val="tx1"/>
          </a:solidFill>
          <a:latin typeface="+mn-lt"/>
          <a:ea typeface="+mn-ea"/>
          <a:cs typeface="+mn-cs"/>
        </a:defRPr>
      </a:lvl2pPr>
      <a:lvl3pPr marL="913157" algn="l" defTabSz="913157" rtl="0" eaLnBrk="1" latinLnBrk="0" hangingPunct="1">
        <a:defRPr sz="1800" kern="1200">
          <a:solidFill>
            <a:schemeClr val="tx1"/>
          </a:solidFill>
          <a:latin typeface="+mn-lt"/>
          <a:ea typeface="+mn-ea"/>
          <a:cs typeface="+mn-cs"/>
        </a:defRPr>
      </a:lvl3pPr>
      <a:lvl4pPr marL="1369735" algn="l" defTabSz="913157" rtl="0" eaLnBrk="1" latinLnBrk="0" hangingPunct="1">
        <a:defRPr sz="1800" kern="1200">
          <a:solidFill>
            <a:schemeClr val="tx1"/>
          </a:solidFill>
          <a:latin typeface="+mn-lt"/>
          <a:ea typeface="+mn-ea"/>
          <a:cs typeface="+mn-cs"/>
        </a:defRPr>
      </a:lvl4pPr>
      <a:lvl5pPr marL="1826313" algn="l" defTabSz="913157" rtl="0" eaLnBrk="1" latinLnBrk="0" hangingPunct="1">
        <a:defRPr sz="1800" kern="1200">
          <a:solidFill>
            <a:schemeClr val="tx1"/>
          </a:solidFill>
          <a:latin typeface="+mn-lt"/>
          <a:ea typeface="+mn-ea"/>
          <a:cs typeface="+mn-cs"/>
        </a:defRPr>
      </a:lvl5pPr>
      <a:lvl6pPr marL="2282891" algn="l" defTabSz="913157" rtl="0" eaLnBrk="1" latinLnBrk="0" hangingPunct="1">
        <a:defRPr sz="1800" kern="1200">
          <a:solidFill>
            <a:schemeClr val="tx1"/>
          </a:solidFill>
          <a:latin typeface="+mn-lt"/>
          <a:ea typeface="+mn-ea"/>
          <a:cs typeface="+mn-cs"/>
        </a:defRPr>
      </a:lvl6pPr>
      <a:lvl7pPr marL="2739470" algn="l" defTabSz="913157" rtl="0" eaLnBrk="1" latinLnBrk="0" hangingPunct="1">
        <a:defRPr sz="1800" kern="1200">
          <a:solidFill>
            <a:schemeClr val="tx1"/>
          </a:solidFill>
          <a:latin typeface="+mn-lt"/>
          <a:ea typeface="+mn-ea"/>
          <a:cs typeface="+mn-cs"/>
        </a:defRPr>
      </a:lvl7pPr>
      <a:lvl8pPr marL="3196048" algn="l" defTabSz="913157" rtl="0" eaLnBrk="1" latinLnBrk="0" hangingPunct="1">
        <a:defRPr sz="1800" kern="1200">
          <a:solidFill>
            <a:schemeClr val="tx1"/>
          </a:solidFill>
          <a:latin typeface="+mn-lt"/>
          <a:ea typeface="+mn-ea"/>
          <a:cs typeface="+mn-cs"/>
        </a:defRPr>
      </a:lvl8pPr>
      <a:lvl9pPr marL="3652626" algn="l" defTabSz="91315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4384632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8977428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5A9A8B0-50BA-42DD-B248-98118706A404}" type="datetimeFigureOut">
              <a:rPr lang="en-US" smtClean="0">
                <a:solidFill>
                  <a:prstClr val="black">
                    <a:tint val="75000"/>
                  </a:prstClr>
                </a:solidFill>
              </a:rPr>
              <a:pPr defTabSz="685800"/>
              <a:t>4/12/2025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5747F625-19BD-49CF-89C9-DCCCCCFA2CB7}"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42224364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7.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8.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8.xml"/><Relationship Id="rId1" Type="http://schemas.openxmlformats.org/officeDocument/2006/relationships/tags" Target="../tags/tag1.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327" y="2471275"/>
            <a:ext cx="7084629"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Aachen" panose="02020500000000000000" pitchFamily="18" charset="0"/>
              <a:cs typeface="Arial" panose="020B0604020202020204" pitchFamily="34" charset="0"/>
            </a:endParaRPr>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Aachen" panose="02020500000000000000" pitchFamily="18" charset="0"/>
              <a:cs typeface="Arial" panose="020B0604020202020204" pitchFamily="34" charset="0"/>
            </a:endParaRPr>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latin typeface="Arial" panose="020B0604020202020204" pitchFamily="34" charset="0"/>
              <a:ea typeface="Aachen" panose="02020500000000000000" pitchFamily="18" charset="0"/>
              <a:cs typeface="Arial" panose="020B0604020202020204" pitchFamily="34" charset="0"/>
            </a:endParaRPr>
          </a:p>
        </p:txBody>
      </p:sp>
      <p:grpSp>
        <p:nvGrpSpPr>
          <p:cNvPr id="20" name="Group 19"/>
          <p:cNvGrpSpPr/>
          <p:nvPr/>
        </p:nvGrpSpPr>
        <p:grpSpPr>
          <a:xfrm>
            <a:off x="632060" y="2400233"/>
            <a:ext cx="8083358" cy="1017587"/>
            <a:chOff x="1143000" y="2412173"/>
            <a:chExt cx="6781799" cy="1017587"/>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928069"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143000" y="2653275"/>
              <a:ext cx="6781799" cy="523208"/>
            </a:xfrm>
            <a:prstGeom prst="rect">
              <a:avLst/>
            </a:prstGeom>
            <a:noFill/>
          </p:spPr>
          <p:txBody>
            <a:bodyPr wrap="square" lIns="91428" tIns="45714" rIns="91428" bIns="45714" rtlCol="0">
              <a:spAutoFit/>
            </a:bodyPr>
            <a:lstStyle/>
            <a:p>
              <a:pPr algn="ctr"/>
              <a:r>
                <a:rPr lang="en-US" sz="2800" b="1" dirty="0">
                  <a:solidFill>
                    <a:srgbClr val="00863D"/>
                  </a:solidFill>
                  <a:latin typeface="Arial" panose="020B0604020202020204" pitchFamily="34" charset="0"/>
                  <a:ea typeface="Aachen" panose="02020500000000000000" pitchFamily="18" charset="0"/>
                  <a:cs typeface="Arial" panose="020B0604020202020204" pitchFamily="34" charset="0"/>
                </a:rPr>
                <a:t>CUỘC THI TÀI NĂNG RỪNG XANH</a:t>
              </a: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738243" y="372310"/>
            <a:ext cx="7086600" cy="830985"/>
          </a:xfrm>
          <a:prstGeom prst="rect">
            <a:avLst/>
          </a:prstGeom>
          <a:noFill/>
        </p:spPr>
        <p:txBody>
          <a:bodyPr wrap="square" lIns="91428" tIns="45714" rIns="91428" bIns="45714" rtlCol="0">
            <a:spAutoFit/>
          </a:bodyPr>
          <a:lstStyle/>
          <a:p>
            <a:pPr algn="ctr"/>
            <a:r>
              <a:rPr lang="en-US" sz="4800" b="1" dirty="0" err="1">
                <a:ln w="3175">
                  <a:solidFill>
                    <a:schemeClr val="bg1"/>
                  </a:solidFill>
                </a:ln>
                <a:solidFill>
                  <a:schemeClr val="bg1"/>
                </a:solidFill>
                <a:latin typeface="Arial" panose="020B0604020202020204" pitchFamily="34" charset="0"/>
                <a:ea typeface="Aachen" panose="02020500000000000000" pitchFamily="18" charset="0"/>
                <a:cs typeface="Arial" panose="020B0604020202020204" pitchFamily="34" charset="0"/>
              </a:rPr>
              <a:t>THIÊN</a:t>
            </a:r>
            <a:r>
              <a:rPr lang="en-US" sz="4800" b="1" dirty="0">
                <a:ln w="3175">
                  <a:solidFill>
                    <a:schemeClr val="bg1"/>
                  </a:solidFill>
                </a:ln>
                <a:solidFill>
                  <a:schemeClr val="bg1"/>
                </a:solidFill>
                <a:latin typeface="Arial" panose="020B0604020202020204" pitchFamily="34" charset="0"/>
                <a:ea typeface="Aachen" panose="02020500000000000000" pitchFamily="18" charset="0"/>
                <a:cs typeface="Arial" panose="020B0604020202020204" pitchFamily="34" charset="0"/>
              </a:rPr>
              <a:t> </a:t>
            </a:r>
            <a:r>
              <a:rPr lang="en-US" sz="4800" b="1" dirty="0" err="1">
                <a:ln w="3175">
                  <a:solidFill>
                    <a:schemeClr val="bg1"/>
                  </a:solidFill>
                </a:ln>
                <a:solidFill>
                  <a:schemeClr val="bg1"/>
                </a:solidFill>
                <a:latin typeface="Arial" panose="020B0604020202020204" pitchFamily="34" charset="0"/>
                <a:ea typeface="Aachen" panose="02020500000000000000" pitchFamily="18" charset="0"/>
                <a:cs typeface="Arial" panose="020B0604020202020204" pitchFamily="34" charset="0"/>
              </a:rPr>
              <a:t>NHIÊN</a:t>
            </a:r>
            <a:r>
              <a:rPr lang="en-US" sz="4800" b="1" dirty="0">
                <a:ln w="3175">
                  <a:solidFill>
                    <a:schemeClr val="bg1"/>
                  </a:solidFill>
                </a:ln>
                <a:solidFill>
                  <a:schemeClr val="bg1"/>
                </a:solidFill>
                <a:latin typeface="Arial" panose="020B0604020202020204" pitchFamily="34" charset="0"/>
                <a:ea typeface="Aachen" panose="02020500000000000000" pitchFamily="18" charset="0"/>
                <a:cs typeface="Arial" panose="020B0604020202020204" pitchFamily="34" charset="0"/>
              </a:rPr>
              <a:t> </a:t>
            </a:r>
            <a:r>
              <a:rPr lang="en-US" sz="4800" b="1" dirty="0" err="1">
                <a:ln w="3175">
                  <a:solidFill>
                    <a:schemeClr val="bg1"/>
                  </a:solidFill>
                </a:ln>
                <a:solidFill>
                  <a:schemeClr val="bg1"/>
                </a:solidFill>
                <a:latin typeface="Arial" panose="020B0604020202020204" pitchFamily="34" charset="0"/>
                <a:ea typeface="Aachen" panose="02020500000000000000" pitchFamily="18" charset="0"/>
                <a:cs typeface="Arial" panose="020B0604020202020204" pitchFamily="34" charset="0"/>
              </a:rPr>
              <a:t>KÌ</a:t>
            </a:r>
            <a:r>
              <a:rPr lang="en-US" sz="4800" b="1" dirty="0">
                <a:ln w="3175">
                  <a:solidFill>
                    <a:schemeClr val="bg1"/>
                  </a:solidFill>
                </a:ln>
                <a:solidFill>
                  <a:schemeClr val="bg1"/>
                </a:solidFill>
                <a:latin typeface="Arial" panose="020B0604020202020204" pitchFamily="34" charset="0"/>
                <a:ea typeface="Aachen" panose="02020500000000000000" pitchFamily="18" charset="0"/>
                <a:cs typeface="Arial" panose="020B0604020202020204" pitchFamily="34" charset="0"/>
              </a:rPr>
              <a:t> </a:t>
            </a:r>
            <a:r>
              <a:rPr lang="en-US" sz="4800" b="1" dirty="0" err="1">
                <a:ln w="3175">
                  <a:solidFill>
                    <a:schemeClr val="bg1"/>
                  </a:solidFill>
                </a:ln>
                <a:solidFill>
                  <a:schemeClr val="bg1"/>
                </a:solidFill>
                <a:latin typeface="Arial" panose="020B0604020202020204" pitchFamily="34" charset="0"/>
                <a:ea typeface="Aachen" panose="02020500000000000000" pitchFamily="18" charset="0"/>
                <a:cs typeface="Arial" panose="020B0604020202020204" pitchFamily="34" charset="0"/>
              </a:rPr>
              <a:t>THÚ</a:t>
            </a:r>
            <a:endParaRPr lang="en-US" sz="4800" b="1" dirty="0">
              <a:ln w="3175">
                <a:solidFill>
                  <a:schemeClr val="bg1"/>
                </a:solidFill>
              </a:ln>
              <a:solidFill>
                <a:schemeClr val="bg1"/>
              </a:solidFill>
              <a:latin typeface="Arial" panose="020B0604020202020204" pitchFamily="34" charset="0"/>
              <a:ea typeface="Aachen" panose="02020500000000000000" pitchFamily="18" charset="0"/>
              <a:cs typeface="Arial" panose="020B0604020202020204" pitchFamily="34" charset="0"/>
            </a:endParaRPr>
          </a:p>
        </p:txBody>
      </p:sp>
      <p:sp>
        <p:nvSpPr>
          <p:cNvPr id="33" name="TextBox 32"/>
          <p:cNvSpPr txBox="1"/>
          <p:nvPr/>
        </p:nvSpPr>
        <p:spPr>
          <a:xfrm>
            <a:off x="381000" y="2421929"/>
            <a:ext cx="1524000" cy="954095"/>
          </a:xfrm>
          <a:prstGeom prst="rect">
            <a:avLst/>
          </a:prstGeom>
          <a:noFill/>
        </p:spPr>
        <p:txBody>
          <a:bodyPr wrap="square" lIns="91428" tIns="45714" rIns="91428" bIns="45714" rtlCol="0">
            <a:spAutoFit/>
          </a:bodyPr>
          <a:lstStyle/>
          <a:p>
            <a:pPr algn="ctr"/>
            <a:r>
              <a:rPr lang="en-US" sz="2400" b="1">
                <a:solidFill>
                  <a:schemeClr val="bg1"/>
                </a:solidFill>
                <a:latin typeface="Arial" panose="020B0604020202020204" pitchFamily="34" charset="0"/>
                <a:ea typeface="Aachen" panose="02020500000000000000" pitchFamily="18" charset="0"/>
                <a:cs typeface="Arial" panose="020B0604020202020204" pitchFamily="34" charset="0"/>
              </a:rPr>
              <a:t>Bài</a:t>
            </a:r>
          </a:p>
          <a:p>
            <a:pPr algn="ctr"/>
            <a:r>
              <a:rPr lang="en-US" sz="3200" b="1">
                <a:solidFill>
                  <a:schemeClr val="bg1"/>
                </a:solidFill>
                <a:latin typeface="Arial" panose="020B0604020202020204" pitchFamily="34" charset="0"/>
                <a:ea typeface="Aachen" panose="02020500000000000000" pitchFamily="18" charset="0"/>
                <a:cs typeface="Arial" panose="020B0604020202020204" pitchFamily="34" charset="0"/>
              </a:rPr>
              <a:t>4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125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4937477"/>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b="1" kern="0" dirty="0" err="1">
                <a:latin typeface="+mj-lt"/>
                <a:ea typeface="Arial Rounded"/>
                <a:cs typeface="Arial Rounded"/>
                <a:sym typeface="Arial Rounded"/>
              </a:rPr>
              <a:t>Cuộc</a:t>
            </a:r>
            <a:r>
              <a:rPr lang="en-US" sz="2600" b="1" kern="0" dirty="0">
                <a:latin typeface="+mj-lt"/>
                <a:ea typeface="Arial Rounded"/>
                <a:cs typeface="Arial Rounded"/>
                <a:sym typeface="Arial Rounded"/>
              </a:rPr>
              <a:t> </a:t>
            </a:r>
            <a:r>
              <a:rPr lang="en-US" sz="2600" b="1" kern="0" dirty="0" err="1">
                <a:latin typeface="+mj-lt"/>
                <a:ea typeface="Arial Rounded"/>
                <a:cs typeface="Arial Rounded"/>
                <a:sym typeface="Arial Rounded"/>
              </a:rPr>
              <a:t>thi</a:t>
            </a:r>
            <a:r>
              <a:rPr lang="en-US" sz="2600" b="1" kern="0" dirty="0">
                <a:latin typeface="+mj-lt"/>
                <a:ea typeface="Arial Rounded"/>
                <a:cs typeface="Arial Rounded"/>
                <a:sym typeface="Arial Rounded"/>
              </a:rPr>
              <a:t> </a:t>
            </a:r>
            <a:r>
              <a:rPr lang="en-US" sz="2600" b="1" kern="0" dirty="0" err="1">
                <a:latin typeface="+mj-lt"/>
                <a:ea typeface="Arial Rounded"/>
                <a:cs typeface="Arial Rounded"/>
                <a:sym typeface="Arial Rounded"/>
              </a:rPr>
              <a:t>tài</a:t>
            </a:r>
            <a:r>
              <a:rPr lang="en-US" sz="2600" b="1" kern="0" dirty="0">
                <a:latin typeface="+mj-lt"/>
                <a:ea typeface="Arial Rounded"/>
                <a:cs typeface="Arial Rounded"/>
                <a:sym typeface="Arial Rounded"/>
              </a:rPr>
              <a:t> </a:t>
            </a:r>
            <a:r>
              <a:rPr lang="en-US" sz="2600" b="1" kern="0" dirty="0" err="1">
                <a:latin typeface="+mj-lt"/>
                <a:ea typeface="Arial Rounded"/>
                <a:cs typeface="Arial Rounded"/>
                <a:sym typeface="Arial Rounded"/>
              </a:rPr>
              <a:t>năng</a:t>
            </a:r>
            <a:r>
              <a:rPr lang="en-US" sz="2600" b="1" kern="0" dirty="0">
                <a:latin typeface="+mj-lt"/>
                <a:ea typeface="Arial Rounded"/>
                <a:cs typeface="Arial Rounded"/>
                <a:sym typeface="Arial Rounded"/>
              </a:rPr>
              <a:t> </a:t>
            </a:r>
            <a:r>
              <a:rPr lang="en-US" sz="2600" b="1" kern="0" dirty="0" err="1">
                <a:latin typeface="+mj-lt"/>
                <a:ea typeface="Arial Rounded"/>
                <a:cs typeface="Arial Rounded"/>
                <a:sym typeface="Arial Rounded"/>
              </a:rPr>
              <a:t>rừng</a:t>
            </a:r>
            <a:r>
              <a:rPr lang="en-US" sz="2600" b="1" kern="0" dirty="0">
                <a:latin typeface="+mj-lt"/>
                <a:ea typeface="Arial Rounded"/>
                <a:cs typeface="Arial Rounded"/>
                <a:sym typeface="Arial Rounded"/>
              </a:rPr>
              <a:t> </a:t>
            </a:r>
            <a:r>
              <a:rPr lang="en-US" sz="2600" b="1" kern="0" dirty="0" err="1">
                <a:latin typeface="+mj-lt"/>
                <a:ea typeface="Arial Rounded"/>
                <a:cs typeface="Arial Rounded"/>
                <a:sym typeface="Arial Rounded"/>
              </a:rPr>
              <a:t>xanh</a:t>
            </a:r>
            <a:endParaRPr lang="en-US" sz="2600" b="1" kern="0" dirty="0">
              <a:latin typeface="+mj-lt"/>
              <a:ea typeface="Arial Rounded"/>
              <a:cs typeface="Arial Rounded"/>
              <a:sym typeface="Arial Rounded"/>
            </a:endParaRPr>
          </a:p>
          <a:p>
            <a:pPr algn="just" defTabSz="914400">
              <a:buClr>
                <a:srgbClr val="000000"/>
              </a:buClr>
              <a:buFont typeface="Arial"/>
              <a:buNone/>
            </a:pPr>
            <a:r>
              <a:rPr lang="en-US" sz="2600" kern="0" dirty="0">
                <a:solidFill>
                  <a:srgbClr val="000000"/>
                </a:solidFill>
                <a:latin typeface="+mj-lt"/>
                <a:ea typeface="Arial Rounded"/>
                <a:cs typeface="Arial Rounded"/>
                <a:sym typeface="Arial Rounded"/>
              </a:rPr>
              <a:t>     </a:t>
            </a:r>
            <a:r>
              <a:rPr lang="en-US" sz="2600" kern="0" dirty="0" err="1">
                <a:solidFill>
                  <a:srgbClr val="000000"/>
                </a:solidFill>
                <a:latin typeface="+mj-lt"/>
                <a:ea typeface="Arial Rounded"/>
                <a:cs typeface="Arial Rounded"/>
                <a:sym typeface="Arial Rounded"/>
              </a:rPr>
              <a:t>Mừng</a:t>
            </a:r>
            <a:r>
              <a:rPr lang="en-US" sz="2600" kern="0" dirty="0">
                <a:solidFill>
                  <a:srgbClr val="000000"/>
                </a:solidFill>
                <a:latin typeface="+mj-lt"/>
                <a:ea typeface="Arial Rounded"/>
                <a:cs typeface="Arial Rounded"/>
                <a:sym typeface="Arial Rounded"/>
              </a:rPr>
              <a:t> </a:t>
            </a:r>
            <a:r>
              <a:rPr lang="en-US" sz="2600" kern="0" dirty="0" err="1">
                <a:solidFill>
                  <a:srgbClr val="000000"/>
                </a:solidFill>
                <a:latin typeface="+mj-lt"/>
                <a:ea typeface="Arial Rounded"/>
                <a:cs typeface="Arial Rounded"/>
                <a:sym typeface="Arial Rounded"/>
              </a:rPr>
              <a:t>xuân</a:t>
            </a:r>
            <a:r>
              <a:rPr lang="en-US" sz="2600" kern="0" dirty="0">
                <a:solidFill>
                  <a:srgbClr val="000000"/>
                </a:solidFill>
                <a:latin typeface="+mj-lt"/>
                <a:ea typeface="Arial Rounded"/>
                <a:cs typeface="Arial Rounded"/>
                <a:sym typeface="Arial Rounded"/>
              </a:rPr>
              <a:t>, </a:t>
            </a:r>
            <a:r>
              <a:rPr lang="en-US" sz="2600" kern="0" dirty="0" err="1">
                <a:solidFill>
                  <a:srgbClr val="000000"/>
                </a:solidFill>
                <a:latin typeface="+mj-lt"/>
                <a:ea typeface="Arial Rounded"/>
                <a:cs typeface="Arial Rounded"/>
                <a:sym typeface="Arial Rounded"/>
              </a:rPr>
              <a:t>các</a:t>
            </a:r>
            <a:r>
              <a:rPr lang="en-US" sz="2600" kern="0" dirty="0">
                <a:solidFill>
                  <a:srgbClr val="000000"/>
                </a:solidFill>
                <a:latin typeface="+mj-lt"/>
                <a:ea typeface="Arial Rounded"/>
                <a:cs typeface="Arial Rounded"/>
                <a:sym typeface="Arial Rounded"/>
              </a:rPr>
              <a:t> con </a:t>
            </a:r>
            <a:r>
              <a:rPr lang="en-US" sz="2600" kern="0" dirty="0" err="1">
                <a:solidFill>
                  <a:srgbClr val="000000"/>
                </a:solidFill>
                <a:latin typeface="+mj-lt"/>
                <a:ea typeface="Arial Rounded"/>
                <a:cs typeface="Arial Rounded"/>
                <a:sym typeface="Arial Rounded"/>
              </a:rPr>
              <a:t>vật</a:t>
            </a:r>
            <a:r>
              <a:rPr lang="en-US" sz="2600" kern="0" dirty="0">
                <a:solidFill>
                  <a:srgbClr val="000000"/>
                </a:solidFill>
                <a:latin typeface="+mj-lt"/>
                <a:ea typeface="Arial Rounded"/>
                <a:cs typeface="Arial Rounded"/>
                <a:sym typeface="Arial Rounded"/>
              </a:rPr>
              <a:t> </a:t>
            </a:r>
            <a:r>
              <a:rPr lang="en-US" sz="2600" kern="0" dirty="0" err="1">
                <a:solidFill>
                  <a:srgbClr val="000000"/>
                </a:solidFill>
                <a:latin typeface="+mj-lt"/>
                <a:ea typeface="Arial Rounded"/>
                <a:cs typeface="Arial Rounded"/>
                <a:sym typeface="Arial Rounded"/>
              </a:rPr>
              <a:t>trong</a:t>
            </a:r>
            <a:r>
              <a:rPr lang="en-US" sz="2600" kern="0" dirty="0">
                <a:solidFill>
                  <a:srgbClr val="000000"/>
                </a:solidFill>
                <a:latin typeface="+mj-lt"/>
                <a:ea typeface="Arial Rounded"/>
                <a:cs typeface="Arial Rounded"/>
                <a:sym typeface="Arial Rounded"/>
              </a:rPr>
              <a:t> </a:t>
            </a:r>
            <a:r>
              <a:rPr lang="en-US" sz="2600" kern="0" dirty="0" err="1">
                <a:solidFill>
                  <a:srgbClr val="000000"/>
                </a:solidFill>
                <a:latin typeface="+mj-lt"/>
                <a:ea typeface="Arial Rounded"/>
                <a:cs typeface="Arial Rounded"/>
                <a:sym typeface="Arial Rounded"/>
              </a:rPr>
              <a:t>rừng</a:t>
            </a:r>
            <a:r>
              <a:rPr lang="en-US" sz="2600" kern="0" dirty="0">
                <a:solidFill>
                  <a:srgbClr val="000000"/>
                </a:solidFill>
                <a:latin typeface="+mj-lt"/>
                <a:ea typeface="Arial Rounded"/>
                <a:cs typeface="Arial Rounded"/>
                <a:sym typeface="Arial Rounded"/>
              </a:rPr>
              <a:t> </a:t>
            </a:r>
            <a:r>
              <a:rPr lang="en-US" sz="2600" kern="0" dirty="0" err="1">
                <a:solidFill>
                  <a:srgbClr val="000000"/>
                </a:solidFill>
                <a:latin typeface="+mj-lt"/>
                <a:ea typeface="Arial Rounded"/>
                <a:cs typeface="Arial Rounded"/>
                <a:sym typeface="Arial Rounded"/>
              </a:rPr>
              <a:t>tổ</a:t>
            </a:r>
            <a:r>
              <a:rPr lang="en-US" sz="2600" kern="0" dirty="0">
                <a:solidFill>
                  <a:srgbClr val="000000"/>
                </a:solidFill>
                <a:latin typeface="+mj-lt"/>
                <a:ea typeface="Arial Rounded"/>
                <a:cs typeface="Arial Rounded"/>
                <a:sym typeface="Arial Rounded"/>
              </a:rPr>
              <a:t> </a:t>
            </a:r>
            <a:r>
              <a:rPr lang="en-US" sz="2600" kern="0" dirty="0" err="1">
                <a:solidFill>
                  <a:srgbClr val="000000"/>
                </a:solidFill>
                <a:latin typeface="+mj-lt"/>
                <a:ea typeface="Arial Rounded"/>
                <a:cs typeface="Arial Rounded"/>
                <a:sym typeface="Arial Rounded"/>
              </a:rPr>
              <a:t>chức</a:t>
            </a:r>
            <a:r>
              <a:rPr lang="en-US" sz="2600" kern="0" dirty="0">
                <a:solidFill>
                  <a:srgbClr val="000000"/>
                </a:solidFill>
                <a:latin typeface="+mj-lt"/>
                <a:ea typeface="Arial Rounded"/>
                <a:cs typeface="Arial Rounded"/>
                <a:sym typeface="Arial Rounded"/>
              </a:rPr>
              <a:t> </a:t>
            </a:r>
            <a:r>
              <a:rPr lang="en-US" sz="2600" kern="0" dirty="0" err="1">
                <a:solidFill>
                  <a:srgbClr val="000000"/>
                </a:solidFill>
                <a:latin typeface="+mj-lt"/>
                <a:ea typeface="Arial Rounded"/>
                <a:cs typeface="Arial Rounded"/>
                <a:sym typeface="Arial Rounded"/>
              </a:rPr>
              <a:t>một</a:t>
            </a:r>
            <a:r>
              <a:rPr lang="en-US" sz="2600" kern="0" dirty="0">
                <a:solidFill>
                  <a:srgbClr val="000000"/>
                </a:solidFill>
                <a:latin typeface="+mj-lt"/>
                <a:ea typeface="Arial Rounded"/>
                <a:cs typeface="Arial Rounded"/>
                <a:sym typeface="Arial Rounded"/>
              </a:rPr>
              <a:t> </a:t>
            </a:r>
            <a:r>
              <a:rPr lang="en-US" sz="2600" kern="0" dirty="0" err="1">
                <a:solidFill>
                  <a:srgbClr val="000000"/>
                </a:solidFill>
                <a:latin typeface="+mj-lt"/>
                <a:ea typeface="Arial Rounded"/>
                <a:cs typeface="Arial Rounded"/>
                <a:sym typeface="Arial Rounded"/>
              </a:rPr>
              <a:t>cuộc</a:t>
            </a:r>
            <a:r>
              <a:rPr lang="en-US" sz="2600" kern="0" dirty="0">
                <a:solidFill>
                  <a:srgbClr val="000000"/>
                </a:solidFill>
                <a:latin typeface="+mj-lt"/>
                <a:ea typeface="Arial Rounded"/>
                <a:cs typeface="Arial Rounded"/>
                <a:sym typeface="Arial Rounded"/>
              </a:rPr>
              <a:t> </a:t>
            </a:r>
            <a:r>
              <a:rPr lang="en-US" sz="2600" kern="0" dirty="0" err="1">
                <a:solidFill>
                  <a:srgbClr val="000000"/>
                </a:solidFill>
                <a:latin typeface="+mj-lt"/>
                <a:ea typeface="Arial Rounded"/>
                <a:cs typeface="Arial Rounded"/>
                <a:sym typeface="Arial Rounded"/>
              </a:rPr>
              <a:t>thi</a:t>
            </a:r>
            <a:r>
              <a:rPr lang="en-US" sz="2600" kern="0" dirty="0">
                <a:solidFill>
                  <a:srgbClr val="000000"/>
                </a:solidFill>
                <a:latin typeface="+mj-lt"/>
                <a:ea typeface="Arial Rounded"/>
                <a:cs typeface="Arial Rounded"/>
                <a:sym typeface="Arial Rounded"/>
              </a:rPr>
              <a:t> </a:t>
            </a:r>
            <a:r>
              <a:rPr lang="en-US" sz="2600" kern="0" dirty="0" err="1">
                <a:solidFill>
                  <a:srgbClr val="000000"/>
                </a:solidFill>
                <a:latin typeface="+mj-lt"/>
                <a:ea typeface="Arial Rounded"/>
                <a:cs typeface="Arial Rounded"/>
                <a:sym typeface="Arial Rounded"/>
              </a:rPr>
              <a:t>tài</a:t>
            </a:r>
            <a:r>
              <a:rPr lang="en-US" sz="2600" kern="0" dirty="0">
                <a:solidFill>
                  <a:srgbClr val="000000"/>
                </a:solidFill>
                <a:latin typeface="+mj-lt"/>
                <a:ea typeface="Arial Rounded"/>
                <a:cs typeface="Arial Rounded"/>
                <a:sym typeface="Arial Rounded"/>
              </a:rPr>
              <a:t> </a:t>
            </a:r>
            <a:r>
              <a:rPr lang="en-US" sz="2600" kern="0" dirty="0" err="1">
                <a:solidFill>
                  <a:srgbClr val="000000"/>
                </a:solidFill>
                <a:latin typeface="+mj-lt"/>
                <a:ea typeface="Arial Rounded"/>
                <a:cs typeface="Arial Rounded"/>
                <a:sym typeface="Arial Rounded"/>
              </a:rPr>
              <a:t>năng</a:t>
            </a:r>
            <a:r>
              <a:rPr lang="en-US" sz="2600" kern="0" dirty="0" smtClean="0">
                <a:solidFill>
                  <a:srgbClr val="000000"/>
                </a:solidFill>
                <a:latin typeface="+mj-lt"/>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Đúng</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như</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dự</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kiến</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cuộc</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thi</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mở</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đầu</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bằng</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tiết</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mục</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chim</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yểng</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bắt</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chước</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tiếng</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của</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một</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số</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loài</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vật</a:t>
            </a:r>
            <a:r>
              <a:rPr lang="en-US" sz="2600" kern="0" dirty="0">
                <a:solidFill>
                  <a:srgbClr val="FD0B95"/>
                </a:solidFill>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Tiếp</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theo</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là</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ca</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khúc</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ngoao</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ngoao</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của</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mèo</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rừng</a:t>
            </a:r>
            <a:r>
              <a:rPr lang="en-US" sz="2600" kern="0" dirty="0">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Gõ</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kiến</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chỉ</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trong</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nháy</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mắt</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đã</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khoét</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được</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cái</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tổ</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xinh</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xắn</a:t>
            </a:r>
            <a:r>
              <a:rPr lang="en-US" sz="2600" kern="0" dirty="0">
                <a:solidFill>
                  <a:srgbClr val="FD0B95"/>
                </a:solidFill>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Chim</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công</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khiến</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khán</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giả</a:t>
            </a:r>
            <a:r>
              <a:rPr lang="en-US" sz="2600" kern="0" dirty="0">
                <a:latin typeface="Arial Rounded"/>
                <a:ea typeface="Arial Rounded"/>
                <a:cs typeface="Arial Rounded"/>
                <a:sym typeface="Arial Rounded"/>
              </a:rPr>
              <a:t> say </a:t>
            </a:r>
            <a:r>
              <a:rPr lang="en-US" sz="2600" kern="0" dirty="0" err="1">
                <a:latin typeface="Arial Rounded"/>
                <a:ea typeface="Arial Rounded"/>
                <a:cs typeface="Arial Rounded"/>
                <a:sym typeface="Arial Rounded"/>
              </a:rPr>
              <a:t>mê</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chuếnh</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choáng</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vì</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điệu</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múa</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tuyệt</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đẹp</a:t>
            </a:r>
            <a:r>
              <a:rPr lang="en-US" sz="2600" kern="0" dirty="0">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Voọc</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xám</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với</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tiết</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mục</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đu</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cây</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điêu</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luyện</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làm</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tất</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cả</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trầm</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trồ</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thích</a:t>
            </a:r>
            <a:r>
              <a:rPr lang="en-US" sz="2600" kern="0" dirty="0">
                <a:solidFill>
                  <a:srgbClr val="FD0B95"/>
                </a:solidFill>
                <a:latin typeface="Arial Rounded"/>
                <a:ea typeface="Arial Rounded"/>
                <a:cs typeface="Arial Rounded"/>
                <a:sym typeface="Arial Rounded"/>
              </a:rPr>
              <a:t> </a:t>
            </a:r>
            <a:r>
              <a:rPr lang="en-US" sz="2600" kern="0" dirty="0" err="1">
                <a:solidFill>
                  <a:srgbClr val="FD0B95"/>
                </a:solidFill>
                <a:latin typeface="Arial Rounded"/>
                <a:ea typeface="Arial Rounded"/>
                <a:cs typeface="Arial Rounded"/>
                <a:sym typeface="Arial Rounded"/>
              </a:rPr>
              <a:t>thú</a:t>
            </a:r>
            <a:r>
              <a:rPr lang="en-US" sz="2600" kern="0" dirty="0">
                <a:solidFill>
                  <a:srgbClr val="FD0B95"/>
                </a:solidFill>
                <a:latin typeface="Arial Rounded"/>
                <a:ea typeface="Arial Rounded"/>
                <a:cs typeface="Arial Rounded"/>
                <a:sym typeface="Arial Rounded"/>
              </a:rPr>
              <a:t>.</a:t>
            </a:r>
            <a:r>
              <a:rPr lang="en-US" sz="2600" kern="0" dirty="0" smtClean="0">
                <a:solidFill>
                  <a:srgbClr val="FD0B95"/>
                </a:solidFill>
                <a:latin typeface="+mj-lt"/>
                <a:ea typeface="Arial Rounded"/>
                <a:cs typeface="Arial Rounded"/>
                <a:sym typeface="Arial Rounded"/>
              </a:rPr>
              <a:t> </a:t>
            </a:r>
            <a:endParaRPr lang="en-US" sz="2600" kern="0" dirty="0">
              <a:solidFill>
                <a:srgbClr val="FD0B95"/>
              </a:solidFill>
              <a:latin typeface="+mj-lt"/>
              <a:ea typeface="Arial Rounded"/>
              <a:cs typeface="Arial Rounded"/>
              <a:sym typeface="Arial Rounded"/>
            </a:endParaRPr>
          </a:p>
          <a:p>
            <a:pPr defTabSz="914400">
              <a:buClr>
                <a:srgbClr val="000000"/>
              </a:buClr>
              <a:buFont typeface="Arial"/>
              <a:buNone/>
            </a:pPr>
            <a:r>
              <a:rPr lang="en-US" sz="2600" kern="0" dirty="0">
                <a:solidFill>
                  <a:srgbClr val="000000"/>
                </a:solidFill>
                <a:latin typeface="+mj-lt"/>
                <a:cs typeface="Arial"/>
                <a:sym typeface="Arial Rounded"/>
              </a:rPr>
              <a:t>    </a:t>
            </a:r>
            <a:r>
              <a:rPr lang="en-US" sz="2600" kern="0" dirty="0" err="1">
                <a:latin typeface="+mj-lt"/>
                <a:cs typeface="Arial"/>
                <a:sym typeface="Arial Rounded"/>
              </a:rPr>
              <a:t>Các</a:t>
            </a:r>
            <a:r>
              <a:rPr lang="en-US" sz="2600" kern="0" dirty="0">
                <a:latin typeface="+mj-lt"/>
                <a:cs typeface="Arial"/>
                <a:sym typeface="Arial Rounded"/>
              </a:rPr>
              <a:t> con </a:t>
            </a:r>
            <a:r>
              <a:rPr lang="en-US" sz="2600" kern="0" dirty="0" err="1">
                <a:latin typeface="+mj-lt"/>
                <a:cs typeface="Arial"/>
                <a:sym typeface="Arial Rounded"/>
              </a:rPr>
              <a:t>vật</a:t>
            </a:r>
            <a:r>
              <a:rPr lang="en-US" sz="2600" kern="0" dirty="0">
                <a:latin typeface="+mj-lt"/>
                <a:cs typeface="Arial"/>
                <a:sym typeface="Arial Rounded"/>
              </a:rPr>
              <a:t> </a:t>
            </a:r>
            <a:r>
              <a:rPr lang="en-US" sz="2600" kern="0" dirty="0" err="1">
                <a:latin typeface="+mj-lt"/>
                <a:cs typeface="Arial"/>
                <a:sym typeface="Arial Rounded"/>
              </a:rPr>
              <a:t>đều</a:t>
            </a:r>
            <a:r>
              <a:rPr lang="en-US" sz="2600" kern="0" dirty="0">
                <a:latin typeface="+mj-lt"/>
                <a:cs typeface="Arial"/>
                <a:sym typeface="Arial Rounded"/>
              </a:rPr>
              <a:t> </a:t>
            </a:r>
            <a:r>
              <a:rPr lang="en-US" sz="2600" kern="0" dirty="0" err="1">
                <a:latin typeface="+mj-lt"/>
                <a:cs typeface="Arial"/>
                <a:sym typeface="Arial Rounded"/>
              </a:rPr>
              <a:t>xứng</a:t>
            </a:r>
            <a:r>
              <a:rPr lang="en-US" sz="2600" kern="0" dirty="0">
                <a:latin typeface="+mj-lt"/>
                <a:cs typeface="Arial"/>
                <a:sym typeface="Arial Rounded"/>
              </a:rPr>
              <a:t> </a:t>
            </a:r>
            <a:r>
              <a:rPr lang="en-US" sz="2600" kern="0" dirty="0" err="1">
                <a:latin typeface="+mj-lt"/>
                <a:cs typeface="Arial"/>
                <a:sym typeface="Arial Rounded"/>
              </a:rPr>
              <a:t>đáng</a:t>
            </a:r>
            <a:r>
              <a:rPr lang="en-US" sz="2600" kern="0" dirty="0">
                <a:latin typeface="+mj-lt"/>
                <a:cs typeface="Arial"/>
                <a:sym typeface="Arial Rounded"/>
              </a:rPr>
              <a:t> </a:t>
            </a:r>
            <a:r>
              <a:rPr lang="en-US" sz="2600" kern="0" dirty="0" err="1">
                <a:latin typeface="+mj-lt"/>
                <a:cs typeface="Arial"/>
                <a:sym typeface="Arial Rounded"/>
              </a:rPr>
              <a:t>nhận</a:t>
            </a:r>
            <a:r>
              <a:rPr lang="en-US" sz="2600" kern="0" dirty="0">
                <a:latin typeface="+mj-lt"/>
                <a:cs typeface="Arial"/>
                <a:sym typeface="Arial Rounded"/>
              </a:rPr>
              <a:t> </a:t>
            </a:r>
            <a:r>
              <a:rPr lang="en-US" sz="2600" kern="0" dirty="0" err="1">
                <a:latin typeface="+mj-lt"/>
                <a:cs typeface="Arial"/>
                <a:sym typeface="Arial Rounded"/>
              </a:rPr>
              <a:t>phần</a:t>
            </a:r>
            <a:r>
              <a:rPr lang="en-US" sz="2600" kern="0" dirty="0">
                <a:latin typeface="+mj-lt"/>
                <a:cs typeface="Arial"/>
                <a:sym typeface="Arial Rounded"/>
              </a:rPr>
              <a:t> </a:t>
            </a:r>
            <a:r>
              <a:rPr lang="en-US" sz="2600" kern="0" dirty="0" err="1">
                <a:latin typeface="+mj-lt"/>
                <a:cs typeface="Arial"/>
                <a:sym typeface="Arial Rounded"/>
              </a:rPr>
              <a:t>thưởng</a:t>
            </a:r>
            <a:r>
              <a:rPr lang="en-US" sz="2600" kern="0" dirty="0">
                <a:latin typeface="+mj-lt"/>
                <a:cs typeface="Arial"/>
                <a:sym typeface="Arial Rounded"/>
              </a:rPr>
              <a:t>. </a:t>
            </a:r>
          </a:p>
          <a:p>
            <a:pPr algn="r" defTabSz="914400">
              <a:buClr>
                <a:srgbClr val="000000"/>
              </a:buClr>
              <a:buFont typeface="Arial"/>
              <a:buNone/>
            </a:pPr>
            <a:r>
              <a:rPr lang="en-US" sz="2400" i="1" kern="0" dirty="0" smtClean="0">
                <a:latin typeface="+mj-lt"/>
                <a:cs typeface="Arial"/>
                <a:sym typeface="Arial Rounded"/>
              </a:rPr>
              <a:t>(</a:t>
            </a:r>
            <a:r>
              <a:rPr lang="en-US" sz="2400" i="1" kern="0" dirty="0" err="1" smtClean="0">
                <a:latin typeface="+mj-lt"/>
                <a:cs typeface="Arial"/>
                <a:sym typeface="Arial Rounded"/>
              </a:rPr>
              <a:t>L</a:t>
            </a:r>
            <a:r>
              <a:rPr lang="en-US" sz="2400" i="1" kern="0" dirty="0" err="1" smtClean="0">
                <a:solidFill>
                  <a:srgbClr val="000000"/>
                </a:solidFill>
                <a:latin typeface="+mj-lt"/>
                <a:cs typeface="Arial"/>
                <a:sym typeface="Arial Rounded"/>
              </a:rPr>
              <a:t>âm</a:t>
            </a:r>
            <a:r>
              <a:rPr lang="en-US" sz="2400" i="1" kern="0" dirty="0" smtClean="0">
                <a:solidFill>
                  <a:srgbClr val="000000"/>
                </a:solidFill>
                <a:latin typeface="+mj-lt"/>
                <a:cs typeface="Arial"/>
                <a:sym typeface="Arial Rounded"/>
              </a:rPr>
              <a:t> </a:t>
            </a:r>
            <a:r>
              <a:rPr lang="en-US" sz="2400" i="1" kern="0" dirty="0" err="1">
                <a:solidFill>
                  <a:srgbClr val="000000"/>
                </a:solidFill>
                <a:latin typeface="+mj-lt"/>
                <a:cs typeface="Arial"/>
                <a:sym typeface="Arial Rounded"/>
              </a:rPr>
              <a:t>Anh</a:t>
            </a:r>
            <a:r>
              <a:rPr lang="en-US" sz="2400" i="1" kern="0" dirty="0" smtClean="0">
                <a:solidFill>
                  <a:srgbClr val="000000"/>
                </a:solidFill>
                <a:latin typeface="+mj-lt"/>
                <a:cs typeface="Arial"/>
                <a:sym typeface="Arial Rounded"/>
              </a:rPr>
              <a:t>)</a:t>
            </a:r>
            <a:endParaRPr sz="2400" i="1" kern="0" dirty="0">
              <a:solidFill>
                <a:srgbClr val="000000"/>
              </a:solidFill>
              <a:latin typeface="+mj-lt"/>
              <a:ea typeface="Arial Rounded"/>
              <a:cs typeface="Arial Rounded"/>
              <a:sym typeface="Arial Rounded"/>
            </a:endParaRPr>
          </a:p>
        </p:txBody>
      </p:sp>
      <p:sp>
        <p:nvSpPr>
          <p:cNvPr id="4" name="Google Shape;241;p6"/>
          <p:cNvSpPr/>
          <p:nvPr/>
        </p:nvSpPr>
        <p:spPr>
          <a:xfrm>
            <a:off x="566057" y="438150"/>
            <a:ext cx="228600" cy="381000"/>
          </a:xfrm>
          <a:prstGeom prst="flowChartConnector">
            <a:avLst/>
          </a:prstGeom>
          <a:solidFill>
            <a:schemeClr val="accent6">
              <a:lumMod val="50000"/>
            </a:schemeClr>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chemeClr val="bg1"/>
                </a:solidFill>
                <a:latin typeface="Times New Roman"/>
                <a:ea typeface="Times New Roman"/>
                <a:cs typeface="Times New Roman"/>
                <a:sym typeface="Times New Roman"/>
              </a:rPr>
              <a:t>1</a:t>
            </a:r>
            <a:endParaRPr sz="2400" b="1" kern="0" dirty="0">
              <a:solidFill>
                <a:schemeClr val="bg1"/>
              </a:solidFill>
              <a:latin typeface="Times New Roman"/>
              <a:ea typeface="Times New Roman"/>
              <a:cs typeface="Times New Roman"/>
              <a:sym typeface="Times New Roman"/>
            </a:endParaRPr>
          </a:p>
        </p:txBody>
      </p:sp>
      <p:sp>
        <p:nvSpPr>
          <p:cNvPr id="5" name="Google Shape;241;p6"/>
          <p:cNvSpPr/>
          <p:nvPr/>
        </p:nvSpPr>
        <p:spPr>
          <a:xfrm>
            <a:off x="2133600" y="819150"/>
            <a:ext cx="228600" cy="381000"/>
          </a:xfrm>
          <a:prstGeom prst="flowChartConnector">
            <a:avLst/>
          </a:prstGeom>
          <a:solidFill>
            <a:schemeClr val="accent6">
              <a:lumMod val="50000"/>
            </a:schemeClr>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chemeClr val="bg1"/>
                </a:solidFill>
                <a:latin typeface="Times New Roman"/>
                <a:ea typeface="Times New Roman"/>
                <a:cs typeface="Times New Roman"/>
                <a:sym typeface="Times New Roman"/>
              </a:rPr>
              <a:t>2</a:t>
            </a:r>
            <a:endParaRPr sz="2400" b="1" kern="0" dirty="0">
              <a:solidFill>
                <a:schemeClr val="bg1"/>
              </a:solidFill>
              <a:latin typeface="Times New Roman"/>
              <a:ea typeface="Times New Roman"/>
              <a:cs typeface="Times New Roman"/>
              <a:sym typeface="Times New Roman"/>
            </a:endParaRPr>
          </a:p>
        </p:txBody>
      </p:sp>
      <p:sp>
        <p:nvSpPr>
          <p:cNvPr id="6" name="Google Shape;241;p6"/>
          <p:cNvSpPr/>
          <p:nvPr/>
        </p:nvSpPr>
        <p:spPr>
          <a:xfrm>
            <a:off x="76200" y="1616529"/>
            <a:ext cx="228600" cy="381000"/>
          </a:xfrm>
          <a:prstGeom prst="flowChartConnector">
            <a:avLst/>
          </a:prstGeom>
          <a:solidFill>
            <a:schemeClr val="accent6">
              <a:lumMod val="50000"/>
            </a:schemeClr>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chemeClr val="bg1"/>
                </a:solidFill>
                <a:latin typeface="Times New Roman"/>
                <a:ea typeface="Times New Roman"/>
                <a:cs typeface="Times New Roman"/>
                <a:sym typeface="Times New Roman"/>
              </a:rPr>
              <a:t>3</a:t>
            </a:r>
            <a:endParaRPr sz="2400" b="1" kern="0" dirty="0">
              <a:solidFill>
                <a:schemeClr val="bg1"/>
              </a:solidFill>
              <a:latin typeface="Times New Roman"/>
              <a:ea typeface="Times New Roman"/>
              <a:cs typeface="Times New Roman"/>
              <a:sym typeface="Times New Roman"/>
            </a:endParaRPr>
          </a:p>
        </p:txBody>
      </p:sp>
      <p:sp>
        <p:nvSpPr>
          <p:cNvPr id="7" name="Google Shape;241;p6"/>
          <p:cNvSpPr/>
          <p:nvPr/>
        </p:nvSpPr>
        <p:spPr>
          <a:xfrm>
            <a:off x="8153400" y="1553936"/>
            <a:ext cx="228600" cy="381000"/>
          </a:xfrm>
          <a:prstGeom prst="flowChartConnector">
            <a:avLst/>
          </a:prstGeom>
          <a:solidFill>
            <a:schemeClr val="accent6">
              <a:lumMod val="50000"/>
            </a:schemeClr>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chemeClr val="bg1"/>
                </a:solidFill>
                <a:latin typeface="Times New Roman"/>
                <a:ea typeface="Times New Roman"/>
                <a:cs typeface="Times New Roman"/>
                <a:sym typeface="Times New Roman"/>
              </a:rPr>
              <a:t>4</a:t>
            </a:r>
            <a:endParaRPr sz="2400" b="1" kern="0" dirty="0">
              <a:solidFill>
                <a:schemeClr val="bg1"/>
              </a:solidFill>
              <a:latin typeface="Times New Roman"/>
              <a:ea typeface="Times New Roman"/>
              <a:cs typeface="Times New Roman"/>
              <a:sym typeface="Times New Roman"/>
            </a:endParaRPr>
          </a:p>
        </p:txBody>
      </p:sp>
      <p:sp>
        <p:nvSpPr>
          <p:cNvPr id="8" name="Google Shape;241;p6"/>
          <p:cNvSpPr/>
          <p:nvPr/>
        </p:nvSpPr>
        <p:spPr>
          <a:xfrm>
            <a:off x="76200" y="2407227"/>
            <a:ext cx="228600" cy="381000"/>
          </a:xfrm>
          <a:prstGeom prst="flowChartConnector">
            <a:avLst/>
          </a:prstGeom>
          <a:solidFill>
            <a:schemeClr val="accent6">
              <a:lumMod val="50000"/>
            </a:schemeClr>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chemeClr val="bg1"/>
                </a:solidFill>
                <a:latin typeface="Times New Roman"/>
                <a:ea typeface="Times New Roman"/>
                <a:cs typeface="Times New Roman"/>
                <a:sym typeface="Times New Roman"/>
              </a:rPr>
              <a:t>5</a:t>
            </a:r>
            <a:endParaRPr sz="2400" b="1" kern="0" dirty="0">
              <a:solidFill>
                <a:schemeClr val="bg1"/>
              </a:solidFill>
              <a:latin typeface="Times New Roman"/>
              <a:ea typeface="Times New Roman"/>
              <a:cs typeface="Times New Roman"/>
              <a:sym typeface="Times New Roman"/>
            </a:endParaRPr>
          </a:p>
        </p:txBody>
      </p:sp>
      <p:sp>
        <p:nvSpPr>
          <p:cNvPr id="9" name="Google Shape;241;p6"/>
          <p:cNvSpPr/>
          <p:nvPr/>
        </p:nvSpPr>
        <p:spPr>
          <a:xfrm>
            <a:off x="2514600" y="2752848"/>
            <a:ext cx="228600" cy="381000"/>
          </a:xfrm>
          <a:prstGeom prst="flowChartConnector">
            <a:avLst/>
          </a:prstGeom>
          <a:solidFill>
            <a:schemeClr val="accent6">
              <a:lumMod val="50000"/>
            </a:schemeClr>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chemeClr val="bg1"/>
                </a:solidFill>
                <a:latin typeface="Times New Roman"/>
                <a:ea typeface="Times New Roman"/>
                <a:cs typeface="Times New Roman"/>
                <a:sym typeface="Times New Roman"/>
              </a:rPr>
              <a:t>6</a:t>
            </a:r>
            <a:endParaRPr sz="2400" b="1" kern="0" dirty="0">
              <a:solidFill>
                <a:schemeClr val="bg1"/>
              </a:solidFill>
              <a:latin typeface="Times New Roman"/>
              <a:ea typeface="Times New Roman"/>
              <a:cs typeface="Times New Roman"/>
              <a:sym typeface="Times New Roman"/>
            </a:endParaRPr>
          </a:p>
        </p:txBody>
      </p:sp>
      <p:sp>
        <p:nvSpPr>
          <p:cNvPr id="10" name="Google Shape;241;p6"/>
          <p:cNvSpPr/>
          <p:nvPr/>
        </p:nvSpPr>
        <p:spPr>
          <a:xfrm>
            <a:off x="402771" y="3638550"/>
            <a:ext cx="228600" cy="381000"/>
          </a:xfrm>
          <a:prstGeom prst="flowChartConnector">
            <a:avLst/>
          </a:prstGeom>
          <a:solidFill>
            <a:schemeClr val="accent6">
              <a:lumMod val="50000"/>
            </a:schemeClr>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chemeClr val="bg1"/>
                </a:solidFill>
                <a:latin typeface="Times New Roman"/>
                <a:ea typeface="Times New Roman"/>
                <a:cs typeface="Times New Roman"/>
                <a:sym typeface="Times New Roman"/>
              </a:rPr>
              <a:t>7</a:t>
            </a:r>
            <a:endParaRPr sz="2400" b="1" kern="0" dirty="0">
              <a:solidFill>
                <a:schemeClr val="bg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86573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343421"/>
            <a:ext cx="9143999" cy="4971529"/>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b="1" kern="0" dirty="0" err="1">
                <a:solidFill>
                  <a:srgbClr val="FF0000"/>
                </a:solidFill>
                <a:latin typeface="Arial Rounded"/>
                <a:ea typeface="Arial Rounded"/>
                <a:cs typeface="Arial Rounded"/>
                <a:sym typeface="Arial Rounded"/>
              </a:rPr>
              <a:t>Luyện</a:t>
            </a:r>
            <a:r>
              <a:rPr lang="en-US" sz="2600" b="1" kern="0" dirty="0">
                <a:solidFill>
                  <a:srgbClr val="FF0000"/>
                </a:solidFill>
                <a:latin typeface="Arial Rounded"/>
                <a:ea typeface="Arial Rounded"/>
                <a:cs typeface="Arial Rounded"/>
                <a:sym typeface="Arial Rounded"/>
              </a:rPr>
              <a:t> </a:t>
            </a:r>
            <a:r>
              <a:rPr lang="en-US" sz="2600" b="1" kern="0" dirty="0" err="1">
                <a:solidFill>
                  <a:srgbClr val="FF0000"/>
                </a:solidFill>
                <a:latin typeface="Arial Rounded"/>
                <a:ea typeface="Arial Rounded"/>
                <a:cs typeface="Arial Rounded"/>
                <a:sym typeface="Arial Rounded"/>
              </a:rPr>
              <a:t>đọc</a:t>
            </a:r>
            <a:r>
              <a:rPr lang="en-US" sz="2600" b="1" kern="0" dirty="0">
                <a:solidFill>
                  <a:srgbClr val="FF0000"/>
                </a:solidFill>
                <a:latin typeface="Arial Rounded"/>
                <a:ea typeface="Arial Rounded"/>
                <a:cs typeface="Arial Rounded"/>
                <a:sym typeface="Arial Rounded"/>
              </a:rPr>
              <a:t> </a:t>
            </a:r>
            <a:r>
              <a:rPr lang="en-US" sz="2600" b="1" kern="0" dirty="0" err="1">
                <a:solidFill>
                  <a:srgbClr val="FF0000"/>
                </a:solidFill>
                <a:latin typeface="Arial Rounded"/>
                <a:ea typeface="Arial Rounded"/>
                <a:cs typeface="Arial Rounded"/>
                <a:sym typeface="Arial Rounded"/>
              </a:rPr>
              <a:t>câu</a:t>
            </a:r>
            <a:r>
              <a:rPr lang="en-US" sz="2600" b="1" kern="0" dirty="0">
                <a:solidFill>
                  <a:srgbClr val="FF0000"/>
                </a:solidFill>
                <a:latin typeface="Arial Rounded"/>
                <a:ea typeface="Arial Rounded"/>
                <a:cs typeface="Arial Rounded"/>
                <a:sym typeface="Arial Rounded"/>
              </a:rPr>
              <a:t> </a:t>
            </a:r>
            <a:r>
              <a:rPr lang="en-US" sz="2600" b="1" kern="0" dirty="0" err="1">
                <a:solidFill>
                  <a:srgbClr val="FF0000"/>
                </a:solidFill>
                <a:latin typeface="Arial Rounded"/>
                <a:ea typeface="Arial Rounded"/>
                <a:cs typeface="Arial Rounded"/>
                <a:sym typeface="Arial Rounded"/>
              </a:rPr>
              <a:t>dài</a:t>
            </a:r>
            <a:endParaRPr lang="en-US" sz="2600" b="1" kern="0" dirty="0">
              <a:solidFill>
                <a:srgbClr val="FF0000"/>
              </a:solidFill>
              <a:latin typeface="Arial Rounded"/>
              <a:ea typeface="Arial Rounded"/>
              <a:cs typeface="Arial Rounded"/>
              <a:sym typeface="Arial Rounded"/>
            </a:endParaRPr>
          </a:p>
          <a:p>
            <a:pPr algn="just"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xuân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các</a:t>
            </a:r>
            <a:r>
              <a:rPr lang="en-US" sz="2600" kern="0" dirty="0">
                <a:solidFill>
                  <a:srgbClr val="000000"/>
                </a:solidFill>
                <a:latin typeface="Arial Rounded"/>
                <a:ea typeface="Arial Rounded"/>
                <a:cs typeface="Arial Rounded"/>
                <a:sym typeface="Arial Rounded"/>
              </a:rPr>
              <a:t> con </a:t>
            </a:r>
            <a:r>
              <a:rPr lang="en-US" sz="2600" kern="0" dirty="0" err="1">
                <a:solidFill>
                  <a:srgbClr val="000000"/>
                </a:solidFill>
                <a:latin typeface="Arial Rounded"/>
                <a:ea typeface="Arial Rounded"/>
                <a:cs typeface="Arial Rounded"/>
                <a:sym typeface="Arial Rounded"/>
              </a:rPr>
              <a:t>vật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chức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năng</a:t>
            </a:r>
            <a:r>
              <a:rPr lang="en-US" sz="2600" kern="0" dirty="0">
                <a:solidFill>
                  <a:srgbClr val="000000"/>
                </a:solidFill>
                <a:latin typeface="Arial Rounded"/>
                <a:ea typeface="Arial Rounded"/>
                <a:cs typeface="Arial Rounded"/>
                <a:sym typeface="Arial Rounded"/>
              </a:rPr>
              <a:t>. </a:t>
            </a:r>
          </a:p>
          <a:p>
            <a:pPr algn="just"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r>
              <a:rPr lang="en-US" sz="2600" kern="0" dirty="0" smtClean="0">
                <a:solidFill>
                  <a:srgbClr val="000000"/>
                </a:solidFill>
                <a:latin typeface="Arial Rounded"/>
                <a:ea typeface="Arial Rounded"/>
                <a:cs typeface="Arial Rounded"/>
                <a:sym typeface="Arial Rounded"/>
              </a:rPr>
              <a:t>    </a:t>
            </a:r>
            <a:r>
              <a:rPr lang="vi-VN" sz="2600" kern="0" dirty="0" smtClean="0">
                <a:latin typeface="Arial Rounded"/>
                <a:ea typeface="Arial Rounded"/>
                <a:cs typeface="Arial Rounded"/>
                <a:sym typeface="Arial Rounded"/>
              </a:rPr>
              <a:t>Đúng </a:t>
            </a:r>
            <a:r>
              <a:rPr lang="vi-VN" sz="2600" kern="0" dirty="0">
                <a:latin typeface="Arial Rounded"/>
                <a:ea typeface="Arial Rounded"/>
                <a:cs typeface="Arial Rounded"/>
                <a:sym typeface="Arial Rounded"/>
              </a:rPr>
              <a:t>như dự kiến, cuộc thi mở đầu bằng tiết mục chim yểng bắt chước tiếng của một số loài </a:t>
            </a:r>
            <a:r>
              <a:rPr lang="vi-VN" sz="2600" kern="0" dirty="0" smtClean="0">
                <a:latin typeface="Arial Rounded"/>
                <a:ea typeface="Arial Rounded"/>
                <a:cs typeface="Arial Rounded"/>
                <a:sym typeface="Arial Rounded"/>
              </a:rPr>
              <a:t>vật</a:t>
            </a:r>
            <a:r>
              <a:rPr lang="en-US" sz="2600" kern="0" dirty="0" smtClean="0">
                <a:solidFill>
                  <a:srgbClr val="000000"/>
                </a:solidFill>
                <a:latin typeface="Arial Rounded"/>
                <a:ea typeface="Arial Rounded"/>
                <a:cs typeface="Arial Rounded"/>
                <a:sym typeface="Arial Rounded"/>
              </a:rPr>
              <a:t>. </a:t>
            </a:r>
          </a:p>
          <a:p>
            <a:pPr algn="just" defTabSz="914400">
              <a:buClr>
                <a:srgbClr val="000000"/>
              </a:buClr>
              <a:buFont typeface="Arial"/>
              <a:buNone/>
            </a:pPr>
            <a:r>
              <a:rPr lang="en-US" sz="2600" kern="0" dirty="0" smtClean="0">
                <a:solidFill>
                  <a:srgbClr val="000000"/>
                </a:solidFill>
                <a:latin typeface="Arial Rounded"/>
                <a:ea typeface="Arial Rounded"/>
                <a:cs typeface="Arial Rounded"/>
                <a:sym typeface="Arial Rounded"/>
              </a:rPr>
              <a:t>     </a:t>
            </a:r>
            <a:r>
              <a:rPr lang="en-US" sz="2600" kern="0" dirty="0" err="1" smtClean="0">
                <a:solidFill>
                  <a:srgbClr val="000000"/>
                </a:solidFill>
                <a:latin typeface="Arial Rounded"/>
                <a:ea typeface="Arial Rounded"/>
                <a:cs typeface="Arial Rounded"/>
                <a:sym typeface="Arial Rounded"/>
              </a:rPr>
              <a:t>Gõ</a:t>
            </a:r>
            <a:r>
              <a:rPr lang="en-US" sz="2600" kern="0" dirty="0" smtClean="0">
                <a:solidFill>
                  <a:srgbClr val="000000"/>
                </a:solidFill>
                <a:latin typeface="Arial Rounded"/>
                <a:ea typeface="Arial Rounded"/>
                <a:cs typeface="Arial Rounded"/>
                <a:sym typeface="Arial Rounded"/>
              </a:rPr>
              <a:t> </a:t>
            </a:r>
            <a:r>
              <a:rPr lang="en-US" sz="2600" kern="0" dirty="0" err="1" smtClean="0">
                <a:solidFill>
                  <a:srgbClr val="000000"/>
                </a:solidFill>
                <a:latin typeface="Arial Rounded"/>
                <a:ea typeface="Arial Rounded"/>
                <a:cs typeface="Arial Rounded"/>
                <a:sym typeface="Arial Rounded"/>
              </a:rPr>
              <a:t>kiến</a:t>
            </a:r>
            <a:r>
              <a:rPr lang="en-US" sz="2600" kern="0" dirty="0" smtClean="0">
                <a:solidFill>
                  <a:srgbClr val="000000"/>
                </a:solidFill>
                <a:latin typeface="Arial Rounded"/>
                <a:ea typeface="Arial Rounded"/>
                <a:cs typeface="Arial Rounded"/>
                <a:sym typeface="Arial Rounded"/>
              </a:rPr>
              <a:t> </a:t>
            </a:r>
            <a:r>
              <a:rPr lang="en-US" sz="2600" kern="0" dirty="0" err="1" smtClean="0">
                <a:solidFill>
                  <a:srgbClr val="000000"/>
                </a:solidFill>
                <a:latin typeface="Arial Rounded"/>
                <a:ea typeface="Arial Rounded"/>
                <a:cs typeface="Arial Rounded"/>
                <a:sym typeface="Arial Rounded"/>
              </a:rPr>
              <a:t>chỉ</a:t>
            </a:r>
            <a:r>
              <a:rPr lang="en-US" sz="2600" kern="0" dirty="0" smtClean="0">
                <a:solidFill>
                  <a:srgbClr val="000000"/>
                </a:solidFill>
                <a:latin typeface="Arial Rounded"/>
                <a:ea typeface="Arial Rounded"/>
                <a:cs typeface="Arial Rounded"/>
                <a:sym typeface="Arial Rounded"/>
              </a:rPr>
              <a:t> </a:t>
            </a:r>
            <a:r>
              <a:rPr lang="en-US" sz="2600" kern="0" dirty="0" err="1" smtClean="0">
                <a:solidFill>
                  <a:srgbClr val="000000"/>
                </a:solidFill>
                <a:latin typeface="Arial Rounded"/>
                <a:ea typeface="Arial Rounded"/>
                <a:cs typeface="Arial Rounded"/>
                <a:sym typeface="Arial Rounded"/>
              </a:rPr>
              <a:t>trong</a:t>
            </a:r>
            <a:r>
              <a:rPr lang="en-US" sz="2600" kern="0" dirty="0" smtClean="0">
                <a:solidFill>
                  <a:srgbClr val="000000"/>
                </a:solidFill>
                <a:latin typeface="Arial Rounded"/>
                <a:ea typeface="Arial Rounded"/>
                <a:cs typeface="Arial Rounded"/>
                <a:sym typeface="Arial Rounded"/>
              </a:rPr>
              <a:t> </a:t>
            </a:r>
            <a:r>
              <a:rPr lang="en-US" sz="2600" kern="0" dirty="0" err="1" smtClean="0">
                <a:solidFill>
                  <a:srgbClr val="000000"/>
                </a:solidFill>
                <a:latin typeface="Arial Rounded"/>
                <a:ea typeface="Arial Rounded"/>
                <a:cs typeface="Arial Rounded"/>
                <a:sym typeface="Arial Rounded"/>
              </a:rPr>
              <a:t>nháy</a:t>
            </a:r>
            <a:r>
              <a:rPr lang="en-US" sz="2600" kern="0" dirty="0" smtClean="0">
                <a:solidFill>
                  <a:srgbClr val="000000"/>
                </a:solidFill>
                <a:latin typeface="Arial Rounded"/>
                <a:ea typeface="Arial Rounded"/>
                <a:cs typeface="Arial Rounded"/>
                <a:sym typeface="Arial Rounded"/>
              </a:rPr>
              <a:t> </a:t>
            </a:r>
            <a:r>
              <a:rPr lang="en-US" sz="2600" kern="0" dirty="0" err="1" smtClean="0">
                <a:solidFill>
                  <a:srgbClr val="000000"/>
                </a:solidFill>
                <a:latin typeface="Arial Rounded"/>
                <a:ea typeface="Arial Rounded"/>
                <a:cs typeface="Arial Rounded"/>
                <a:sym typeface="Arial Rounded"/>
              </a:rPr>
              <a:t>mắt</a:t>
            </a:r>
            <a:r>
              <a:rPr lang="en-US" sz="2600" kern="0" dirty="0" smtClean="0">
                <a:solidFill>
                  <a:srgbClr val="000000"/>
                </a:solidFill>
                <a:latin typeface="Arial Rounded"/>
                <a:ea typeface="Arial Rounded"/>
                <a:cs typeface="Arial Rounded"/>
                <a:sym typeface="Arial Rounded"/>
              </a:rPr>
              <a:t> </a:t>
            </a:r>
            <a:r>
              <a:rPr lang="en-US" sz="2600" kern="0" dirty="0" err="1" smtClean="0">
                <a:solidFill>
                  <a:srgbClr val="000000"/>
                </a:solidFill>
                <a:latin typeface="Arial Rounded"/>
                <a:ea typeface="Arial Rounded"/>
                <a:cs typeface="Arial Rounded"/>
                <a:sym typeface="Arial Rounded"/>
              </a:rPr>
              <a:t>đã</a:t>
            </a:r>
            <a:r>
              <a:rPr lang="en-US" sz="2600" kern="0" dirty="0" smtClean="0">
                <a:solidFill>
                  <a:srgbClr val="000000"/>
                </a:solidFill>
                <a:latin typeface="Arial Rounded"/>
                <a:ea typeface="Arial Rounded"/>
                <a:cs typeface="Arial Rounded"/>
                <a:sym typeface="Arial Rounded"/>
              </a:rPr>
              <a:t> </a:t>
            </a:r>
            <a:r>
              <a:rPr lang="en-US" sz="2600" kern="0" dirty="0" err="1" smtClean="0">
                <a:solidFill>
                  <a:srgbClr val="000000"/>
                </a:solidFill>
                <a:latin typeface="Arial Rounded"/>
                <a:ea typeface="Arial Rounded"/>
                <a:cs typeface="Arial Rounded"/>
                <a:sym typeface="Arial Rounded"/>
              </a:rPr>
              <a:t>khoét</a:t>
            </a:r>
            <a:r>
              <a:rPr lang="en-US" sz="2600" kern="0" dirty="0" smtClean="0">
                <a:solidFill>
                  <a:srgbClr val="000000"/>
                </a:solidFill>
                <a:latin typeface="Arial Rounded"/>
                <a:ea typeface="Arial Rounded"/>
                <a:cs typeface="Arial Rounded"/>
                <a:sym typeface="Arial Rounded"/>
              </a:rPr>
              <a:t> </a:t>
            </a:r>
            <a:r>
              <a:rPr lang="en-US" sz="2600" kern="0" dirty="0" err="1" smtClean="0">
                <a:solidFill>
                  <a:srgbClr val="000000"/>
                </a:solidFill>
                <a:latin typeface="Arial Rounded"/>
                <a:ea typeface="Arial Rounded"/>
                <a:cs typeface="Arial Rounded"/>
                <a:sym typeface="Arial Rounded"/>
              </a:rPr>
              <a:t>được</a:t>
            </a:r>
            <a:r>
              <a:rPr lang="en-US" sz="2600" kern="0" dirty="0" smtClean="0">
                <a:solidFill>
                  <a:srgbClr val="000000"/>
                </a:solidFill>
                <a:latin typeface="Arial Rounded"/>
                <a:ea typeface="Arial Rounded"/>
                <a:cs typeface="Arial Rounded"/>
                <a:sym typeface="Arial Rounded"/>
              </a:rPr>
              <a:t> </a:t>
            </a:r>
            <a:r>
              <a:rPr lang="en-US" sz="2600" kern="0" dirty="0" err="1" smtClean="0">
                <a:solidFill>
                  <a:srgbClr val="000000"/>
                </a:solidFill>
                <a:latin typeface="Arial Rounded"/>
                <a:ea typeface="Arial Rounded"/>
                <a:cs typeface="Arial Rounded"/>
                <a:sym typeface="Arial Rounded"/>
              </a:rPr>
              <a:t>cái</a:t>
            </a:r>
            <a:r>
              <a:rPr lang="en-US" sz="2600" kern="0" dirty="0" smtClean="0">
                <a:solidFill>
                  <a:srgbClr val="000000"/>
                </a:solidFill>
                <a:latin typeface="Arial Rounded"/>
                <a:ea typeface="Arial Rounded"/>
                <a:cs typeface="Arial Rounded"/>
                <a:sym typeface="Arial Rounded"/>
              </a:rPr>
              <a:t> </a:t>
            </a:r>
            <a:r>
              <a:rPr lang="en-US" sz="2600" kern="0" dirty="0" err="1" smtClean="0">
                <a:solidFill>
                  <a:srgbClr val="000000"/>
                </a:solidFill>
                <a:latin typeface="Arial Rounded"/>
                <a:ea typeface="Arial Rounded"/>
                <a:cs typeface="Arial Rounded"/>
                <a:sym typeface="Arial Rounded"/>
              </a:rPr>
              <a:t>tổ</a:t>
            </a:r>
            <a:r>
              <a:rPr lang="en-US" sz="2600" kern="0" dirty="0" smtClean="0">
                <a:solidFill>
                  <a:srgbClr val="000000"/>
                </a:solidFill>
                <a:latin typeface="Arial Rounded"/>
                <a:ea typeface="Arial Rounded"/>
                <a:cs typeface="Arial Rounded"/>
                <a:sym typeface="Arial Rounded"/>
              </a:rPr>
              <a:t> </a:t>
            </a:r>
            <a:r>
              <a:rPr lang="en-US" sz="2600" kern="0" dirty="0" err="1" smtClean="0">
                <a:solidFill>
                  <a:srgbClr val="000000"/>
                </a:solidFill>
                <a:latin typeface="Arial Rounded"/>
                <a:ea typeface="Arial Rounded"/>
                <a:cs typeface="Arial Rounded"/>
                <a:sym typeface="Arial Rounded"/>
              </a:rPr>
              <a:t>xinh</a:t>
            </a:r>
            <a:r>
              <a:rPr lang="en-US" sz="2600" kern="0" dirty="0" smtClean="0">
                <a:solidFill>
                  <a:srgbClr val="000000"/>
                </a:solidFill>
                <a:latin typeface="Arial Rounded"/>
                <a:ea typeface="Arial Rounded"/>
                <a:cs typeface="Arial Rounded"/>
                <a:sym typeface="Arial Rounded"/>
              </a:rPr>
              <a:t> </a:t>
            </a:r>
            <a:r>
              <a:rPr lang="en-US" sz="2600" kern="0" dirty="0" err="1" smtClean="0">
                <a:solidFill>
                  <a:srgbClr val="000000"/>
                </a:solidFill>
                <a:latin typeface="Arial Rounded"/>
                <a:ea typeface="Arial Rounded"/>
                <a:cs typeface="Arial Rounded"/>
                <a:sym typeface="Arial Rounded"/>
              </a:rPr>
              <a:t>xắn</a:t>
            </a:r>
            <a:r>
              <a:rPr lang="en-US" sz="2600" kern="0" dirty="0" smtClean="0">
                <a:solidFill>
                  <a:srgbClr val="000000"/>
                </a:solidFill>
                <a:latin typeface="Arial Rounded"/>
                <a:ea typeface="Arial Rounded"/>
                <a:cs typeface="Arial Rounded"/>
                <a:sym typeface="Arial Rounded"/>
              </a:rPr>
              <a:t>. </a:t>
            </a:r>
          </a:p>
          <a:p>
            <a:pPr algn="just" defTabSz="914400">
              <a:buClr>
                <a:srgbClr val="000000"/>
              </a:buClr>
              <a:buFont typeface="Arial"/>
              <a:buNone/>
            </a:pPr>
            <a:r>
              <a:rPr lang="en-US" sz="2600" kern="0" dirty="0" smtClean="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Voọc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xám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với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cây</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điêu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luyện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tất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trầm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trồ</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thích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thú</a:t>
            </a:r>
            <a:r>
              <a:rPr lang="en-US" sz="2600" kern="0" dirty="0">
                <a:solidFill>
                  <a:srgbClr val="000000"/>
                </a:solidFill>
                <a:latin typeface="Arial Rounded"/>
                <a:ea typeface="Arial Rounded"/>
                <a:cs typeface="Arial Rounded"/>
                <a:sym typeface="Arial Rounded"/>
              </a:rPr>
              <a:t>. </a:t>
            </a: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cs typeface="Arial"/>
              <a:sym typeface="Arial"/>
            </a:endParaRPr>
          </a:p>
          <a:p>
            <a:pPr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endParaRPr sz="2600" kern="0" dirty="0">
              <a:solidFill>
                <a:srgbClr val="000000"/>
              </a:solidFill>
              <a:latin typeface="Arial Rounded"/>
              <a:ea typeface="Arial Rounded"/>
              <a:cs typeface="Arial Rounded"/>
              <a:sym typeface="Arial Rounded"/>
            </a:endParaRPr>
          </a:p>
        </p:txBody>
      </p:sp>
      <p:sp>
        <p:nvSpPr>
          <p:cNvPr id="4" name="Google Shape;241;p6"/>
          <p:cNvSpPr/>
          <p:nvPr/>
        </p:nvSpPr>
        <p:spPr>
          <a:xfrm>
            <a:off x="533400" y="1004173"/>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1</a:t>
            </a:r>
            <a:endParaRPr sz="2400" b="1" kern="0" dirty="0">
              <a:solidFill>
                <a:srgbClr val="FFFFFF"/>
              </a:solidFill>
              <a:latin typeface="Times New Roman"/>
              <a:ea typeface="Times New Roman"/>
              <a:cs typeface="Times New Roman"/>
              <a:sym typeface="Times New Roman"/>
            </a:endParaRPr>
          </a:p>
        </p:txBody>
      </p:sp>
      <p:sp>
        <p:nvSpPr>
          <p:cNvPr id="6" name="Google Shape;241;p6"/>
          <p:cNvSpPr/>
          <p:nvPr/>
        </p:nvSpPr>
        <p:spPr>
          <a:xfrm>
            <a:off x="533400" y="1849636"/>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2</a:t>
            </a:r>
            <a:endParaRPr sz="2400" b="1" kern="0" dirty="0">
              <a:solidFill>
                <a:srgbClr val="FFFFFF"/>
              </a:solidFill>
              <a:latin typeface="Times New Roman"/>
              <a:ea typeface="Times New Roman"/>
              <a:cs typeface="Times New Roman"/>
              <a:sym typeface="Times New Roman"/>
            </a:endParaRPr>
          </a:p>
        </p:txBody>
      </p:sp>
      <p:sp>
        <p:nvSpPr>
          <p:cNvPr id="8" name="Google Shape;241;p6"/>
          <p:cNvSpPr/>
          <p:nvPr/>
        </p:nvSpPr>
        <p:spPr>
          <a:xfrm>
            <a:off x="533400" y="2604373"/>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smtClean="0">
                <a:solidFill>
                  <a:srgbClr val="FFFFFF"/>
                </a:solidFill>
                <a:latin typeface="Times New Roman"/>
                <a:ea typeface="Times New Roman"/>
                <a:cs typeface="Times New Roman"/>
                <a:sym typeface="Times New Roman"/>
              </a:rPr>
              <a:t>4</a:t>
            </a:r>
            <a:endParaRPr sz="2400" b="1" kern="0" dirty="0">
              <a:solidFill>
                <a:srgbClr val="FFFFFF"/>
              </a:solidFill>
              <a:latin typeface="Times New Roman"/>
              <a:ea typeface="Times New Roman"/>
              <a:cs typeface="Times New Roman"/>
              <a:sym typeface="Times New Roman"/>
            </a:endParaRPr>
          </a:p>
        </p:txBody>
      </p:sp>
      <p:sp>
        <p:nvSpPr>
          <p:cNvPr id="10" name="Google Shape;241;p6"/>
          <p:cNvSpPr/>
          <p:nvPr/>
        </p:nvSpPr>
        <p:spPr>
          <a:xfrm>
            <a:off x="533400" y="3366373"/>
            <a:ext cx="228600" cy="381000"/>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smtClean="0">
                <a:solidFill>
                  <a:srgbClr val="FFFFFF"/>
                </a:solidFill>
                <a:latin typeface="Times New Roman"/>
                <a:ea typeface="Times New Roman"/>
                <a:cs typeface="Times New Roman"/>
                <a:sym typeface="Times New Roman"/>
              </a:rPr>
              <a:t>6</a:t>
            </a:r>
            <a:endParaRPr sz="2400" b="1" kern="0" dirty="0">
              <a:solidFill>
                <a:srgbClr val="FFFFFF"/>
              </a:solidFill>
              <a:latin typeface="Times New Roman"/>
              <a:ea typeface="Times New Roman"/>
              <a:cs typeface="Times New Roman"/>
              <a:sym typeface="Times New Roman"/>
            </a:endParaRPr>
          </a:p>
        </p:txBody>
      </p:sp>
      <p:cxnSp>
        <p:nvCxnSpPr>
          <p:cNvPr id="3" name="Straight Connector 2"/>
          <p:cNvCxnSpPr/>
          <p:nvPr/>
        </p:nvCxnSpPr>
        <p:spPr>
          <a:xfrm flipH="1">
            <a:off x="6116782" y="1014564"/>
            <a:ext cx="76200" cy="388263"/>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flipH="1">
            <a:off x="1828800" y="2230636"/>
            <a:ext cx="76200" cy="388263"/>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flipH="1">
            <a:off x="4914900" y="2557950"/>
            <a:ext cx="76200" cy="388263"/>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flipH="1">
            <a:off x="7162800" y="3343859"/>
            <a:ext cx="76200" cy="388263"/>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65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4937477"/>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vi-VN" sz="2600" b="1" kern="0" dirty="0">
                <a:latin typeface="Arial Rounded"/>
                <a:ea typeface="Arial Rounded"/>
                <a:cs typeface="Arial Rounded"/>
                <a:sym typeface="Arial Rounded"/>
              </a:rPr>
              <a:t>Cuộc thi tài năng rừng xanh</a:t>
            </a:r>
          </a:p>
          <a:p>
            <a:pPr algn="just" defTabSz="914400">
              <a:buClr>
                <a:srgbClr val="000000"/>
              </a:buClr>
              <a:buFont typeface="Arial"/>
              <a:buNone/>
            </a:pPr>
            <a:r>
              <a:rPr lang="vi-VN" sz="2600" kern="0" dirty="0">
                <a:solidFill>
                  <a:srgbClr val="000000"/>
                </a:solidFill>
                <a:latin typeface="Arial Rounded"/>
                <a:ea typeface="Arial Rounded"/>
                <a:cs typeface="Arial Rounded"/>
                <a:sym typeface="Arial Rounded"/>
              </a:rPr>
              <a:t>     Mừng xuân, các con vật trong rừng tổ chức một cuộc thi tài năng</a:t>
            </a:r>
            <a:r>
              <a:rPr lang="vi-VN" sz="2600" kern="0" dirty="0">
                <a:latin typeface="Arial Rounded"/>
                <a:ea typeface="Arial Rounded"/>
                <a:cs typeface="Arial Rounded"/>
                <a:sym typeface="Arial Rounded"/>
              </a:rPr>
              <a:t>. Đúng như dự kiến, cuộc thi mở đầu bằng tiết mục chim yểng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 </a:t>
            </a:r>
          </a:p>
          <a:p>
            <a:pPr defTabSz="914400">
              <a:buClr>
                <a:srgbClr val="000000"/>
              </a:buClr>
              <a:buFont typeface="Arial"/>
              <a:buNone/>
            </a:pPr>
            <a:r>
              <a:rPr lang="vi-VN" sz="2600" kern="0" dirty="0">
                <a:latin typeface="Arial Rounded"/>
                <a:cs typeface="Arial"/>
                <a:sym typeface="Arial Rounded"/>
              </a:rPr>
              <a:t>    Các con vật đều xứng đáng nhận phần thưởng. </a:t>
            </a:r>
          </a:p>
          <a:p>
            <a:pPr algn="r" defTabSz="914400">
              <a:buClr>
                <a:srgbClr val="000000"/>
              </a:buClr>
              <a:buFont typeface="Arial"/>
              <a:buNone/>
            </a:pPr>
            <a:r>
              <a:rPr lang="vi-VN" sz="2400" i="1" kern="0" dirty="0">
                <a:latin typeface="Arial Rounded"/>
                <a:cs typeface="Arial"/>
                <a:sym typeface="Arial Rounded"/>
              </a:rPr>
              <a:t>(Lâm </a:t>
            </a:r>
            <a:r>
              <a:rPr lang="vi-VN" sz="2400" i="1" kern="0" dirty="0">
                <a:solidFill>
                  <a:srgbClr val="000000"/>
                </a:solidFill>
                <a:latin typeface="Arial Rounded"/>
                <a:cs typeface="Arial"/>
                <a:sym typeface="Arial Rounded"/>
              </a:rPr>
              <a:t>Anh)</a:t>
            </a:r>
            <a:endParaRPr lang="vi-VN" sz="2600" kern="0" dirty="0">
              <a:solidFill>
                <a:srgbClr val="000000"/>
              </a:solidFill>
              <a:latin typeface="Arial Rounded"/>
              <a:ea typeface="Arial Rounded"/>
              <a:cs typeface="Arial Rounded"/>
              <a:sym typeface="Arial Rounded"/>
            </a:endParaRPr>
          </a:p>
        </p:txBody>
      </p:sp>
      <p:cxnSp>
        <p:nvCxnSpPr>
          <p:cNvPr id="3" name="Straight Connector 2"/>
          <p:cNvCxnSpPr/>
          <p:nvPr/>
        </p:nvCxnSpPr>
        <p:spPr>
          <a:xfrm flipH="1">
            <a:off x="6096000" y="438150"/>
            <a:ext cx="76200" cy="388263"/>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Straight Connector 3"/>
          <p:cNvCxnSpPr/>
          <p:nvPr/>
        </p:nvCxnSpPr>
        <p:spPr>
          <a:xfrm flipH="1">
            <a:off x="2590800" y="2052004"/>
            <a:ext cx="76200" cy="388263"/>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Straight Connector 4"/>
          <p:cNvCxnSpPr/>
          <p:nvPr/>
        </p:nvCxnSpPr>
        <p:spPr>
          <a:xfrm flipH="1">
            <a:off x="7239000" y="2800350"/>
            <a:ext cx="76200" cy="388263"/>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p:cNvCxnSpPr/>
          <p:nvPr/>
        </p:nvCxnSpPr>
        <p:spPr>
          <a:xfrm flipH="1">
            <a:off x="2590800" y="1200150"/>
            <a:ext cx="76200" cy="388263"/>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57339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8578" y="1645920"/>
            <a:ext cx="5637276" cy="1193292"/>
          </a:xfrm>
          <a:prstGeom prst="rect">
            <a:avLst/>
          </a:prstGeom>
          <a:noFill/>
        </p:spPr>
        <p:txBody>
          <a:bodyPr>
            <a:prstTxWarp prst="textDoubleWave1">
              <a:avLst/>
            </a:prstTxWarp>
            <a:spAutoFit/>
          </a:bodyPr>
          <a:lstStyle/>
          <a:p>
            <a:pPr defTabSz="913157">
              <a:defRPr/>
            </a:pPr>
            <a:r>
              <a:rPr lang="en-GB" sz="4950" b="1" dirty="0" err="1">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Times New Roman" panose="02020603050405020304" pitchFamily="18" charset="0"/>
                <a:cs typeface="Times New Roman" panose="02020603050405020304" pitchFamily="18" charset="0"/>
              </a:rPr>
              <a:t>Giải</a:t>
            </a:r>
            <a:r>
              <a:rPr lang="en-GB" sz="4950" b="1" dirty="0">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Times New Roman" panose="02020603050405020304" pitchFamily="18" charset="0"/>
                <a:cs typeface="Times New Roman" panose="02020603050405020304" pitchFamily="18" charset="0"/>
              </a:rPr>
              <a:t> </a:t>
            </a:r>
            <a:r>
              <a:rPr lang="en-GB" sz="4950" b="1" dirty="0" err="1">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Times New Roman" panose="02020603050405020304" pitchFamily="18" charset="0"/>
                <a:cs typeface="Times New Roman" panose="02020603050405020304" pitchFamily="18" charset="0"/>
              </a:rPr>
              <a:t>lao</a:t>
            </a:r>
            <a:endParaRPr lang="en-GB" sz="4950" b="1" dirty="0">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355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endCondLst>
                                    <p:cond evt="onNext" delay="0">
                                      <p:tgtEl>
                                        <p:sldTgt/>
                                      </p:tgtEl>
                                    </p:cond>
                                  </p:endCondLst>
                                  <p:iterate type="lt">
                                    <p:tmPct val="10000"/>
                                  </p:iterate>
                                  <p:childTnLst>
                                    <p:animClr clrSpc="rgb" dir="cw">
                                      <p:cBhvr override="childStyle">
                                        <p:cTn id="6" dur="500" fill="hold"/>
                                        <p:tgtEl>
                                          <p:spTgt spid="4"/>
                                        </p:tgtEl>
                                        <p:attrNameLst>
                                          <p:attrName>style.color</p:attrName>
                                        </p:attrNameLst>
                                      </p:cBhvr>
                                      <p:to>
                                        <a:srgbClr val="FF0000"/>
                                      </p:to>
                                    </p:animClr>
                                    <p:animClr clrSpc="rgb" dir="cw">
                                      <p:cBhvr>
                                        <p:cTn id="7" dur="500" fill="hold"/>
                                        <p:tgtEl>
                                          <p:spTgt spid="4"/>
                                        </p:tgtEl>
                                        <p:attrNameLst>
                                          <p:attrName>fillcolor</p:attrName>
                                        </p:attrNameLst>
                                      </p:cBhvr>
                                      <p:to>
                                        <a:srgbClr val="FF0000"/>
                                      </p:to>
                                    </p:animClr>
                                    <p:set>
                                      <p:cBhvr>
                                        <p:cTn id="8" dur="500" fill="hold"/>
                                        <p:tgtEl>
                                          <p:spTgt spid="4"/>
                                        </p:tgtEl>
                                        <p:attrNameLst>
                                          <p:attrName>fill.type</p:attrName>
                                        </p:attrNameLst>
                                      </p:cBhvr>
                                      <p:to>
                                        <p:strVal val="solid"/>
                                      </p:to>
                                    </p:set>
                                    <p:anim to="1.5" calcmode="lin" valueType="num">
                                      <p:cBhvr override="childStyle">
                                        <p:cTn id="9" dur="500" fill="hold"/>
                                        <p:tgtEl>
                                          <p:spTgt spid="4"/>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6705600" y="4636653"/>
            <a:ext cx="1143000" cy="441037"/>
          </a:xfrm>
          <a:prstGeom prst="rect">
            <a:avLst/>
          </a:prstGeom>
        </p:spPr>
      </p:pic>
      <p:sp>
        <p:nvSpPr>
          <p:cNvPr id="6" name="TextBox 5"/>
          <p:cNvSpPr txBox="1"/>
          <p:nvPr/>
        </p:nvSpPr>
        <p:spPr>
          <a:xfrm>
            <a:off x="1584614" y="79188"/>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Cuộc thi tài năng rừng xanh</a:t>
            </a:r>
          </a:p>
        </p:txBody>
      </p:sp>
      <p:sp>
        <p:nvSpPr>
          <p:cNvPr id="7" name="TextBox 6"/>
          <p:cNvSpPr txBox="1"/>
          <p:nvPr/>
        </p:nvSpPr>
        <p:spPr>
          <a:xfrm>
            <a:off x="145473" y="448158"/>
            <a:ext cx="8853054" cy="4247183"/>
          </a:xfrm>
          <a:prstGeom prst="rect">
            <a:avLst/>
          </a:prstGeom>
          <a:noFill/>
        </p:spPr>
        <p:txBody>
          <a:bodyPr wrap="square" lIns="91305" tIns="45654" rIns="91305" bIns="45654" rtlCol="0">
            <a:spAutoFit/>
          </a:bodyPr>
          <a:lstStyle/>
          <a:p>
            <a:pPr algn="just">
              <a:spcAft>
                <a:spcPts val="600"/>
              </a:spcAft>
            </a:pPr>
            <a:r>
              <a:rPr lang="en-US" sz="2600" dirty="0">
                <a:latin typeface="Arial" pitchFamily="34" charset="0"/>
                <a:ea typeface="Arial-Rounded" pitchFamily="34" charset="0"/>
                <a:cs typeface="Arial" pitchFamily="34" charset="0"/>
              </a:rPr>
              <a:t>	</a:t>
            </a:r>
            <a:r>
              <a:rPr lang="vi-VN" sz="2600" kern="0" dirty="0">
                <a:solidFill>
                  <a:srgbClr val="000000"/>
                </a:solidFill>
                <a:latin typeface="Arial Rounded"/>
                <a:ea typeface="Arial Rounded"/>
                <a:cs typeface="Arial Rounded"/>
                <a:sym typeface="Arial Rounded"/>
              </a:rPr>
              <a:t> Mừng xuân, các con vật trong rừng tổ chức một cuộc thi tài năng</a:t>
            </a:r>
            <a:r>
              <a:rPr lang="vi-VN" sz="2600" kern="0" dirty="0">
                <a:latin typeface="Arial Rounded"/>
                <a:ea typeface="Arial Rounded"/>
                <a:cs typeface="Arial Rounded"/>
                <a:sym typeface="Arial Rounded"/>
              </a:rPr>
              <a:t>. Đúng như dự kiến, cuộc thi mở đầu bằng tiết mục chim yểng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endParaRPr lang="en-US" sz="2600" dirty="0">
              <a:latin typeface="Arial" pitchFamily="34" charset="0"/>
              <a:ea typeface="Arial-Rounded" pitchFamily="34" charset="0"/>
              <a:cs typeface="Arial" pitchFamily="34" charset="0"/>
            </a:endParaRPr>
          </a:p>
          <a:p>
            <a:pPr algn="just">
              <a:spcAft>
                <a:spcPts val="600"/>
              </a:spcAft>
            </a:pP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Các</a:t>
            </a:r>
            <a:r>
              <a:rPr lang="en-US" sz="2600" dirty="0">
                <a:latin typeface="Arial" pitchFamily="34" charset="0"/>
                <a:ea typeface="Arial-Rounded" pitchFamily="34" charset="0"/>
                <a:cs typeface="Arial" pitchFamily="34" charset="0"/>
              </a:rPr>
              <a:t> con </a:t>
            </a:r>
            <a:r>
              <a:rPr lang="en-US" sz="2600" dirty="0" err="1">
                <a:latin typeface="Arial" pitchFamily="34" charset="0"/>
                <a:ea typeface="Arial-Rounded" pitchFamily="34" charset="0"/>
                <a:cs typeface="Arial" pitchFamily="34" charset="0"/>
              </a:rPr>
              <a:t>vật</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đều</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xứng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đáng</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nhận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phần</a:t>
            </a:r>
            <a:r>
              <a:rPr lang="en-US" sz="2600" dirty="0">
                <a:latin typeface="Arial" pitchFamily="34" charset="0"/>
                <a:ea typeface="Arial-Rounded" pitchFamily="34" charset="0"/>
                <a:cs typeface="Arial" pitchFamily="34" charset="0"/>
              </a:rPr>
              <a:t> </a:t>
            </a:r>
            <a:r>
              <a:rPr lang="en-US" sz="2600" dirty="0" err="1">
                <a:latin typeface="Arial" pitchFamily="34" charset="0"/>
                <a:ea typeface="Arial-Rounded" pitchFamily="34" charset="0"/>
                <a:cs typeface="Arial" pitchFamily="34" charset="0"/>
              </a:rPr>
              <a:t>thưởng</a:t>
            </a:r>
            <a:r>
              <a:rPr lang="en-US" sz="2600" dirty="0">
                <a:latin typeface="Arial" pitchFamily="34" charset="0"/>
                <a:ea typeface="Arial-Rounded" pitchFamily="34" charset="0"/>
                <a:cs typeface="Arial" pitchFamily="34" charset="0"/>
              </a:rPr>
              <a:t>.</a:t>
            </a:r>
          </a:p>
          <a:p>
            <a:pPr algn="r"/>
            <a:r>
              <a:rPr lang="en-US" sz="2400" i="1" dirty="0">
                <a:latin typeface="Arial" pitchFamily="34" charset="0"/>
                <a:ea typeface="Arial-Rounded" pitchFamily="34" charset="0"/>
                <a:cs typeface="Arial" pitchFamily="34" charset="0"/>
              </a:rPr>
              <a:t>(</a:t>
            </a:r>
            <a:r>
              <a:rPr lang="en-US" sz="2400" i="1" dirty="0" err="1">
                <a:latin typeface="Arial" pitchFamily="34" charset="0"/>
                <a:ea typeface="Arial-Rounded" pitchFamily="34" charset="0"/>
                <a:cs typeface="Arial" pitchFamily="34" charset="0"/>
              </a:rPr>
              <a:t>Lâm</a:t>
            </a:r>
            <a:r>
              <a:rPr lang="en-US" sz="2400" i="1" dirty="0">
                <a:latin typeface="Arial" pitchFamily="34" charset="0"/>
                <a:ea typeface="Arial-Rounded" pitchFamily="34" charset="0"/>
                <a:cs typeface="Arial" pitchFamily="34" charset="0"/>
              </a:rPr>
              <a:t> </a:t>
            </a:r>
            <a:r>
              <a:rPr lang="en-US" sz="2400" i="1" dirty="0" err="1">
                <a:latin typeface="Arial" pitchFamily="34" charset="0"/>
                <a:ea typeface="Arial-Rounded" pitchFamily="34" charset="0"/>
                <a:cs typeface="Arial" pitchFamily="34" charset="0"/>
              </a:rPr>
              <a:t>Anh</a:t>
            </a:r>
            <a:r>
              <a:rPr lang="en-US" sz="2400" i="1" dirty="0">
                <a:latin typeface="Arial" pitchFamily="34" charset="0"/>
                <a:ea typeface="Arial-Rounded" pitchFamily="34" charset="0"/>
                <a:cs typeface="Arial" pitchFamily="34" charset="0"/>
              </a:rPr>
              <a:t>)</a:t>
            </a:r>
          </a:p>
        </p:txBody>
      </p:sp>
      <p:sp>
        <p:nvSpPr>
          <p:cNvPr id="5" name="TextBox 4"/>
          <p:cNvSpPr txBox="1"/>
          <p:nvPr/>
        </p:nvSpPr>
        <p:spPr>
          <a:xfrm>
            <a:off x="0" y="4616134"/>
            <a:ext cx="6096000"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Bài đọc được chia thành mấy đoạn?</a:t>
            </a: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222602"/>
            <a:ext cx="9143999" cy="4971529"/>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kern="0" dirty="0" err="1">
                <a:solidFill>
                  <a:srgbClr val="FF0000"/>
                </a:solidFill>
                <a:latin typeface="Arial" panose="020B0604020202020204" pitchFamily="34" charset="0"/>
                <a:ea typeface="Arial Rounded"/>
                <a:cs typeface="Arial" panose="020B0604020202020204" pitchFamily="34" charset="0"/>
                <a:sym typeface="Arial Rounded"/>
              </a:rPr>
              <a:t>Cuộc</a:t>
            </a:r>
            <a:r>
              <a:rPr lang="en-US" sz="2600" kern="0" dirty="0">
                <a:solidFill>
                  <a:srgbClr val="FF0000"/>
                </a:solidFill>
                <a:latin typeface="Arial" panose="020B0604020202020204" pitchFamily="34" charset="0"/>
                <a:ea typeface="Arial Rounded"/>
                <a:cs typeface="Arial" panose="020B0604020202020204" pitchFamily="34" charset="0"/>
                <a:sym typeface="Arial Rounded"/>
              </a:rPr>
              <a:t> </a:t>
            </a:r>
            <a:r>
              <a:rPr lang="en-US" sz="2600" kern="0" dirty="0" err="1">
                <a:solidFill>
                  <a:srgbClr val="FF0000"/>
                </a:solidFill>
                <a:latin typeface="Arial" panose="020B0604020202020204" pitchFamily="34" charset="0"/>
                <a:ea typeface="Arial Rounded"/>
                <a:cs typeface="Arial" panose="020B0604020202020204" pitchFamily="34" charset="0"/>
                <a:sym typeface="Arial Rounded"/>
              </a:rPr>
              <a:t>thi</a:t>
            </a:r>
            <a:r>
              <a:rPr lang="en-US" sz="2600" kern="0" dirty="0">
                <a:solidFill>
                  <a:srgbClr val="FF0000"/>
                </a:solidFill>
                <a:latin typeface="Arial" panose="020B0604020202020204" pitchFamily="34" charset="0"/>
                <a:ea typeface="Arial Rounded"/>
                <a:cs typeface="Arial" panose="020B0604020202020204" pitchFamily="34" charset="0"/>
                <a:sym typeface="Arial Rounded"/>
              </a:rPr>
              <a:t> </a:t>
            </a:r>
            <a:r>
              <a:rPr lang="en-US" sz="2600" kern="0" dirty="0" err="1">
                <a:solidFill>
                  <a:srgbClr val="FF0000"/>
                </a:solidFill>
                <a:latin typeface="Arial" panose="020B0604020202020204" pitchFamily="34" charset="0"/>
                <a:ea typeface="Arial Rounded"/>
                <a:cs typeface="Arial" panose="020B0604020202020204" pitchFamily="34" charset="0"/>
                <a:sym typeface="Arial Rounded"/>
              </a:rPr>
              <a:t>tài</a:t>
            </a:r>
            <a:r>
              <a:rPr lang="en-US" sz="2600" kern="0" dirty="0">
                <a:solidFill>
                  <a:srgbClr val="FF0000"/>
                </a:solidFill>
                <a:latin typeface="Arial" panose="020B0604020202020204" pitchFamily="34" charset="0"/>
                <a:ea typeface="Arial Rounded"/>
                <a:cs typeface="Arial" panose="020B0604020202020204" pitchFamily="34" charset="0"/>
                <a:sym typeface="Arial Rounded"/>
              </a:rPr>
              <a:t> </a:t>
            </a:r>
            <a:r>
              <a:rPr lang="en-US" sz="2600" kern="0" dirty="0" err="1">
                <a:solidFill>
                  <a:srgbClr val="FF0000"/>
                </a:solidFill>
                <a:latin typeface="Arial" panose="020B0604020202020204" pitchFamily="34" charset="0"/>
                <a:ea typeface="Arial Rounded"/>
                <a:cs typeface="Arial" panose="020B0604020202020204" pitchFamily="34" charset="0"/>
                <a:sym typeface="Arial Rounded"/>
              </a:rPr>
              <a:t>năng</a:t>
            </a:r>
            <a:r>
              <a:rPr lang="en-US" sz="2600" kern="0" dirty="0">
                <a:solidFill>
                  <a:srgbClr val="FF0000"/>
                </a:solidFill>
                <a:latin typeface="Arial" panose="020B0604020202020204" pitchFamily="34" charset="0"/>
                <a:ea typeface="Arial Rounded"/>
                <a:cs typeface="Arial" panose="020B0604020202020204" pitchFamily="34" charset="0"/>
                <a:sym typeface="Arial Rounded"/>
              </a:rPr>
              <a:t> </a:t>
            </a:r>
            <a:r>
              <a:rPr lang="en-US" sz="2600" kern="0" dirty="0" err="1">
                <a:solidFill>
                  <a:srgbClr val="FF0000"/>
                </a:solidFill>
                <a:latin typeface="Arial" panose="020B0604020202020204" pitchFamily="34" charset="0"/>
                <a:ea typeface="Arial Rounded"/>
                <a:cs typeface="Arial" panose="020B0604020202020204" pitchFamily="34" charset="0"/>
                <a:sym typeface="Arial Rounded"/>
              </a:rPr>
              <a:t>rừng</a:t>
            </a:r>
            <a:r>
              <a:rPr lang="en-US" sz="2600" kern="0" dirty="0">
                <a:solidFill>
                  <a:srgbClr val="FF0000"/>
                </a:solidFill>
                <a:latin typeface="Arial" panose="020B0604020202020204" pitchFamily="34" charset="0"/>
                <a:ea typeface="Arial Rounded"/>
                <a:cs typeface="Arial" panose="020B0604020202020204" pitchFamily="34" charset="0"/>
                <a:sym typeface="Arial Rounded"/>
              </a:rPr>
              <a:t> </a:t>
            </a:r>
            <a:r>
              <a:rPr lang="en-US" sz="2600" kern="0" dirty="0" err="1">
                <a:solidFill>
                  <a:srgbClr val="FF0000"/>
                </a:solidFill>
                <a:latin typeface="Arial" panose="020B0604020202020204" pitchFamily="34" charset="0"/>
                <a:ea typeface="Arial Rounded"/>
                <a:cs typeface="Arial" panose="020B0604020202020204" pitchFamily="34" charset="0"/>
                <a:sym typeface="Arial Rounded"/>
              </a:rPr>
              <a:t>xanh</a:t>
            </a:r>
            <a:endParaRPr lang="en-US" sz="2600" kern="0" dirty="0">
              <a:solidFill>
                <a:srgbClr val="FF0000"/>
              </a:solidFill>
              <a:latin typeface="Arial" panose="020B0604020202020204" pitchFamily="34" charset="0"/>
              <a:ea typeface="Arial Rounded"/>
              <a:cs typeface="Arial" panose="020B0604020202020204" pitchFamily="34" charset="0"/>
              <a:sym typeface="Arial Rounded"/>
            </a:endParaRPr>
          </a:p>
          <a:p>
            <a:pPr algn="just" defTabSz="914400">
              <a:buClr>
                <a:srgbClr val="000000"/>
              </a:buClr>
              <a:buFont typeface="Arial"/>
              <a:buNone/>
            </a:pPr>
            <a:r>
              <a:rPr lang="en-US" sz="2600" kern="0" dirty="0">
                <a:solidFill>
                  <a:srgbClr val="000000"/>
                </a:solidFill>
                <a:latin typeface="Arial" panose="020B0604020202020204" pitchFamily="34" charset="0"/>
                <a:ea typeface="Arial Rounded"/>
                <a:cs typeface="Arial" panose="020B0604020202020204" pitchFamily="34" charset="0"/>
                <a:sym typeface="Arial Rounded"/>
              </a:rPr>
              <a:t>	</a:t>
            </a:r>
            <a:r>
              <a:rPr lang="vi-VN" sz="2600" kern="0" dirty="0">
                <a:solidFill>
                  <a:srgbClr val="000000"/>
                </a:solidFill>
                <a:latin typeface="Arial Rounded"/>
                <a:ea typeface="Arial Rounded"/>
                <a:cs typeface="Arial Rounded"/>
                <a:sym typeface="Arial Rounded"/>
              </a:rPr>
              <a:t> Mừng xuân, các con vật trong rừng tổ chức một cuộc thi tài năng</a:t>
            </a:r>
            <a:r>
              <a:rPr lang="vi-VN" sz="2600" kern="0" dirty="0">
                <a:latin typeface="Arial Rounded"/>
                <a:ea typeface="Arial Rounded"/>
                <a:cs typeface="Arial Rounded"/>
                <a:sym typeface="Arial Rounded"/>
              </a:rPr>
              <a:t>. Đúng như dự kiến, cuộc thi mở đầu bằng tiết mục chim yểng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r>
              <a:rPr lang="en-US" sz="2600" kern="0" dirty="0" smtClean="0">
                <a:solidFill>
                  <a:srgbClr val="E20EBA"/>
                </a:solidFill>
                <a:latin typeface="Arial" panose="020B0604020202020204" pitchFamily="34" charset="0"/>
                <a:ea typeface="Arial Rounded"/>
                <a:cs typeface="Arial" panose="020B0604020202020204" pitchFamily="34" charset="0"/>
                <a:sym typeface="Arial Rounded"/>
              </a:rPr>
              <a:t> </a:t>
            </a:r>
            <a:endParaRPr lang="en-US" sz="2600" kern="0" dirty="0">
              <a:solidFill>
                <a:srgbClr val="E20EBA"/>
              </a:solidFill>
              <a:latin typeface="Arial" panose="020B0604020202020204" pitchFamily="34" charset="0"/>
              <a:ea typeface="Arial Rounded"/>
              <a:cs typeface="Arial" panose="020B0604020202020204" pitchFamily="34" charset="0"/>
              <a:sym typeface="Arial Rounded"/>
            </a:endParaRPr>
          </a:p>
          <a:p>
            <a:pPr defTabSz="914400">
              <a:buClr>
                <a:srgbClr val="000000"/>
              </a:buClr>
              <a:buFont typeface="Arial"/>
              <a:buNone/>
            </a:pPr>
            <a:r>
              <a:rPr lang="en-US" sz="2600" kern="0" dirty="0" smtClean="0">
                <a:solidFill>
                  <a:srgbClr val="0070C0"/>
                </a:solidFill>
                <a:latin typeface="Arial" panose="020B0604020202020204" pitchFamily="34" charset="0"/>
                <a:cs typeface="Arial" panose="020B0604020202020204" pitchFamily="34" charset="0"/>
                <a:sym typeface="Arial Rounded"/>
              </a:rPr>
              <a:t>	</a:t>
            </a:r>
            <a:r>
              <a:rPr lang="en-US" sz="2600" kern="0" dirty="0" err="1" smtClean="0">
                <a:solidFill>
                  <a:srgbClr val="0070C0"/>
                </a:solidFill>
                <a:latin typeface="Arial" panose="020B0604020202020204" pitchFamily="34" charset="0"/>
                <a:cs typeface="Arial" panose="020B0604020202020204" pitchFamily="34" charset="0"/>
                <a:sym typeface="Arial Rounded"/>
              </a:rPr>
              <a:t>Các</a:t>
            </a:r>
            <a:r>
              <a:rPr lang="en-US" sz="2600" kern="0" dirty="0" smtClean="0">
                <a:solidFill>
                  <a:srgbClr val="0070C0"/>
                </a:solidFill>
                <a:latin typeface="Arial" panose="020B0604020202020204" pitchFamily="34" charset="0"/>
                <a:cs typeface="Arial" panose="020B0604020202020204" pitchFamily="34" charset="0"/>
                <a:sym typeface="Arial Rounded"/>
              </a:rPr>
              <a:t> </a:t>
            </a:r>
            <a:r>
              <a:rPr lang="en-US" sz="2600" kern="0" dirty="0">
                <a:solidFill>
                  <a:srgbClr val="0070C0"/>
                </a:solidFill>
                <a:latin typeface="Arial" panose="020B0604020202020204" pitchFamily="34" charset="0"/>
                <a:cs typeface="Arial" panose="020B0604020202020204" pitchFamily="34" charset="0"/>
                <a:sym typeface="Arial Rounded"/>
              </a:rPr>
              <a:t>con </a:t>
            </a:r>
            <a:r>
              <a:rPr lang="en-US" sz="2600" kern="0" dirty="0" err="1">
                <a:solidFill>
                  <a:srgbClr val="0070C0"/>
                </a:solidFill>
                <a:latin typeface="Arial" panose="020B0604020202020204" pitchFamily="34" charset="0"/>
                <a:cs typeface="Arial" panose="020B0604020202020204" pitchFamily="34" charset="0"/>
                <a:sym typeface="Arial Rounded"/>
              </a:rPr>
              <a:t>vật</a:t>
            </a:r>
            <a:r>
              <a:rPr lang="en-US" sz="2600" kern="0" dirty="0">
                <a:solidFill>
                  <a:srgbClr val="0070C0"/>
                </a:solidFill>
                <a:latin typeface="Arial" panose="020B0604020202020204" pitchFamily="34" charset="0"/>
                <a:cs typeface="Arial" panose="020B0604020202020204" pitchFamily="34" charset="0"/>
                <a:sym typeface="Arial Rounded"/>
              </a:rPr>
              <a:t> </a:t>
            </a:r>
            <a:r>
              <a:rPr lang="en-US" sz="2600" kern="0" dirty="0" err="1">
                <a:solidFill>
                  <a:srgbClr val="0070C0"/>
                </a:solidFill>
                <a:latin typeface="Arial" panose="020B0604020202020204" pitchFamily="34" charset="0"/>
                <a:cs typeface="Arial" panose="020B0604020202020204" pitchFamily="34" charset="0"/>
                <a:sym typeface="Arial Rounded"/>
              </a:rPr>
              <a:t>đều</a:t>
            </a:r>
            <a:r>
              <a:rPr lang="en-US" sz="2600" kern="0" dirty="0">
                <a:solidFill>
                  <a:srgbClr val="0070C0"/>
                </a:solidFill>
                <a:latin typeface="Arial" panose="020B0604020202020204" pitchFamily="34" charset="0"/>
                <a:cs typeface="Arial" panose="020B0604020202020204" pitchFamily="34" charset="0"/>
                <a:sym typeface="Arial Rounded"/>
              </a:rPr>
              <a:t> </a:t>
            </a:r>
            <a:r>
              <a:rPr lang="en-US" sz="2600" kern="0" dirty="0" err="1">
                <a:solidFill>
                  <a:srgbClr val="0070C0"/>
                </a:solidFill>
                <a:latin typeface="Arial" panose="020B0604020202020204" pitchFamily="34" charset="0"/>
                <a:cs typeface="Arial" panose="020B0604020202020204" pitchFamily="34" charset="0"/>
                <a:sym typeface="Arial Rounded"/>
              </a:rPr>
              <a:t>xứng</a:t>
            </a:r>
            <a:r>
              <a:rPr lang="en-US" sz="2600" kern="0" dirty="0">
                <a:solidFill>
                  <a:srgbClr val="0070C0"/>
                </a:solidFill>
                <a:latin typeface="Arial" panose="020B0604020202020204" pitchFamily="34" charset="0"/>
                <a:cs typeface="Arial" panose="020B0604020202020204" pitchFamily="34" charset="0"/>
                <a:sym typeface="Arial Rounded"/>
              </a:rPr>
              <a:t> </a:t>
            </a:r>
            <a:r>
              <a:rPr lang="en-US" sz="2600" kern="0" dirty="0" err="1">
                <a:solidFill>
                  <a:srgbClr val="0070C0"/>
                </a:solidFill>
                <a:latin typeface="Arial" panose="020B0604020202020204" pitchFamily="34" charset="0"/>
                <a:cs typeface="Arial" panose="020B0604020202020204" pitchFamily="34" charset="0"/>
                <a:sym typeface="Arial Rounded"/>
              </a:rPr>
              <a:t>đáng</a:t>
            </a:r>
            <a:r>
              <a:rPr lang="en-US" sz="2600" kern="0" dirty="0">
                <a:solidFill>
                  <a:srgbClr val="0070C0"/>
                </a:solidFill>
                <a:latin typeface="Arial" panose="020B0604020202020204" pitchFamily="34" charset="0"/>
                <a:cs typeface="Arial" panose="020B0604020202020204" pitchFamily="34" charset="0"/>
                <a:sym typeface="Arial Rounded"/>
              </a:rPr>
              <a:t> </a:t>
            </a:r>
            <a:r>
              <a:rPr lang="en-US" sz="2600" kern="0" dirty="0" err="1">
                <a:solidFill>
                  <a:srgbClr val="0070C0"/>
                </a:solidFill>
                <a:latin typeface="Arial" panose="020B0604020202020204" pitchFamily="34" charset="0"/>
                <a:cs typeface="Arial" panose="020B0604020202020204" pitchFamily="34" charset="0"/>
                <a:sym typeface="Arial Rounded"/>
              </a:rPr>
              <a:t>nhận</a:t>
            </a:r>
            <a:r>
              <a:rPr lang="en-US" sz="2600" kern="0" dirty="0">
                <a:solidFill>
                  <a:srgbClr val="0070C0"/>
                </a:solidFill>
                <a:latin typeface="Arial" panose="020B0604020202020204" pitchFamily="34" charset="0"/>
                <a:cs typeface="Arial" panose="020B0604020202020204" pitchFamily="34" charset="0"/>
                <a:sym typeface="Arial Rounded"/>
              </a:rPr>
              <a:t> </a:t>
            </a:r>
            <a:r>
              <a:rPr lang="en-US" sz="2600" kern="0" dirty="0" err="1">
                <a:solidFill>
                  <a:srgbClr val="0070C0"/>
                </a:solidFill>
                <a:latin typeface="Arial" panose="020B0604020202020204" pitchFamily="34" charset="0"/>
                <a:cs typeface="Arial" panose="020B0604020202020204" pitchFamily="34" charset="0"/>
                <a:sym typeface="Arial Rounded"/>
              </a:rPr>
              <a:t>phần</a:t>
            </a:r>
            <a:r>
              <a:rPr lang="en-US" sz="2600" kern="0" dirty="0">
                <a:solidFill>
                  <a:srgbClr val="0070C0"/>
                </a:solidFill>
                <a:latin typeface="Arial" panose="020B0604020202020204" pitchFamily="34" charset="0"/>
                <a:cs typeface="Arial" panose="020B0604020202020204" pitchFamily="34" charset="0"/>
                <a:sym typeface="Arial Rounded"/>
              </a:rPr>
              <a:t> </a:t>
            </a:r>
            <a:r>
              <a:rPr lang="en-US" sz="2600" kern="0" dirty="0" err="1">
                <a:solidFill>
                  <a:srgbClr val="0070C0"/>
                </a:solidFill>
                <a:latin typeface="Arial" panose="020B0604020202020204" pitchFamily="34" charset="0"/>
                <a:cs typeface="Arial" panose="020B0604020202020204" pitchFamily="34" charset="0"/>
                <a:sym typeface="Arial Rounded"/>
              </a:rPr>
              <a:t>thưởng</a:t>
            </a:r>
            <a:r>
              <a:rPr lang="en-US" sz="2600" kern="0" dirty="0">
                <a:solidFill>
                  <a:srgbClr val="0070C0"/>
                </a:solidFill>
                <a:latin typeface="Arial" panose="020B0604020202020204" pitchFamily="34" charset="0"/>
                <a:cs typeface="Arial" panose="020B0604020202020204" pitchFamily="34" charset="0"/>
                <a:sym typeface="Arial Rounded"/>
              </a:rPr>
              <a:t>. </a:t>
            </a:r>
          </a:p>
          <a:p>
            <a:pPr algn="r" defTabSz="914400">
              <a:buClr>
                <a:srgbClr val="000000"/>
              </a:buClr>
              <a:buFont typeface="Arial"/>
              <a:buNone/>
            </a:pPr>
            <a:r>
              <a:rPr lang="en-US" sz="2600" kern="0" dirty="0" smtClean="0">
                <a:solidFill>
                  <a:srgbClr val="000000"/>
                </a:solidFill>
                <a:latin typeface="Arial" panose="020B0604020202020204" pitchFamily="34" charset="0"/>
                <a:cs typeface="Arial" panose="020B0604020202020204" pitchFamily="34" charset="0"/>
                <a:sym typeface="Arial Rounded"/>
              </a:rPr>
              <a:t>(</a:t>
            </a:r>
            <a:r>
              <a:rPr lang="en-US" sz="2600" kern="0" dirty="0" err="1" smtClean="0">
                <a:solidFill>
                  <a:srgbClr val="000000"/>
                </a:solidFill>
                <a:latin typeface="Arial" panose="020B0604020202020204" pitchFamily="34" charset="0"/>
                <a:cs typeface="Arial" panose="020B0604020202020204" pitchFamily="34" charset="0"/>
                <a:sym typeface="Arial Rounded"/>
              </a:rPr>
              <a:t>Lâm</a:t>
            </a:r>
            <a:r>
              <a:rPr lang="en-US" sz="2600" kern="0" dirty="0" smtClean="0">
                <a:solidFill>
                  <a:srgbClr val="000000"/>
                </a:solidFill>
                <a:latin typeface="Arial" panose="020B0604020202020204" pitchFamily="34" charset="0"/>
                <a:cs typeface="Arial" panose="020B0604020202020204" pitchFamily="34" charset="0"/>
                <a:sym typeface="Arial Rounded"/>
              </a:rPr>
              <a:t> </a:t>
            </a:r>
            <a:r>
              <a:rPr lang="en-US" sz="2600" kern="0" dirty="0" err="1">
                <a:solidFill>
                  <a:srgbClr val="000000"/>
                </a:solidFill>
                <a:latin typeface="Arial" panose="020B0604020202020204" pitchFamily="34" charset="0"/>
                <a:cs typeface="Arial" panose="020B0604020202020204" pitchFamily="34" charset="0"/>
                <a:sym typeface="Arial Rounded"/>
              </a:rPr>
              <a:t>Anh</a:t>
            </a:r>
            <a:r>
              <a:rPr lang="en-US" sz="2600" kern="0" dirty="0" smtClean="0">
                <a:solidFill>
                  <a:srgbClr val="000000"/>
                </a:solidFill>
                <a:latin typeface="Arial" panose="020B0604020202020204" pitchFamily="34" charset="0"/>
                <a:cs typeface="Arial" panose="020B0604020202020204" pitchFamily="34" charset="0"/>
                <a:sym typeface="Arial Rounded"/>
              </a:rPr>
              <a:t>)</a:t>
            </a:r>
            <a:endParaRPr sz="2600" kern="0" dirty="0">
              <a:solidFill>
                <a:srgbClr val="000000"/>
              </a:solidFill>
              <a:latin typeface="Arial" panose="020B0604020202020204" pitchFamily="34" charset="0"/>
              <a:ea typeface="Arial Rounded"/>
              <a:cs typeface="Arial" panose="020B0604020202020204" pitchFamily="34" charset="0"/>
              <a:sym typeface="Arial Rounded"/>
            </a:endParaRPr>
          </a:p>
        </p:txBody>
      </p:sp>
      <p:sp>
        <p:nvSpPr>
          <p:cNvPr id="7" name="Google Shape;241;p6"/>
          <p:cNvSpPr/>
          <p:nvPr/>
        </p:nvSpPr>
        <p:spPr>
          <a:xfrm>
            <a:off x="914400" y="514350"/>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1</a:t>
            </a:r>
            <a:endParaRPr sz="2400" b="1" kern="0" dirty="0">
              <a:solidFill>
                <a:srgbClr val="FFFFFF"/>
              </a:solidFill>
              <a:latin typeface="Times New Roman"/>
              <a:ea typeface="Times New Roman"/>
              <a:cs typeface="Times New Roman"/>
              <a:sym typeface="Times New Roman"/>
            </a:endParaRPr>
          </a:p>
        </p:txBody>
      </p:sp>
      <p:sp>
        <p:nvSpPr>
          <p:cNvPr id="8" name="Google Shape;247;p6"/>
          <p:cNvSpPr/>
          <p:nvPr/>
        </p:nvSpPr>
        <p:spPr>
          <a:xfrm>
            <a:off x="803053" y="3638550"/>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r>
              <a:rPr lang="en-US" sz="2400" b="1" kern="0" dirty="0">
                <a:solidFill>
                  <a:srgbClr val="FFFFFF"/>
                </a:solidFill>
                <a:latin typeface="Times New Roman"/>
                <a:ea typeface="Times New Roman"/>
                <a:cs typeface="Times New Roman"/>
                <a:sym typeface="Times New Roman"/>
              </a:rPr>
              <a:t>2</a:t>
            </a:r>
            <a:endParaRPr sz="2400" b="1" kern="0" dirty="0">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171218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8" y="980623"/>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grpSp>
        <p:nvGrpSpPr>
          <p:cNvPr id="9" name="组合 8"/>
          <p:cNvGrpSpPr/>
          <p:nvPr/>
        </p:nvGrpSpPr>
        <p:grpSpPr>
          <a:xfrm>
            <a:off x="2339714" y="1766362"/>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grpSp>
      <p:grpSp>
        <p:nvGrpSpPr>
          <p:cNvPr id="12" name="组合 11"/>
          <p:cNvGrpSpPr/>
          <p:nvPr/>
        </p:nvGrpSpPr>
        <p:grpSpPr>
          <a:xfrm>
            <a:off x="3819584" y="3928191"/>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grpSp>
      <p:grpSp>
        <p:nvGrpSpPr>
          <p:cNvPr id="15" name="组合 14"/>
          <p:cNvGrpSpPr/>
          <p:nvPr/>
        </p:nvGrpSpPr>
        <p:grpSpPr>
          <a:xfrm>
            <a:off x="6249415" y="3460070"/>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grpSp>
      <p:grpSp>
        <p:nvGrpSpPr>
          <p:cNvPr id="18" name="组合 17"/>
          <p:cNvGrpSpPr/>
          <p:nvPr/>
        </p:nvGrpSpPr>
        <p:grpSpPr>
          <a:xfrm>
            <a:off x="6405592" y="4064939"/>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grpSp>
      <p:grpSp>
        <p:nvGrpSpPr>
          <p:cNvPr id="21" name="组合 20"/>
          <p:cNvGrpSpPr/>
          <p:nvPr/>
        </p:nvGrpSpPr>
        <p:grpSpPr>
          <a:xfrm>
            <a:off x="5117654" y="2113128"/>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grpSp>
      <p:grpSp>
        <p:nvGrpSpPr>
          <p:cNvPr id="24" name="组合 23"/>
          <p:cNvGrpSpPr/>
          <p:nvPr/>
        </p:nvGrpSpPr>
        <p:grpSpPr>
          <a:xfrm>
            <a:off x="5339323" y="2657511"/>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grpSp>
      <p:grpSp>
        <p:nvGrpSpPr>
          <p:cNvPr id="27" name="组合 26"/>
          <p:cNvGrpSpPr/>
          <p:nvPr/>
        </p:nvGrpSpPr>
        <p:grpSpPr>
          <a:xfrm>
            <a:off x="7588850" y="1250499"/>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grpSp>
      <p:grpSp>
        <p:nvGrpSpPr>
          <p:cNvPr id="30" name="组合 29"/>
          <p:cNvGrpSpPr/>
          <p:nvPr/>
        </p:nvGrpSpPr>
        <p:grpSpPr>
          <a:xfrm>
            <a:off x="7119369" y="1243723"/>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grpSp>
      <p:grpSp>
        <p:nvGrpSpPr>
          <p:cNvPr id="33" name="组合 32"/>
          <p:cNvGrpSpPr/>
          <p:nvPr/>
        </p:nvGrpSpPr>
        <p:grpSpPr>
          <a:xfrm>
            <a:off x="7632912" y="1791716"/>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grpSp>
      <p:grpSp>
        <p:nvGrpSpPr>
          <p:cNvPr id="36" name="组合 35"/>
          <p:cNvGrpSpPr/>
          <p:nvPr/>
        </p:nvGrpSpPr>
        <p:grpSpPr>
          <a:xfrm rot="2799594" flipH="1">
            <a:off x="5201515"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grpSp>
      <p:grpSp>
        <p:nvGrpSpPr>
          <p:cNvPr id="5" name="组合 4"/>
          <p:cNvGrpSpPr/>
          <p:nvPr/>
        </p:nvGrpSpPr>
        <p:grpSpPr>
          <a:xfrm>
            <a:off x="-599089"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grpSp>
      <p:sp>
        <p:nvSpPr>
          <p:cNvPr id="110" name="文本框 109"/>
          <p:cNvSpPr txBox="1"/>
          <p:nvPr/>
        </p:nvSpPr>
        <p:spPr>
          <a:xfrm>
            <a:off x="215245" y="1899502"/>
            <a:ext cx="3588404" cy="1446550"/>
          </a:xfrm>
          <a:prstGeom prst="rect">
            <a:avLst/>
          </a:prstGeom>
          <a:noFill/>
        </p:spPr>
        <p:txBody>
          <a:bodyPr wrap="square" rtlCol="0">
            <a:spAutoFit/>
          </a:bodyPr>
          <a:lstStyle/>
          <a:p>
            <a:pPr algn="ctr" defTabSz="685800"/>
            <a:r>
              <a:rPr lang="en-US" altLang="zh-CN" sz="4400" b="1">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Trả lời </a:t>
            </a:r>
          </a:p>
          <a:p>
            <a:pPr algn="ctr" defTabSz="685800"/>
            <a:r>
              <a:rPr lang="en-US" altLang="zh-CN" sz="4400" b="1">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câu 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42" name="文本框 41"/>
          <p:cNvSpPr txBox="1"/>
          <p:nvPr/>
        </p:nvSpPr>
        <p:spPr>
          <a:xfrm>
            <a:off x="1476434" y="946001"/>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pPr defTabSz="685800"/>
            <a:r>
              <a:rPr lang="en-US" altLang="zh-CN" sz="5400" dirty="0">
                <a:latin typeface="Arial" panose="020B0604020202020204" pitchFamily="34" charset="0"/>
                <a:ea typeface="Arial-Rounded" panose="020B0500000000000000" pitchFamily="34" charset="-93"/>
                <a:cs typeface="Arial" panose="020B0604020202020204" pitchFamily="34" charset="0"/>
                <a:sym typeface="+mn-lt"/>
              </a:rPr>
              <a:t>3</a:t>
            </a:r>
            <a:endParaRPr lang="zh-CN" altLang="en-US" sz="5400" dirty="0">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2" y="454276"/>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7" y="2452092"/>
            <a:ext cx="1125835" cy="2607748"/>
          </a:xfrm>
          <a:prstGeom prst="rect">
            <a:avLst/>
          </a:prstGeom>
        </p:spPr>
      </p:pic>
    </p:spTree>
    <p:extLst>
      <p:ext uri="{BB962C8B-B14F-4D97-AF65-F5344CB8AC3E}">
        <p14:creationId xmlns:p14="http://schemas.microsoft.com/office/powerpoint/2010/main" val="3136966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84614" y="848235"/>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Cuộc thi tài năng rừng xanh</a:t>
            </a:r>
          </a:p>
        </p:txBody>
      </p:sp>
      <p:sp>
        <p:nvSpPr>
          <p:cNvPr id="10" name="TextBox 9"/>
          <p:cNvSpPr txBox="1"/>
          <p:nvPr/>
        </p:nvSpPr>
        <p:spPr>
          <a:xfrm>
            <a:off x="131619" y="1401858"/>
            <a:ext cx="8853054" cy="3123799"/>
          </a:xfrm>
          <a:prstGeom prst="rect">
            <a:avLst/>
          </a:prstGeom>
          <a:noFill/>
        </p:spPr>
        <p:txBody>
          <a:bodyPr wrap="square" lIns="91305" tIns="45654" rIns="91305" bIns="45654" rtlCol="0">
            <a:spAutoFit/>
          </a:bodyPr>
          <a:lstStyle/>
          <a:p>
            <a:pPr algn="just">
              <a:spcAft>
                <a:spcPts val="600"/>
              </a:spcAft>
            </a:pPr>
            <a:r>
              <a:rPr lang="en-US" sz="2400" dirty="0">
                <a:latin typeface="Arial" pitchFamily="34" charset="0"/>
                <a:ea typeface="Arial-Rounded" pitchFamily="34" charset="0"/>
                <a:cs typeface="Arial" pitchFamily="34" charset="0"/>
              </a:rPr>
              <a:t>	</a:t>
            </a:r>
            <a:r>
              <a:rPr lang="vi-VN" sz="2400" kern="0" dirty="0">
                <a:solidFill>
                  <a:srgbClr val="000000"/>
                </a:solidFill>
                <a:latin typeface="Arial Rounded"/>
                <a:ea typeface="Arial Rounded"/>
                <a:cs typeface="Arial Rounded"/>
                <a:sym typeface="Arial Rounded"/>
              </a:rPr>
              <a:t> Mừng xuân, các con vật trong rừng tổ chức một cuộc thi tài năng</a:t>
            </a:r>
            <a:r>
              <a:rPr lang="vi-VN" sz="2400" kern="0" dirty="0">
                <a:latin typeface="Arial Rounded"/>
                <a:ea typeface="Arial Rounded"/>
                <a:cs typeface="Arial Rounded"/>
                <a:sym typeface="Arial Rounded"/>
              </a:rPr>
              <a:t>. Đúng như dự kiến, cuộc thi mở đầu bằng tiết mục chim yểng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endParaRPr lang="en-US" sz="2400" dirty="0">
              <a:latin typeface="Arial" pitchFamily="34" charset="0"/>
              <a:ea typeface="Arial-Rounded" pitchFamily="34" charset="0"/>
              <a:cs typeface="Arial" pitchFamily="34" charset="0"/>
            </a:endParaRPr>
          </a:p>
          <a:p>
            <a:pPr algn="just">
              <a:spcAft>
                <a:spcPts val="600"/>
              </a:spcAft>
            </a:pP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con </a:t>
            </a:r>
            <a:r>
              <a:rPr lang="en-US" sz="2400" dirty="0" err="1">
                <a:latin typeface="Arial" pitchFamily="34" charset="0"/>
                <a:ea typeface="Arial-Rounded" pitchFamily="34" charset="0"/>
                <a:cs typeface="Arial" pitchFamily="34" charset="0"/>
              </a:rPr>
              <a:t>vật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đều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xứng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đáng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nhận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phần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thưởng</a:t>
            </a:r>
            <a:r>
              <a:rPr lang="en-US" sz="2400" dirty="0">
                <a:latin typeface="Arial" pitchFamily="34" charset="0"/>
                <a:ea typeface="Arial-Rounded" pitchFamily="34" charset="0"/>
                <a:cs typeface="Arial" pitchFamily="34" charset="0"/>
              </a:rPr>
              <a:t>.</a:t>
            </a:r>
          </a:p>
        </p:txBody>
      </p:sp>
      <p:sp>
        <p:nvSpPr>
          <p:cNvPr id="7" name="Rectangle 6">
            <a:extLst>
              <a:ext uri="{FF2B5EF4-FFF2-40B4-BE49-F238E27FC236}">
                <a16:creationId xmlns:a16="http://schemas.microsoft.com/office/drawing/2014/main" xmlns="" id="{E7191886-2CF2-40A8-825C-D6F5145E4B28}"/>
              </a:ext>
            </a:extLst>
          </p:cNvPr>
          <p:cNvSpPr/>
          <p:nvPr/>
        </p:nvSpPr>
        <p:spPr>
          <a:xfrm>
            <a:off x="76200" y="88695"/>
            <a:ext cx="8991600" cy="523099"/>
          </a:xfrm>
          <a:prstGeom prst="rect">
            <a:avLst/>
          </a:prstGeom>
          <a:solidFill>
            <a:srgbClr val="B8E08C"/>
          </a:solidFill>
        </p:spPr>
        <p:txBody>
          <a:bodyPr wrap="square" lIns="91318" tIns="45660" rIns="91318" bIns="45660">
            <a:spAutoFit/>
          </a:bodyPr>
          <a:lstStyle/>
          <a:p>
            <a:r>
              <a:rPr lang="en-US" sz="2800" b="1" dirty="0">
                <a:solidFill>
                  <a:srgbClr val="FF0000"/>
                </a:solidFill>
                <a:latin typeface="Arial" pitchFamily="34" charset="0"/>
                <a:ea typeface="Arial-Rounded" pitchFamily="34" charset="0"/>
                <a:cs typeface="Arial" pitchFamily="34" charset="0"/>
              </a:rPr>
              <a:t> 1</a:t>
            </a:r>
            <a:r>
              <a:rPr lang="en-US" sz="2800" b="1" dirty="0" smtClean="0">
                <a:solidFill>
                  <a:srgbClr val="FF0000"/>
                </a:solidFill>
                <a:latin typeface="Arial" pitchFamily="34" charset="0"/>
                <a:ea typeface="Arial-Rounded" pitchFamily="34" charset="0"/>
                <a:cs typeface="Arial" pitchFamily="34" charset="0"/>
              </a:rPr>
              <a:t>. </a:t>
            </a:r>
            <a:r>
              <a:rPr lang="en-US" sz="2800" b="1" dirty="0" err="1" smtClean="0">
                <a:solidFill>
                  <a:srgbClr val="FF0000"/>
                </a:solidFill>
                <a:latin typeface="Arial" pitchFamily="34" charset="0"/>
                <a:ea typeface="Arial-Rounded" pitchFamily="34" charset="0"/>
                <a:cs typeface="Arial" pitchFamily="34" charset="0"/>
              </a:rPr>
              <a:t>Cuộc</a:t>
            </a:r>
            <a:r>
              <a:rPr lang="en-US" sz="2800" b="1" dirty="0" smtClean="0">
                <a:solidFill>
                  <a:srgbClr val="FF0000"/>
                </a:solidFill>
                <a:latin typeface="Arial" pitchFamily="34" charset="0"/>
                <a:ea typeface="Arial-Rounded" pitchFamily="34" charset="0"/>
                <a:cs typeface="Arial" pitchFamily="34" charset="0"/>
              </a:rPr>
              <a:t> </a:t>
            </a:r>
            <a:r>
              <a:rPr lang="en-US" sz="2800" b="1" dirty="0" err="1">
                <a:solidFill>
                  <a:srgbClr val="FF0000"/>
                </a:solidFill>
                <a:latin typeface="Arial" pitchFamily="34" charset="0"/>
                <a:ea typeface="Arial-Rounded" pitchFamily="34" charset="0"/>
                <a:cs typeface="Arial" pitchFamily="34" charset="0"/>
              </a:rPr>
              <a:t>thi</a:t>
            </a:r>
            <a:r>
              <a:rPr lang="en-US" sz="2800" b="1" dirty="0">
                <a:solidFill>
                  <a:srgbClr val="FF0000"/>
                </a:solidFill>
                <a:latin typeface="Arial" pitchFamily="34" charset="0"/>
                <a:ea typeface="Arial-Rounded" pitchFamily="34" charset="0"/>
                <a:cs typeface="Arial" pitchFamily="34" charset="0"/>
              </a:rPr>
              <a:t> </a:t>
            </a:r>
            <a:r>
              <a:rPr lang="en-US" sz="2800" b="1" dirty="0" err="1">
                <a:solidFill>
                  <a:srgbClr val="FF0000"/>
                </a:solidFill>
                <a:latin typeface="Arial" pitchFamily="34" charset="0"/>
                <a:ea typeface="Arial-Rounded" pitchFamily="34" charset="0"/>
                <a:cs typeface="Arial" pitchFamily="34" charset="0"/>
              </a:rPr>
              <a:t>có</a:t>
            </a:r>
            <a:r>
              <a:rPr lang="en-US" sz="2800" b="1" dirty="0">
                <a:solidFill>
                  <a:srgbClr val="FF0000"/>
                </a:solidFill>
                <a:latin typeface="Arial" pitchFamily="34" charset="0"/>
                <a:ea typeface="Arial-Rounded" pitchFamily="34" charset="0"/>
                <a:cs typeface="Arial" pitchFamily="34" charset="0"/>
              </a:rPr>
              <a:t> </a:t>
            </a:r>
            <a:r>
              <a:rPr lang="en-US" sz="2800" b="1" dirty="0" err="1">
                <a:solidFill>
                  <a:srgbClr val="FF0000"/>
                </a:solidFill>
                <a:latin typeface="Arial" pitchFamily="34" charset="0"/>
                <a:ea typeface="Arial-Rounded" pitchFamily="34" charset="0"/>
                <a:cs typeface="Arial" pitchFamily="34" charset="0"/>
              </a:rPr>
              <a:t>sự</a:t>
            </a:r>
            <a:r>
              <a:rPr lang="en-US" sz="2800" b="1" dirty="0">
                <a:solidFill>
                  <a:srgbClr val="FF0000"/>
                </a:solidFill>
                <a:latin typeface="Arial" pitchFamily="34" charset="0"/>
                <a:ea typeface="Arial-Rounded" pitchFamily="34" charset="0"/>
                <a:cs typeface="Arial" pitchFamily="34" charset="0"/>
              </a:rPr>
              <a:t> </a:t>
            </a:r>
            <a:r>
              <a:rPr lang="en-US" sz="2800" b="1" dirty="0" err="1">
                <a:solidFill>
                  <a:srgbClr val="FF0000"/>
                </a:solidFill>
                <a:latin typeface="Arial" pitchFamily="34" charset="0"/>
                <a:ea typeface="Arial-Rounded" pitchFamily="34" charset="0"/>
                <a:cs typeface="Arial" pitchFamily="34" charset="0"/>
              </a:rPr>
              <a:t>tham</a:t>
            </a:r>
            <a:r>
              <a:rPr lang="en-US" sz="2800" b="1" dirty="0">
                <a:solidFill>
                  <a:srgbClr val="FF0000"/>
                </a:solidFill>
                <a:latin typeface="Arial" pitchFamily="34" charset="0"/>
                <a:ea typeface="Arial-Rounded" pitchFamily="34" charset="0"/>
                <a:cs typeface="Arial" pitchFamily="34" charset="0"/>
              </a:rPr>
              <a:t> </a:t>
            </a:r>
            <a:r>
              <a:rPr lang="en-US" sz="2800" b="1" dirty="0" err="1">
                <a:solidFill>
                  <a:srgbClr val="FF0000"/>
                </a:solidFill>
                <a:latin typeface="Arial" pitchFamily="34" charset="0"/>
                <a:ea typeface="Arial-Rounded" pitchFamily="34" charset="0"/>
                <a:cs typeface="Arial" pitchFamily="34" charset="0"/>
              </a:rPr>
              <a:t>gia</a:t>
            </a:r>
            <a:r>
              <a:rPr lang="en-US" sz="2800" b="1" dirty="0">
                <a:solidFill>
                  <a:srgbClr val="FF0000"/>
                </a:solidFill>
                <a:latin typeface="Arial" pitchFamily="34" charset="0"/>
                <a:ea typeface="Arial-Rounded" pitchFamily="34" charset="0"/>
                <a:cs typeface="Arial" pitchFamily="34" charset="0"/>
              </a:rPr>
              <a:t> </a:t>
            </a:r>
            <a:r>
              <a:rPr lang="en-US" sz="2800" b="1" dirty="0" err="1">
                <a:solidFill>
                  <a:srgbClr val="FF0000"/>
                </a:solidFill>
                <a:latin typeface="Arial" pitchFamily="34" charset="0"/>
                <a:ea typeface="Arial-Rounded" pitchFamily="34" charset="0"/>
                <a:cs typeface="Arial" pitchFamily="34" charset="0"/>
              </a:rPr>
              <a:t>của</a:t>
            </a:r>
            <a:r>
              <a:rPr lang="en-US" sz="2800" b="1" dirty="0">
                <a:solidFill>
                  <a:srgbClr val="FF0000"/>
                </a:solidFill>
                <a:latin typeface="Arial" pitchFamily="34" charset="0"/>
                <a:ea typeface="Arial-Rounded" pitchFamily="34" charset="0"/>
                <a:cs typeface="Arial" pitchFamily="34" charset="0"/>
              </a:rPr>
              <a:t> </a:t>
            </a:r>
            <a:r>
              <a:rPr lang="en-US" sz="2800" b="1" dirty="0" err="1">
                <a:solidFill>
                  <a:srgbClr val="FF0000"/>
                </a:solidFill>
                <a:latin typeface="Arial" pitchFamily="34" charset="0"/>
                <a:ea typeface="Arial-Rounded" pitchFamily="34" charset="0"/>
                <a:cs typeface="Arial" pitchFamily="34" charset="0"/>
              </a:rPr>
              <a:t>những</a:t>
            </a:r>
            <a:r>
              <a:rPr lang="en-US" sz="2800" b="1" dirty="0">
                <a:solidFill>
                  <a:srgbClr val="FF0000"/>
                </a:solidFill>
                <a:latin typeface="Arial" pitchFamily="34" charset="0"/>
                <a:ea typeface="Arial-Rounded" pitchFamily="34" charset="0"/>
                <a:cs typeface="Arial" pitchFamily="34" charset="0"/>
              </a:rPr>
              <a:t> con </a:t>
            </a:r>
            <a:r>
              <a:rPr lang="en-US" sz="2800" b="1" dirty="0" err="1">
                <a:solidFill>
                  <a:srgbClr val="FF0000"/>
                </a:solidFill>
                <a:latin typeface="Arial" pitchFamily="34" charset="0"/>
                <a:ea typeface="Arial-Rounded" pitchFamily="34" charset="0"/>
                <a:cs typeface="Arial" pitchFamily="34" charset="0"/>
              </a:rPr>
              <a:t>vật</a:t>
            </a:r>
            <a:r>
              <a:rPr lang="en-US" sz="2800" b="1" dirty="0">
                <a:solidFill>
                  <a:srgbClr val="FF0000"/>
                </a:solidFill>
                <a:latin typeface="Arial" pitchFamily="34" charset="0"/>
                <a:ea typeface="Arial-Rounded" pitchFamily="34" charset="0"/>
                <a:cs typeface="Arial" pitchFamily="34" charset="0"/>
              </a:rPr>
              <a:t> </a:t>
            </a:r>
            <a:r>
              <a:rPr lang="en-US" sz="2800" b="1" dirty="0" err="1">
                <a:solidFill>
                  <a:srgbClr val="FF0000"/>
                </a:solidFill>
                <a:latin typeface="Arial" pitchFamily="34" charset="0"/>
                <a:ea typeface="Arial-Rounded" pitchFamily="34" charset="0"/>
                <a:cs typeface="Arial" pitchFamily="34" charset="0"/>
              </a:rPr>
              <a:t>nào</a:t>
            </a:r>
            <a:r>
              <a:rPr lang="en-US" sz="2800" b="1" dirty="0">
                <a:solidFill>
                  <a:srgbClr val="FF0000"/>
                </a:solidFill>
                <a:latin typeface="Arial" pitchFamily="34" charset="0"/>
                <a:ea typeface="Arial-Rounded" pitchFamily="34" charset="0"/>
                <a:cs typeface="Arial" pitchFamily="34" charset="0"/>
              </a:rPr>
              <a:t>?</a:t>
            </a:r>
          </a:p>
        </p:txBody>
      </p:sp>
      <p:cxnSp>
        <p:nvCxnSpPr>
          <p:cNvPr id="11" name="Straight Connector 10"/>
          <p:cNvCxnSpPr/>
          <p:nvPr/>
        </p:nvCxnSpPr>
        <p:spPr>
          <a:xfrm>
            <a:off x="898814" y="2565400"/>
            <a:ext cx="68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81400" y="287655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181600" y="2882900"/>
            <a:ext cx="1066800" cy="17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0" y="3257550"/>
            <a:ext cx="152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24600" y="363855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m Yểng biết nói tiếng người không? Cách huấn luyện như thế nà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657"/>
            <a:ext cx="2519202" cy="21148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èo rừng – Loài động vật nhỏ nhưng quý hiếm trên thế giớ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20" y="2343149"/>
            <a:ext cx="2493802" cy="1909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Vì sao chim gõ kiến gõ mãi mà không… nhức đầu? - Tuổi Trẻ Onl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7864" y="-9393"/>
            <a:ext cx="3086136" cy="19479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im công - đặc điểm sinh học - Thiên Đường Chi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64278" y="742950"/>
            <a:ext cx="3462917" cy="30408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oọc xám Đông Dương – Wikipedia tiếng Việ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0791" y="2369840"/>
            <a:ext cx="1547273" cy="19617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hayre's leaf monkey, Trachypithecus phayrei | Animals wild, Animals, Monke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8064" y="2365439"/>
            <a:ext cx="1485936" cy="194990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A1C95035-0C5B-478B-85F4-6A5F3A08F75F}"/>
              </a:ext>
            </a:extLst>
          </p:cNvPr>
          <p:cNvSpPr/>
          <p:nvPr/>
        </p:nvSpPr>
        <p:spPr>
          <a:xfrm>
            <a:off x="0" y="4315345"/>
            <a:ext cx="9144000" cy="830876"/>
          </a:xfrm>
          <a:prstGeom prst="rect">
            <a:avLst/>
          </a:prstGeom>
          <a:solidFill>
            <a:schemeClr val="bg1"/>
          </a:solidFill>
        </p:spPr>
        <p:txBody>
          <a:bodyPr wrap="square" lIns="91318" tIns="45660" rIns="91318" bIns="45660">
            <a:spAutoFit/>
          </a:bodyPr>
          <a:lstStyle/>
          <a:p>
            <a:r>
              <a:rPr lang="en-US" sz="2400" b="1" dirty="0">
                <a:solidFill>
                  <a:srgbClr val="FF0000"/>
                </a:solidFill>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Cuộc</a:t>
            </a:r>
            <a:r>
              <a:rPr lang="en-US" sz="2400" b="1" dirty="0" smtClean="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thi</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có</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sự</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tham</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gia</a:t>
            </a:r>
            <a:r>
              <a:rPr lang="en-US" sz="2400" b="1" dirty="0">
                <a:latin typeface="Arial" pitchFamily="34" charset="0"/>
                <a:ea typeface="Arial-Rounded" pitchFamily="34" charset="0"/>
                <a:cs typeface="Arial" pitchFamily="34" charset="0"/>
              </a:rPr>
              <a:t> </a:t>
            </a:r>
            <a:r>
              <a:rPr lang="en-US" sz="2400" b="1" dirty="0" err="1" smtClean="0">
                <a:latin typeface="Arial" pitchFamily="34" charset="0"/>
                <a:ea typeface="Arial-Rounded" pitchFamily="34" charset="0"/>
                <a:cs typeface="Arial" pitchFamily="34" charset="0"/>
              </a:rPr>
              <a:t>của</a:t>
            </a:r>
            <a:r>
              <a:rPr lang="en-US" sz="2400" b="1" dirty="0" smtClean="0">
                <a:latin typeface="Arial" pitchFamily="34" charset="0"/>
                <a:ea typeface="Arial-Rounded" pitchFamily="34" charset="0"/>
                <a:cs typeface="Arial" pitchFamily="34" charset="0"/>
              </a:rPr>
              <a:t>: </a:t>
            </a:r>
            <a:r>
              <a:rPr lang="en-US" sz="2400" b="1" dirty="0" err="1">
                <a:solidFill>
                  <a:srgbClr val="FF0000"/>
                </a:solidFill>
                <a:latin typeface="Arial" pitchFamily="34" charset="0"/>
                <a:ea typeface="Arial-Rounded" pitchFamily="34" charset="0"/>
                <a:cs typeface="Arial" pitchFamily="34" charset="0"/>
              </a:rPr>
              <a:t>yểng</a:t>
            </a:r>
            <a:r>
              <a:rPr lang="en-US" sz="2400" b="1" dirty="0">
                <a:solidFill>
                  <a:srgbClr val="FF0000"/>
                </a:solidFill>
                <a:latin typeface="Arial" pitchFamily="34" charset="0"/>
                <a:ea typeface="Arial-Rounded" pitchFamily="34" charset="0"/>
                <a:cs typeface="Arial" pitchFamily="34" charset="0"/>
              </a:rPr>
              <a:t>, </a:t>
            </a:r>
            <a:r>
              <a:rPr lang="en-US" sz="2400" b="1" dirty="0" err="1">
                <a:solidFill>
                  <a:srgbClr val="FF0000"/>
                </a:solidFill>
                <a:latin typeface="Arial" pitchFamily="34" charset="0"/>
                <a:ea typeface="Arial-Rounded" pitchFamily="34" charset="0"/>
                <a:cs typeface="Arial" pitchFamily="34" charset="0"/>
              </a:rPr>
              <a:t>mèo</a:t>
            </a:r>
            <a:r>
              <a:rPr lang="en-US" sz="2400" b="1" dirty="0">
                <a:solidFill>
                  <a:srgbClr val="FF0000"/>
                </a:solidFill>
                <a:latin typeface="Arial" pitchFamily="34" charset="0"/>
                <a:ea typeface="Arial-Rounded" pitchFamily="34" charset="0"/>
                <a:cs typeface="Arial" pitchFamily="34" charset="0"/>
              </a:rPr>
              <a:t> </a:t>
            </a:r>
            <a:r>
              <a:rPr lang="en-US" sz="2400" b="1" dirty="0" err="1">
                <a:solidFill>
                  <a:srgbClr val="FF0000"/>
                </a:solidFill>
                <a:latin typeface="Arial" pitchFamily="34" charset="0"/>
                <a:ea typeface="Arial-Rounded" pitchFamily="34" charset="0"/>
                <a:cs typeface="Arial" pitchFamily="34" charset="0"/>
              </a:rPr>
              <a:t>rừng</a:t>
            </a:r>
            <a:r>
              <a:rPr lang="en-US" sz="2400" b="1" dirty="0">
                <a:solidFill>
                  <a:srgbClr val="FF0000"/>
                </a:solidFill>
                <a:latin typeface="Arial" pitchFamily="34" charset="0"/>
                <a:ea typeface="Arial-Rounded" pitchFamily="34" charset="0"/>
                <a:cs typeface="Arial" pitchFamily="34" charset="0"/>
              </a:rPr>
              <a:t>, </a:t>
            </a:r>
            <a:r>
              <a:rPr lang="en-US" sz="2400" b="1" dirty="0" err="1">
                <a:solidFill>
                  <a:srgbClr val="FF0000"/>
                </a:solidFill>
                <a:latin typeface="Arial" pitchFamily="34" charset="0"/>
                <a:ea typeface="Arial-Rounded" pitchFamily="34" charset="0"/>
                <a:cs typeface="Arial" pitchFamily="34" charset="0"/>
              </a:rPr>
              <a:t>gõ</a:t>
            </a:r>
            <a:r>
              <a:rPr lang="en-US" sz="2400" b="1" dirty="0">
                <a:solidFill>
                  <a:srgbClr val="FF0000"/>
                </a:solidFill>
                <a:latin typeface="Arial" pitchFamily="34" charset="0"/>
                <a:ea typeface="Arial-Rounded" pitchFamily="34" charset="0"/>
                <a:cs typeface="Arial" pitchFamily="34" charset="0"/>
              </a:rPr>
              <a:t> </a:t>
            </a:r>
            <a:r>
              <a:rPr lang="en-US" sz="2400" b="1" dirty="0" err="1">
                <a:solidFill>
                  <a:srgbClr val="FF0000"/>
                </a:solidFill>
                <a:latin typeface="Arial" pitchFamily="34" charset="0"/>
                <a:ea typeface="Arial-Rounded" pitchFamily="34" charset="0"/>
                <a:cs typeface="Arial" pitchFamily="34" charset="0"/>
              </a:rPr>
              <a:t>kiến</a:t>
            </a:r>
            <a:r>
              <a:rPr lang="en-US" sz="2400" b="1" dirty="0">
                <a:solidFill>
                  <a:srgbClr val="FF0000"/>
                </a:solidFill>
                <a:latin typeface="Arial" pitchFamily="34" charset="0"/>
                <a:ea typeface="Arial-Rounded" pitchFamily="34" charset="0"/>
                <a:cs typeface="Arial" pitchFamily="34" charset="0"/>
              </a:rPr>
              <a:t> </a:t>
            </a:r>
            <a:r>
              <a:rPr lang="en-US" sz="2400" b="1" dirty="0" err="1">
                <a:solidFill>
                  <a:srgbClr val="FF0000"/>
                </a:solidFill>
                <a:latin typeface="Arial" pitchFamily="34" charset="0"/>
                <a:ea typeface="Arial-Rounded" pitchFamily="34" charset="0"/>
                <a:cs typeface="Arial" pitchFamily="34" charset="0"/>
              </a:rPr>
              <a:t>chim</a:t>
            </a:r>
            <a:r>
              <a:rPr lang="en-US" sz="2400" b="1" dirty="0">
                <a:solidFill>
                  <a:srgbClr val="FF0000"/>
                </a:solidFill>
                <a:latin typeface="Arial" pitchFamily="34" charset="0"/>
                <a:ea typeface="Arial-Rounded" pitchFamily="34" charset="0"/>
                <a:cs typeface="Arial" pitchFamily="34" charset="0"/>
              </a:rPr>
              <a:t> </a:t>
            </a:r>
            <a:r>
              <a:rPr lang="en-US" sz="2400" b="1" dirty="0" err="1">
                <a:solidFill>
                  <a:srgbClr val="FF0000"/>
                </a:solidFill>
                <a:latin typeface="Arial" pitchFamily="34" charset="0"/>
                <a:ea typeface="Arial-Rounded" pitchFamily="34" charset="0"/>
                <a:cs typeface="Arial" pitchFamily="34" charset="0"/>
              </a:rPr>
              <a:t>công</a:t>
            </a:r>
            <a:r>
              <a:rPr lang="en-US" sz="2400" b="1" dirty="0">
                <a:solidFill>
                  <a:srgbClr val="FF0000"/>
                </a:solidFill>
                <a:latin typeface="Arial" pitchFamily="34" charset="0"/>
                <a:ea typeface="Arial-Rounded" pitchFamily="34" charset="0"/>
                <a:cs typeface="Arial" pitchFamily="34" charset="0"/>
              </a:rPr>
              <a:t>, </a:t>
            </a:r>
            <a:r>
              <a:rPr lang="en-US" sz="2400" b="1" dirty="0" err="1">
                <a:solidFill>
                  <a:srgbClr val="FF0000"/>
                </a:solidFill>
                <a:latin typeface="Arial" pitchFamily="34" charset="0"/>
                <a:ea typeface="Arial-Rounded" pitchFamily="34" charset="0"/>
                <a:cs typeface="Arial" pitchFamily="34" charset="0"/>
              </a:rPr>
              <a:t>voọc</a:t>
            </a:r>
            <a:r>
              <a:rPr lang="en-US" sz="2400" b="1" dirty="0">
                <a:solidFill>
                  <a:srgbClr val="FF0000"/>
                </a:solidFill>
                <a:latin typeface="Arial" pitchFamily="34" charset="0"/>
                <a:ea typeface="Arial-Rounded" pitchFamily="34" charset="0"/>
                <a:cs typeface="Arial" pitchFamily="34" charset="0"/>
              </a:rPr>
              <a:t> </a:t>
            </a:r>
            <a:r>
              <a:rPr lang="en-US" sz="2400" b="1" dirty="0" err="1">
                <a:solidFill>
                  <a:srgbClr val="FF0000"/>
                </a:solidFill>
                <a:latin typeface="Arial" pitchFamily="34" charset="0"/>
                <a:ea typeface="Arial-Rounded" pitchFamily="34" charset="0"/>
                <a:cs typeface="Arial" pitchFamily="34" charset="0"/>
              </a:rPr>
              <a:t>xám</a:t>
            </a:r>
            <a:r>
              <a:rPr lang="en-US" sz="2400" b="1" dirty="0">
                <a:solidFill>
                  <a:srgbClr val="FF0000"/>
                </a:solidFill>
                <a:latin typeface="Arial" pitchFamily="34" charset="0"/>
                <a:ea typeface="Arial-Rounded" pitchFamily="34" charset="0"/>
                <a:cs typeface="Arial" pitchFamily="34" charset="0"/>
              </a:rPr>
              <a:t>. </a:t>
            </a:r>
          </a:p>
        </p:txBody>
      </p:sp>
    </p:spTree>
    <p:extLst>
      <p:ext uri="{BB962C8B-B14F-4D97-AF65-F5344CB8AC3E}">
        <p14:creationId xmlns:p14="http://schemas.microsoft.com/office/powerpoint/2010/main" val="772359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00200" y="1088568"/>
            <a:ext cx="5947064" cy="461532"/>
          </a:xfrm>
          <a:prstGeom prst="rect">
            <a:avLst/>
          </a:prstGeom>
          <a:noFill/>
        </p:spPr>
        <p:txBody>
          <a:bodyPr wrap="square" lIns="91305" tIns="45654" rIns="91305" bIns="45654" rtlCol="0">
            <a:spAutoFit/>
          </a:bodyPr>
          <a:lstStyle/>
          <a:p>
            <a:pPr algn="ctr"/>
            <a:r>
              <a:rPr lang="en-US" sz="2400" b="1">
                <a:solidFill>
                  <a:prstClr val="black"/>
                </a:solidFill>
                <a:latin typeface="Arial" panose="020B0604020202020204" pitchFamily="34" charset="0"/>
                <a:ea typeface="Arial-Rounded" pitchFamily="34" charset="0"/>
                <a:cs typeface="Arial" pitchFamily="34" charset="0"/>
              </a:rPr>
              <a:t>Cuộc thi tài năng rừng xanh</a:t>
            </a:r>
          </a:p>
        </p:txBody>
      </p:sp>
      <p:sp>
        <p:nvSpPr>
          <p:cNvPr id="10" name="TextBox 9"/>
          <p:cNvSpPr txBox="1"/>
          <p:nvPr/>
        </p:nvSpPr>
        <p:spPr>
          <a:xfrm>
            <a:off x="183573" y="1469943"/>
            <a:ext cx="8853054" cy="3123799"/>
          </a:xfrm>
          <a:prstGeom prst="rect">
            <a:avLst/>
          </a:prstGeom>
          <a:noFill/>
        </p:spPr>
        <p:txBody>
          <a:bodyPr wrap="square" lIns="91305" tIns="45654" rIns="91305" bIns="45654" rtlCol="0">
            <a:spAutoFit/>
          </a:bodyPr>
          <a:lstStyle/>
          <a:p>
            <a:pPr algn="just">
              <a:spcAft>
                <a:spcPts val="600"/>
              </a:spcAft>
            </a:pPr>
            <a:r>
              <a:rPr lang="en-US" sz="2400" dirty="0">
                <a:solidFill>
                  <a:prstClr val="black"/>
                </a:solidFill>
                <a:latin typeface="Arial" pitchFamily="34" charset="0"/>
                <a:ea typeface="Arial-Rounded" pitchFamily="34" charset="0"/>
                <a:cs typeface="Arial" pitchFamily="34" charset="0"/>
              </a:rPr>
              <a:t>	</a:t>
            </a:r>
            <a:r>
              <a:rPr lang="vi-VN" sz="2400" kern="0" dirty="0">
                <a:solidFill>
                  <a:srgbClr val="000000"/>
                </a:solidFill>
                <a:latin typeface="Arial Rounded"/>
                <a:ea typeface="Arial Rounded"/>
                <a:cs typeface="Arial Rounded"/>
                <a:sym typeface="Arial Rounded"/>
              </a:rPr>
              <a:t> Mừng xuân, các con vật trong rừng tổ chức một cuộc thi tài năng</a:t>
            </a:r>
            <a:r>
              <a:rPr lang="vi-VN" sz="2400" kern="0" dirty="0">
                <a:latin typeface="Arial Rounded"/>
                <a:ea typeface="Arial Rounded"/>
                <a:cs typeface="Arial Rounded"/>
                <a:sym typeface="Arial Rounded"/>
              </a:rPr>
              <a:t>. Đúng như dự kiến, cuộc thi mở đầu bằng tiết mục chim yểng bắt chước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endParaRPr lang="en-US" sz="2400" dirty="0">
              <a:solidFill>
                <a:prstClr val="black"/>
              </a:solidFill>
              <a:latin typeface="Arial" pitchFamily="34" charset="0"/>
              <a:ea typeface="Arial-Rounded" pitchFamily="34" charset="0"/>
              <a:cs typeface="Arial" pitchFamily="34" charset="0"/>
            </a:endParaRPr>
          </a:p>
          <a:p>
            <a:pPr algn="just">
              <a:spcAft>
                <a:spcPts val="600"/>
              </a:spcAft>
            </a:pPr>
            <a:r>
              <a:rPr lang="en-US" sz="2400" dirty="0">
                <a:solidFill>
                  <a:prstClr val="black"/>
                </a:solidFill>
                <a:latin typeface="Arial" pitchFamily="34" charset="0"/>
                <a:ea typeface="Arial-Rounded" pitchFamily="34" charset="0"/>
                <a:cs typeface="Arial" pitchFamily="34" charset="0"/>
              </a:rPr>
              <a:t>	</a:t>
            </a:r>
            <a:r>
              <a:rPr lang="en-US" sz="2400" dirty="0" err="1">
                <a:solidFill>
                  <a:prstClr val="black"/>
                </a:solidFill>
                <a:latin typeface="Arial" pitchFamily="34" charset="0"/>
                <a:ea typeface="Arial-Rounded" pitchFamily="34" charset="0"/>
                <a:cs typeface="Arial" pitchFamily="34" charset="0"/>
              </a:rPr>
              <a:t>Các</a:t>
            </a:r>
            <a:r>
              <a:rPr lang="en-US" sz="2400" dirty="0">
                <a:solidFill>
                  <a:prstClr val="black"/>
                </a:solidFill>
                <a:latin typeface="Arial" pitchFamily="34" charset="0"/>
                <a:ea typeface="Arial-Rounded" pitchFamily="34" charset="0"/>
                <a:cs typeface="Arial" pitchFamily="34" charset="0"/>
              </a:rPr>
              <a:t> con </a:t>
            </a:r>
            <a:r>
              <a:rPr lang="en-US" sz="2400" dirty="0" err="1">
                <a:solidFill>
                  <a:prstClr val="black"/>
                </a:solidFill>
                <a:latin typeface="Arial" pitchFamily="34" charset="0"/>
                <a:ea typeface="Arial-Rounded" pitchFamily="34" charset="0"/>
                <a:cs typeface="Arial" pitchFamily="34" charset="0"/>
              </a:rPr>
              <a:t>vật</a:t>
            </a:r>
            <a:r>
              <a:rPr lang="en-US" sz="2400" dirty="0">
                <a:solidFill>
                  <a:prstClr val="black"/>
                </a:solidFill>
                <a:latin typeface="Arial" pitchFamily="34" charset="0"/>
                <a:ea typeface="Arial-Rounded" pitchFamily="34" charset="0"/>
                <a:cs typeface="Arial" pitchFamily="34" charset="0"/>
              </a:rPr>
              <a:t> </a:t>
            </a:r>
            <a:r>
              <a:rPr lang="en-US" sz="2400" dirty="0" err="1">
                <a:solidFill>
                  <a:prstClr val="black"/>
                </a:solidFill>
                <a:latin typeface="Arial" pitchFamily="34" charset="0"/>
                <a:ea typeface="Arial-Rounded" pitchFamily="34" charset="0"/>
                <a:cs typeface="Arial" pitchFamily="34" charset="0"/>
              </a:rPr>
              <a:t>đều</a:t>
            </a:r>
            <a:r>
              <a:rPr lang="en-US" sz="2400" dirty="0">
                <a:solidFill>
                  <a:prstClr val="black"/>
                </a:solidFill>
                <a:latin typeface="Arial" pitchFamily="34" charset="0"/>
                <a:ea typeface="Arial-Rounded" pitchFamily="34" charset="0"/>
                <a:cs typeface="Arial" pitchFamily="34" charset="0"/>
              </a:rPr>
              <a:t> </a:t>
            </a:r>
            <a:r>
              <a:rPr lang="en-US" sz="2400" dirty="0" err="1">
                <a:solidFill>
                  <a:prstClr val="black"/>
                </a:solidFill>
                <a:latin typeface="Arial" pitchFamily="34" charset="0"/>
                <a:ea typeface="Arial-Rounded" pitchFamily="34" charset="0"/>
                <a:cs typeface="Arial" pitchFamily="34" charset="0"/>
              </a:rPr>
              <a:t>xứng</a:t>
            </a:r>
            <a:r>
              <a:rPr lang="en-US" sz="2400" dirty="0">
                <a:solidFill>
                  <a:prstClr val="black"/>
                </a:solidFill>
                <a:latin typeface="Arial" pitchFamily="34" charset="0"/>
                <a:ea typeface="Arial-Rounded" pitchFamily="34" charset="0"/>
                <a:cs typeface="Arial" pitchFamily="34" charset="0"/>
              </a:rPr>
              <a:t> </a:t>
            </a:r>
            <a:r>
              <a:rPr lang="en-US" sz="2400" dirty="0" err="1">
                <a:solidFill>
                  <a:prstClr val="black"/>
                </a:solidFill>
                <a:latin typeface="Arial" pitchFamily="34" charset="0"/>
                <a:ea typeface="Arial-Rounded" pitchFamily="34" charset="0"/>
                <a:cs typeface="Arial" pitchFamily="34" charset="0"/>
              </a:rPr>
              <a:t>đáng</a:t>
            </a:r>
            <a:r>
              <a:rPr lang="en-US" sz="2400" dirty="0">
                <a:solidFill>
                  <a:prstClr val="black"/>
                </a:solidFill>
                <a:latin typeface="Arial" pitchFamily="34" charset="0"/>
                <a:ea typeface="Arial-Rounded" pitchFamily="34" charset="0"/>
                <a:cs typeface="Arial" pitchFamily="34" charset="0"/>
              </a:rPr>
              <a:t> </a:t>
            </a:r>
            <a:r>
              <a:rPr lang="en-US" sz="2400" dirty="0" err="1">
                <a:solidFill>
                  <a:prstClr val="black"/>
                </a:solidFill>
                <a:latin typeface="Arial" pitchFamily="34" charset="0"/>
                <a:ea typeface="Arial-Rounded" pitchFamily="34" charset="0"/>
                <a:cs typeface="Arial" pitchFamily="34" charset="0"/>
              </a:rPr>
              <a:t>nhận</a:t>
            </a:r>
            <a:r>
              <a:rPr lang="en-US" sz="2400" dirty="0">
                <a:solidFill>
                  <a:prstClr val="black"/>
                </a:solidFill>
                <a:latin typeface="Arial" pitchFamily="34" charset="0"/>
                <a:ea typeface="Arial-Rounded" pitchFamily="34" charset="0"/>
                <a:cs typeface="Arial" pitchFamily="34" charset="0"/>
              </a:rPr>
              <a:t> </a:t>
            </a:r>
            <a:r>
              <a:rPr lang="en-US" sz="2400" dirty="0" err="1">
                <a:solidFill>
                  <a:prstClr val="black"/>
                </a:solidFill>
                <a:latin typeface="Arial" pitchFamily="34" charset="0"/>
                <a:ea typeface="Arial-Rounded" pitchFamily="34" charset="0"/>
                <a:cs typeface="Arial" pitchFamily="34" charset="0"/>
              </a:rPr>
              <a:t>phần</a:t>
            </a:r>
            <a:r>
              <a:rPr lang="en-US" sz="2400" dirty="0">
                <a:solidFill>
                  <a:prstClr val="black"/>
                </a:solidFill>
                <a:latin typeface="Arial" pitchFamily="34" charset="0"/>
                <a:ea typeface="Arial-Rounded" pitchFamily="34" charset="0"/>
                <a:cs typeface="Arial" pitchFamily="34" charset="0"/>
              </a:rPr>
              <a:t> </a:t>
            </a:r>
            <a:r>
              <a:rPr lang="en-US" sz="2400" dirty="0" err="1">
                <a:solidFill>
                  <a:prstClr val="black"/>
                </a:solidFill>
                <a:latin typeface="Arial" pitchFamily="34" charset="0"/>
                <a:ea typeface="Arial-Rounded" pitchFamily="34" charset="0"/>
                <a:cs typeface="Arial" pitchFamily="34" charset="0"/>
              </a:rPr>
              <a:t>thưởng</a:t>
            </a:r>
            <a:r>
              <a:rPr lang="en-US" sz="2400" dirty="0">
                <a:solidFill>
                  <a:prstClr val="black"/>
                </a:solidFill>
                <a:latin typeface="Arial" pitchFamily="34" charset="0"/>
                <a:ea typeface="Arial-Rounded" pitchFamily="34" charset="0"/>
                <a:cs typeface="Arial" pitchFamily="34" charset="0"/>
              </a:rPr>
              <a:t>.</a:t>
            </a:r>
          </a:p>
        </p:txBody>
      </p:sp>
      <p:cxnSp>
        <p:nvCxnSpPr>
          <p:cNvPr id="3" name="Straight Connector 2"/>
          <p:cNvCxnSpPr/>
          <p:nvPr/>
        </p:nvCxnSpPr>
        <p:spPr>
          <a:xfrm flipV="1">
            <a:off x="304800" y="2607222"/>
            <a:ext cx="6400800" cy="343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D2F28A06-E292-44AF-8536-B1A37503F8CA}"/>
              </a:ext>
            </a:extLst>
          </p:cNvPr>
          <p:cNvSpPr/>
          <p:nvPr/>
        </p:nvSpPr>
        <p:spPr>
          <a:xfrm>
            <a:off x="10886" y="0"/>
            <a:ext cx="8991600" cy="953986"/>
          </a:xfrm>
          <a:prstGeom prst="rect">
            <a:avLst/>
          </a:prstGeom>
          <a:solidFill>
            <a:srgbClr val="B8E08C"/>
          </a:solidFill>
        </p:spPr>
        <p:txBody>
          <a:bodyPr wrap="square" lIns="91318" tIns="45660" rIns="91318" bIns="45660">
            <a:spAutoFit/>
          </a:bodyPr>
          <a:lstStyle/>
          <a:p>
            <a:r>
              <a:rPr lang="en-US" sz="2800" b="1" dirty="0">
                <a:solidFill>
                  <a:srgbClr val="FF0000"/>
                </a:solidFill>
                <a:latin typeface="Arial" panose="020B0604020202020204" pitchFamily="34" charset="0"/>
                <a:ea typeface="Arial-Rounded" pitchFamily="34" charset="0"/>
                <a:cs typeface="Arial" pitchFamily="34" charset="0"/>
              </a:rPr>
              <a:t>2</a:t>
            </a:r>
            <a:r>
              <a:rPr lang="en-US" sz="2800" b="1" dirty="0" smtClean="0">
                <a:solidFill>
                  <a:srgbClr val="FF0000"/>
                </a:solidFill>
                <a:latin typeface="Arial" pitchFamily="34" charset="0"/>
                <a:ea typeface="Arial-Rounded" pitchFamily="34" charset="0"/>
                <a:cs typeface="Arial" pitchFamily="34" charset="0"/>
              </a:rPr>
              <a:t>. </a:t>
            </a:r>
            <a:r>
              <a:rPr lang="en-US" sz="2800" b="1" dirty="0" err="1" smtClean="0">
                <a:solidFill>
                  <a:srgbClr val="FF0000"/>
                </a:solidFill>
                <a:latin typeface="Arial" pitchFamily="34" charset="0"/>
                <a:ea typeface="Arial-Rounded" pitchFamily="34" charset="0"/>
                <a:cs typeface="Arial" pitchFamily="34" charset="0"/>
              </a:rPr>
              <a:t>Mỗi</a:t>
            </a:r>
            <a:r>
              <a:rPr lang="en-US" sz="2800" b="1" dirty="0" smtClean="0">
                <a:solidFill>
                  <a:srgbClr val="FF0000"/>
                </a:solidFill>
                <a:latin typeface="Arial" pitchFamily="34" charset="0"/>
                <a:ea typeface="Arial-Rounded" pitchFamily="34" charset="0"/>
                <a:cs typeface="Arial" pitchFamily="34" charset="0"/>
              </a:rPr>
              <a:t> </a:t>
            </a:r>
            <a:r>
              <a:rPr lang="en-US" sz="2800" b="1" dirty="0">
                <a:solidFill>
                  <a:srgbClr val="FF0000"/>
                </a:solidFill>
                <a:latin typeface="Arial" pitchFamily="34" charset="0"/>
                <a:ea typeface="Arial-Rounded" pitchFamily="34" charset="0"/>
                <a:cs typeface="Arial" pitchFamily="34" charset="0"/>
              </a:rPr>
              <a:t>con </a:t>
            </a:r>
            <a:r>
              <a:rPr lang="en-US" sz="2800" b="1" dirty="0" err="1">
                <a:solidFill>
                  <a:srgbClr val="FF0000"/>
                </a:solidFill>
                <a:latin typeface="Arial" pitchFamily="34" charset="0"/>
                <a:ea typeface="Arial-Rounded" pitchFamily="34" charset="0"/>
                <a:cs typeface="Arial" pitchFamily="34" charset="0"/>
              </a:rPr>
              <a:t>vật</a:t>
            </a:r>
            <a:r>
              <a:rPr lang="en-US" sz="2800" b="1" dirty="0">
                <a:solidFill>
                  <a:srgbClr val="FF0000"/>
                </a:solidFill>
                <a:latin typeface="Arial" pitchFamily="34" charset="0"/>
                <a:ea typeface="Arial-Rounded" pitchFamily="34" charset="0"/>
                <a:cs typeface="Arial" pitchFamily="34" charset="0"/>
              </a:rPr>
              <a:t> </a:t>
            </a:r>
            <a:r>
              <a:rPr lang="en-US" sz="2800" b="1" dirty="0" err="1">
                <a:solidFill>
                  <a:srgbClr val="FF0000"/>
                </a:solidFill>
                <a:latin typeface="Arial" pitchFamily="34" charset="0"/>
                <a:ea typeface="Arial-Rounded" pitchFamily="34" charset="0"/>
                <a:cs typeface="Arial" pitchFamily="34" charset="0"/>
              </a:rPr>
              <a:t>biểu</a:t>
            </a:r>
            <a:r>
              <a:rPr lang="en-US" sz="2800" b="1" dirty="0">
                <a:solidFill>
                  <a:srgbClr val="FF0000"/>
                </a:solidFill>
                <a:latin typeface="Arial" pitchFamily="34" charset="0"/>
                <a:ea typeface="Arial-Rounded" pitchFamily="34" charset="0"/>
                <a:cs typeface="Arial" pitchFamily="34" charset="0"/>
              </a:rPr>
              <a:t> </a:t>
            </a:r>
            <a:r>
              <a:rPr lang="en-US" sz="2800" b="1" dirty="0" err="1">
                <a:solidFill>
                  <a:srgbClr val="FF0000"/>
                </a:solidFill>
                <a:latin typeface="Arial" pitchFamily="34" charset="0"/>
                <a:ea typeface="Arial-Rounded" pitchFamily="34" charset="0"/>
                <a:cs typeface="Arial" pitchFamily="34" charset="0"/>
              </a:rPr>
              <a:t>diễn</a:t>
            </a:r>
            <a:r>
              <a:rPr lang="en-US" sz="2800" b="1" dirty="0">
                <a:solidFill>
                  <a:srgbClr val="FF0000"/>
                </a:solidFill>
                <a:latin typeface="Arial" pitchFamily="34" charset="0"/>
                <a:ea typeface="Arial-Rounded" pitchFamily="34" charset="0"/>
                <a:cs typeface="Arial" pitchFamily="34" charset="0"/>
              </a:rPr>
              <a:t> </a:t>
            </a:r>
            <a:r>
              <a:rPr lang="en-US" sz="2800" b="1" dirty="0" err="1">
                <a:solidFill>
                  <a:srgbClr val="FF0000"/>
                </a:solidFill>
                <a:latin typeface="Arial" pitchFamily="34" charset="0"/>
                <a:ea typeface="Arial-Rounded" pitchFamily="34" charset="0"/>
                <a:cs typeface="Arial" pitchFamily="34" charset="0"/>
              </a:rPr>
              <a:t>tiết</a:t>
            </a:r>
            <a:r>
              <a:rPr lang="en-US" sz="2800" b="1" dirty="0">
                <a:solidFill>
                  <a:srgbClr val="FF0000"/>
                </a:solidFill>
                <a:latin typeface="Arial" pitchFamily="34" charset="0"/>
                <a:ea typeface="Arial-Rounded" pitchFamily="34" charset="0"/>
                <a:cs typeface="Arial" pitchFamily="34" charset="0"/>
              </a:rPr>
              <a:t> </a:t>
            </a:r>
            <a:r>
              <a:rPr lang="en-US" sz="2800" b="1" dirty="0" err="1">
                <a:solidFill>
                  <a:srgbClr val="FF0000"/>
                </a:solidFill>
                <a:latin typeface="Arial" pitchFamily="34" charset="0"/>
                <a:ea typeface="Arial-Rounded" pitchFamily="34" charset="0"/>
                <a:cs typeface="Arial" pitchFamily="34" charset="0"/>
              </a:rPr>
              <a:t>mục</a:t>
            </a:r>
            <a:r>
              <a:rPr lang="en-US" sz="2800" b="1" dirty="0">
                <a:solidFill>
                  <a:srgbClr val="FF0000"/>
                </a:solidFill>
                <a:latin typeface="Arial" pitchFamily="34" charset="0"/>
                <a:ea typeface="Arial-Rounded" pitchFamily="34" charset="0"/>
                <a:cs typeface="Arial" pitchFamily="34" charset="0"/>
              </a:rPr>
              <a:t> </a:t>
            </a:r>
            <a:r>
              <a:rPr lang="en-US" sz="2800" b="1" dirty="0" err="1">
                <a:solidFill>
                  <a:srgbClr val="FF0000"/>
                </a:solidFill>
                <a:latin typeface="Arial" pitchFamily="34" charset="0"/>
                <a:ea typeface="Arial-Rounded" pitchFamily="34" charset="0"/>
                <a:cs typeface="Arial" pitchFamily="34" charset="0"/>
              </a:rPr>
              <a:t>gì</a:t>
            </a:r>
            <a:r>
              <a:rPr lang="en-US" sz="2800" b="1" dirty="0">
                <a:solidFill>
                  <a:srgbClr val="FF0000"/>
                </a:solidFill>
                <a:latin typeface="Arial" pitchFamily="34" charset="0"/>
                <a:ea typeface="Arial-Rounded" pitchFamily="34" charset="0"/>
                <a:cs typeface="Arial" pitchFamily="34" charset="0"/>
              </a:rPr>
              <a:t>?</a:t>
            </a:r>
          </a:p>
          <a:p>
            <a:r>
              <a:rPr lang="en-US" sz="2800" b="1" dirty="0">
                <a:solidFill>
                  <a:srgbClr val="FF0000"/>
                </a:solidFill>
                <a:latin typeface="Arial" pitchFamily="34" charset="0"/>
                <a:ea typeface="Arial-Rounded" pitchFamily="34" charset="0"/>
                <a:cs typeface="Arial" pitchFamily="34" charset="0"/>
              </a:rPr>
              <a:t>   </a:t>
            </a:r>
            <a:r>
              <a:rPr lang="en-US" sz="2800" b="1" dirty="0" smtClean="0">
                <a:solidFill>
                  <a:srgbClr val="FF0000"/>
                </a:solidFill>
                <a:latin typeface="Arial" pitchFamily="34" charset="0"/>
                <a:ea typeface="Arial-Rounded" pitchFamily="34" charset="0"/>
                <a:cs typeface="Arial" pitchFamily="34" charset="0"/>
              </a:rPr>
              <a:t> </a:t>
            </a:r>
            <a:r>
              <a:rPr lang="en-US" sz="2800" b="1" dirty="0" err="1" smtClean="0">
                <a:solidFill>
                  <a:srgbClr val="FF0000"/>
                </a:solidFill>
                <a:latin typeface="Arial" pitchFamily="34" charset="0"/>
                <a:ea typeface="Arial-Rounded" pitchFamily="34" charset="0"/>
                <a:cs typeface="Arial" pitchFamily="34" charset="0"/>
              </a:rPr>
              <a:t>Em</a:t>
            </a:r>
            <a:r>
              <a:rPr lang="en-US" sz="2800" b="1" dirty="0" smtClean="0">
                <a:solidFill>
                  <a:srgbClr val="FF0000"/>
                </a:solidFill>
                <a:latin typeface="Arial" pitchFamily="34" charset="0"/>
                <a:ea typeface="Arial-Rounded" pitchFamily="34" charset="0"/>
                <a:cs typeface="Arial" pitchFamily="34" charset="0"/>
              </a:rPr>
              <a:t> </a:t>
            </a:r>
            <a:r>
              <a:rPr lang="en-US" sz="2800" b="1" dirty="0" err="1">
                <a:solidFill>
                  <a:srgbClr val="FF0000"/>
                </a:solidFill>
                <a:latin typeface="Arial" pitchFamily="34" charset="0"/>
                <a:ea typeface="Arial-Rounded" pitchFamily="34" charset="0"/>
                <a:cs typeface="Arial" pitchFamily="34" charset="0"/>
              </a:rPr>
              <a:t>thích</a:t>
            </a:r>
            <a:r>
              <a:rPr lang="en-US" sz="2800" b="1" dirty="0">
                <a:solidFill>
                  <a:srgbClr val="FF0000"/>
                </a:solidFill>
                <a:latin typeface="Arial" pitchFamily="34" charset="0"/>
                <a:ea typeface="Arial-Rounded" pitchFamily="34" charset="0"/>
                <a:cs typeface="Arial" pitchFamily="34" charset="0"/>
              </a:rPr>
              <a:t> </a:t>
            </a:r>
            <a:r>
              <a:rPr lang="en-US" sz="2800" b="1" dirty="0" err="1">
                <a:solidFill>
                  <a:srgbClr val="FF0000"/>
                </a:solidFill>
                <a:latin typeface="Arial" pitchFamily="34" charset="0"/>
                <a:ea typeface="Arial-Rounded" pitchFamily="34" charset="0"/>
                <a:cs typeface="Arial" pitchFamily="34" charset="0"/>
              </a:rPr>
              <a:t>tiết</a:t>
            </a:r>
            <a:r>
              <a:rPr lang="en-US" sz="2800" b="1" dirty="0">
                <a:solidFill>
                  <a:srgbClr val="FF0000"/>
                </a:solidFill>
                <a:latin typeface="Arial" pitchFamily="34" charset="0"/>
                <a:ea typeface="Arial-Rounded" pitchFamily="34" charset="0"/>
                <a:cs typeface="Arial" pitchFamily="34" charset="0"/>
              </a:rPr>
              <a:t> </a:t>
            </a:r>
            <a:r>
              <a:rPr lang="en-US" sz="2800" b="1" dirty="0" err="1">
                <a:solidFill>
                  <a:srgbClr val="FF0000"/>
                </a:solidFill>
                <a:latin typeface="Arial" pitchFamily="34" charset="0"/>
                <a:ea typeface="Arial-Rounded" pitchFamily="34" charset="0"/>
                <a:cs typeface="Arial" pitchFamily="34" charset="0"/>
              </a:rPr>
              <a:t>mục</a:t>
            </a:r>
            <a:r>
              <a:rPr lang="en-US" sz="2800" b="1" dirty="0">
                <a:solidFill>
                  <a:srgbClr val="FF0000"/>
                </a:solidFill>
                <a:latin typeface="Arial" pitchFamily="34" charset="0"/>
                <a:ea typeface="Arial-Rounded" pitchFamily="34" charset="0"/>
                <a:cs typeface="Arial" pitchFamily="34" charset="0"/>
              </a:rPr>
              <a:t> </a:t>
            </a:r>
            <a:r>
              <a:rPr lang="en-US" sz="2800" b="1" dirty="0" err="1">
                <a:solidFill>
                  <a:srgbClr val="FF0000"/>
                </a:solidFill>
                <a:latin typeface="Arial" pitchFamily="34" charset="0"/>
                <a:ea typeface="Arial-Rounded" pitchFamily="34" charset="0"/>
                <a:cs typeface="Arial" pitchFamily="34" charset="0"/>
              </a:rPr>
              <a:t>nào</a:t>
            </a:r>
            <a:r>
              <a:rPr lang="en-US" sz="2800" b="1" dirty="0">
                <a:solidFill>
                  <a:srgbClr val="FF0000"/>
                </a:solidFill>
                <a:latin typeface="Arial" pitchFamily="34" charset="0"/>
                <a:ea typeface="Arial-Rounded" pitchFamily="34" charset="0"/>
                <a:cs typeface="Arial" pitchFamily="34" charset="0"/>
              </a:rPr>
              <a:t> </a:t>
            </a:r>
            <a:r>
              <a:rPr lang="en-US" sz="2800" b="1" dirty="0" err="1">
                <a:solidFill>
                  <a:srgbClr val="FF0000"/>
                </a:solidFill>
                <a:latin typeface="Arial" pitchFamily="34" charset="0"/>
                <a:ea typeface="Arial-Rounded" pitchFamily="34" charset="0"/>
                <a:cs typeface="Arial" pitchFamily="34" charset="0"/>
              </a:rPr>
              <a:t>nhất</a:t>
            </a:r>
            <a:r>
              <a:rPr lang="en-US" sz="2800" b="1" dirty="0">
                <a:solidFill>
                  <a:srgbClr val="FF0000"/>
                </a:solidFill>
                <a:latin typeface="Arial" pitchFamily="34" charset="0"/>
                <a:ea typeface="Arial-Rounded" pitchFamily="34" charset="0"/>
                <a:cs typeface="Arial" pitchFamily="34" charset="0"/>
              </a:rPr>
              <a:t>?</a:t>
            </a:r>
          </a:p>
        </p:txBody>
      </p:sp>
      <p:cxnSp>
        <p:nvCxnSpPr>
          <p:cNvPr id="19" name="Straight Connector 18"/>
          <p:cNvCxnSpPr/>
          <p:nvPr/>
        </p:nvCxnSpPr>
        <p:spPr>
          <a:xfrm>
            <a:off x="304800" y="2952750"/>
            <a:ext cx="449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19700" y="2952750"/>
            <a:ext cx="3695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4800" y="3333750"/>
            <a:ext cx="426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00600" y="3325092"/>
            <a:ext cx="4114800" cy="86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04800" y="3706091"/>
            <a:ext cx="5943600" cy="86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464877" y="3697438"/>
            <a:ext cx="2450523" cy="86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04800" y="4095750"/>
            <a:ext cx="6762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572500" y="2578312"/>
            <a:ext cx="419100" cy="20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95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8" y="980623"/>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nvGrpSpPr>
          <p:cNvPr id="9" name="组合 8"/>
          <p:cNvGrpSpPr/>
          <p:nvPr/>
        </p:nvGrpSpPr>
        <p:grpSpPr>
          <a:xfrm>
            <a:off x="2339714" y="1766362"/>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2" name="组合 11"/>
          <p:cNvGrpSpPr/>
          <p:nvPr/>
        </p:nvGrpSpPr>
        <p:grpSpPr>
          <a:xfrm>
            <a:off x="3819584" y="3928191"/>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5" name="组合 14"/>
          <p:cNvGrpSpPr/>
          <p:nvPr/>
        </p:nvGrpSpPr>
        <p:grpSpPr>
          <a:xfrm>
            <a:off x="6249415" y="3460070"/>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8" name="组合 17"/>
          <p:cNvGrpSpPr/>
          <p:nvPr/>
        </p:nvGrpSpPr>
        <p:grpSpPr>
          <a:xfrm>
            <a:off x="6405592" y="4064939"/>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1" name="组合 20"/>
          <p:cNvGrpSpPr/>
          <p:nvPr/>
        </p:nvGrpSpPr>
        <p:grpSpPr>
          <a:xfrm>
            <a:off x="5117654" y="2113128"/>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4" name="组合 23"/>
          <p:cNvGrpSpPr/>
          <p:nvPr/>
        </p:nvGrpSpPr>
        <p:grpSpPr>
          <a:xfrm>
            <a:off x="5339323" y="2657511"/>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7" name="组合 26"/>
          <p:cNvGrpSpPr/>
          <p:nvPr/>
        </p:nvGrpSpPr>
        <p:grpSpPr>
          <a:xfrm>
            <a:off x="7588850" y="1250499"/>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0" name="组合 29"/>
          <p:cNvGrpSpPr/>
          <p:nvPr/>
        </p:nvGrpSpPr>
        <p:grpSpPr>
          <a:xfrm>
            <a:off x="7119369" y="1243723"/>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3" name="组合 32"/>
          <p:cNvGrpSpPr/>
          <p:nvPr/>
        </p:nvGrpSpPr>
        <p:grpSpPr>
          <a:xfrm>
            <a:off x="7632912" y="1791716"/>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6" name="组合 35"/>
          <p:cNvGrpSpPr/>
          <p:nvPr/>
        </p:nvGrpSpPr>
        <p:grpSpPr>
          <a:xfrm rot="2799594" flipH="1">
            <a:off x="5201515"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5" name="组合 4"/>
          <p:cNvGrpSpPr/>
          <p:nvPr/>
        </p:nvGrpSpPr>
        <p:grpSpPr>
          <a:xfrm>
            <a:off x="-599089"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10" name="文本框 109"/>
          <p:cNvSpPr txBox="1"/>
          <p:nvPr/>
        </p:nvSpPr>
        <p:spPr>
          <a:xfrm>
            <a:off x="173230" y="2325603"/>
            <a:ext cx="3588404" cy="707886"/>
          </a:xfrm>
          <a:prstGeom prst="rect">
            <a:avLst/>
          </a:prstGeom>
          <a:noFill/>
        </p:spPr>
        <p:txBody>
          <a:bodyPr wrap="square" rtlCol="0">
            <a:spAutoFit/>
          </a:bodyPr>
          <a:lstStyle/>
          <a:p>
            <a:pPr algn="ctr"/>
            <a:r>
              <a:rPr lang="en-US" altLang="zh-CN" sz="4000" b="1">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Khởi động</a:t>
            </a:r>
            <a:endParaRPr lang="zh-CN" altLang="en-US" sz="40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 panose="020B0604020202020204" pitchFamily="34" charset="0"/>
                <a:ea typeface="Arial-Rounded" panose="020B0500000000000000" pitchFamily="34" charset="-93"/>
                <a:cs typeface="Arial" panose="020B0604020202020204" pitchFamily="34" charset="0"/>
                <a:sym typeface="+mn-lt"/>
              </a:rPr>
              <a:t>1</a:t>
            </a:r>
            <a:endParaRPr lang="zh-CN" altLang="en-US" sz="5400" dirty="0">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2" y="454276"/>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7" y="2452092"/>
            <a:ext cx="1125835" cy="2607748"/>
          </a:xfrm>
          <a:prstGeom prst="rect">
            <a:avLst/>
          </a:prstGeom>
        </p:spPr>
      </p:pic>
    </p:spTree>
    <p:extLst>
      <p:ext uri="{BB962C8B-B14F-4D97-AF65-F5344CB8AC3E}">
        <p14:creationId xmlns:p14="http://schemas.microsoft.com/office/powerpoint/2010/main" val="2923855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 và c ở mục 3</a:t>
            </a:r>
          </a:p>
        </p:txBody>
      </p:sp>
      <p:sp>
        <p:nvSpPr>
          <p:cNvPr id="5" name="Rectangle 4"/>
          <p:cNvSpPr/>
          <p:nvPr/>
        </p:nvSpPr>
        <p:spPr>
          <a:xfrm>
            <a:off x="74356" y="709659"/>
            <a:ext cx="6038586"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a. Cuộc thi có sự tham gia của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74355" y="1200149"/>
            <a:ext cx="5136096"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b. Em thích nhất tiết mục (…).</a:t>
            </a:r>
          </a:p>
        </p:txBody>
      </p:sp>
      <p:grpSp>
        <p:nvGrpSpPr>
          <p:cNvPr id="10" name="Group 9"/>
          <p:cNvGrpSpPr/>
          <p:nvPr/>
        </p:nvGrpSpPr>
        <p:grpSpPr>
          <a:xfrm>
            <a:off x="304800" y="2141440"/>
            <a:ext cx="8569035" cy="967612"/>
            <a:chOff x="117765" y="2213738"/>
            <a:chExt cx="8991600" cy="967612"/>
          </a:xfrm>
        </p:grpSpPr>
        <p:sp>
          <p:nvSpPr>
            <p:cNvPr id="13" name="Rectangle 12"/>
            <p:cNvSpPr/>
            <p:nvPr/>
          </p:nvSpPr>
          <p:spPr>
            <a:xfrm>
              <a:off x="117765" y="2213738"/>
              <a:ext cx="8991600" cy="953986"/>
            </a:xfrm>
            <a:prstGeom prst="rect">
              <a:avLst/>
            </a:prstGeom>
          </p:spPr>
          <p:txBody>
            <a:bodyPr wrap="square" lIns="91318" tIns="45660" rIns="91318" bIns="45660">
              <a:spAutoFit/>
            </a:bodyPr>
            <a:lstStyle/>
            <a:p>
              <a:r>
                <a:rPr lang="en-US" sz="2800" dirty="0">
                  <a:solidFill>
                    <a:srgbClr val="FF0000"/>
                  </a:solidFill>
                  <a:latin typeface="Arial" pitchFamily="34" charset="0"/>
                  <a:ea typeface="Arial-Rounded" pitchFamily="34" charset="0"/>
                  <a:cs typeface="Arial" pitchFamily="34" charset="0"/>
                </a:rPr>
                <a:t>a. </a:t>
              </a:r>
              <a:r>
                <a:rPr lang="en-US" sz="2800" dirty="0" err="1">
                  <a:solidFill>
                    <a:srgbClr val="FF0000"/>
                  </a:solidFill>
                  <a:latin typeface="Arial" pitchFamily="34" charset="0"/>
                  <a:ea typeface="Arial-Rounded" pitchFamily="34" charset="0"/>
                  <a:cs typeface="Arial" pitchFamily="34" charset="0"/>
                </a:rPr>
                <a:t>Cuộc</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thi</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có</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sự</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tham</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gia</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của</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yểng</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mèo</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rừng</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gõ</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kiến</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chim</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công</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voọc</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xám</a:t>
              </a:r>
              <a:r>
                <a:rPr lang="en-US" sz="2800" dirty="0">
                  <a:solidFill>
                    <a:srgbClr val="FF0000"/>
                  </a:solidFill>
                  <a:latin typeface="Arial" pitchFamily="34" charset="0"/>
                  <a:ea typeface="Arial-Rounded" pitchFamily="34" charset="0"/>
                  <a:cs typeface="Arial" pitchFamily="34" charset="0"/>
                </a:rPr>
                <a:t>. </a:t>
              </a:r>
            </a:p>
          </p:txBody>
        </p:sp>
        <p:cxnSp>
          <p:nvCxnSpPr>
            <p:cNvPr id="8" name="Straight Connector 7"/>
            <p:cNvCxnSpPr/>
            <p:nvPr/>
          </p:nvCxnSpPr>
          <p:spPr>
            <a:xfrm>
              <a:off x="2362200" y="3181350"/>
              <a:ext cx="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304800" y="3367747"/>
            <a:ext cx="8044840" cy="953986"/>
          </a:xfrm>
          <a:prstGeom prst="rect">
            <a:avLst/>
          </a:prstGeom>
        </p:spPr>
        <p:txBody>
          <a:bodyPr wrap="square" lIns="91318" tIns="45660" rIns="91318" bIns="45660">
            <a:spAutoFit/>
          </a:bodyPr>
          <a:lstStyle/>
          <a:p>
            <a:r>
              <a:rPr lang="en-US" sz="2800" dirty="0">
                <a:solidFill>
                  <a:srgbClr val="FF0000"/>
                </a:solidFill>
                <a:latin typeface="Arial" pitchFamily="34" charset="0"/>
                <a:ea typeface="Arial-Rounded" pitchFamily="34" charset="0"/>
                <a:cs typeface="Arial" pitchFamily="34" charset="0"/>
              </a:rPr>
              <a:t>b. </a:t>
            </a:r>
            <a:r>
              <a:rPr lang="en-US" sz="2800" dirty="0" err="1">
                <a:solidFill>
                  <a:srgbClr val="FF0000"/>
                </a:solidFill>
                <a:latin typeface="Arial" pitchFamily="34" charset="0"/>
                <a:ea typeface="Arial-Rounded" pitchFamily="34" charset="0"/>
                <a:cs typeface="Arial" pitchFamily="34" charset="0"/>
              </a:rPr>
              <a:t>Em</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thích</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nhất</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tiết</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mục</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của</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chim</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công</a:t>
            </a:r>
            <a:r>
              <a:rPr lang="en-US" sz="2800" dirty="0">
                <a:solidFill>
                  <a:srgbClr val="FF0000"/>
                </a:solidFill>
                <a:latin typeface="Arial" pitchFamily="34" charset="0"/>
                <a:ea typeface="Arial-Rounded" pitchFamily="34" charset="0"/>
                <a:cs typeface="Arial" pitchFamily="34" charset="0"/>
              </a:rPr>
              <a:t> </a:t>
            </a:r>
            <a:r>
              <a:rPr lang="en-US" sz="2800" dirty="0" err="1" smtClean="0">
                <a:solidFill>
                  <a:srgbClr val="FF0000"/>
                </a:solidFill>
                <a:latin typeface="Arial" pitchFamily="34" charset="0"/>
                <a:ea typeface="Arial-Rounded" pitchFamily="34" charset="0"/>
                <a:cs typeface="Arial" pitchFamily="34" charset="0"/>
              </a:rPr>
              <a:t>vì</a:t>
            </a:r>
            <a:r>
              <a:rPr lang="en-US" sz="2800" dirty="0" smtClean="0">
                <a:solidFill>
                  <a:srgbClr val="FF0000"/>
                </a:solidFill>
                <a:latin typeface="Arial" pitchFamily="34" charset="0"/>
                <a:ea typeface="Arial-Rounded" pitchFamily="34" charset="0"/>
                <a:cs typeface="Arial" pitchFamily="34" charset="0"/>
              </a:rPr>
              <a:t> </a:t>
            </a:r>
            <a:r>
              <a:rPr lang="en-US" sz="2800" dirty="0" err="1" smtClean="0">
                <a:solidFill>
                  <a:srgbClr val="FF0000"/>
                </a:solidFill>
                <a:latin typeface="Arial" pitchFamily="34" charset="0"/>
                <a:ea typeface="Arial-Rounded" pitchFamily="34" charset="0"/>
                <a:cs typeface="Arial" pitchFamily="34" charset="0"/>
              </a:rPr>
              <a:t>chim</a:t>
            </a:r>
            <a:r>
              <a:rPr lang="en-US" sz="2800" dirty="0">
                <a:solidFill>
                  <a:srgbClr val="FF0000"/>
                </a:solidFill>
                <a:latin typeface="Arial" pitchFamily="34" charset="0"/>
                <a:ea typeface="Arial-Rounded" pitchFamily="34" charset="0"/>
                <a:cs typeface="Arial" pitchFamily="34" charset="0"/>
              </a:rPr>
              <a:t> </a:t>
            </a:r>
            <a:r>
              <a:rPr lang="en-US" sz="2800" dirty="0" err="1" smtClean="0">
                <a:solidFill>
                  <a:srgbClr val="FF0000"/>
                </a:solidFill>
                <a:latin typeface="Arial" pitchFamily="34" charset="0"/>
                <a:ea typeface="Arial-Rounded" pitchFamily="34" charset="0"/>
                <a:cs typeface="Arial" pitchFamily="34" charset="0"/>
              </a:rPr>
              <a:t>công</a:t>
            </a:r>
            <a:r>
              <a:rPr lang="en-US" sz="2800" dirty="0" smtClean="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có</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điệu</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múa</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tuyệt</a:t>
            </a:r>
            <a:r>
              <a:rPr lang="en-US" sz="2800" dirty="0">
                <a:solidFill>
                  <a:srgbClr val="FF0000"/>
                </a:solidFill>
                <a:latin typeface="Arial" pitchFamily="34" charset="0"/>
                <a:ea typeface="Arial-Rounded" pitchFamily="34" charset="0"/>
                <a:cs typeface="Arial" pitchFamily="34" charset="0"/>
              </a:rPr>
              <a:t> </a:t>
            </a:r>
            <a:r>
              <a:rPr lang="en-US" sz="2800" dirty="0" err="1">
                <a:solidFill>
                  <a:srgbClr val="FF0000"/>
                </a:solidFill>
                <a:latin typeface="Arial" pitchFamily="34" charset="0"/>
                <a:ea typeface="Arial-Rounded" pitchFamily="34" charset="0"/>
                <a:cs typeface="Arial" pitchFamily="34" charset="0"/>
              </a:rPr>
              <a:t>đẹp</a:t>
            </a:r>
            <a:r>
              <a:rPr lang="en-US" sz="2800" dirty="0">
                <a:solidFill>
                  <a:srgbClr val="FF0000"/>
                </a:solidFill>
                <a:latin typeface="Arial" pitchFamily="34" charset="0"/>
                <a:ea typeface="Arial-Rounded" pitchFamily="34" charset="0"/>
                <a:cs typeface="Arial" pitchFamily="34" charset="0"/>
              </a:rPr>
              <a:t>.</a:t>
            </a:r>
          </a:p>
        </p:txBody>
      </p:sp>
      <p:cxnSp>
        <p:nvCxnSpPr>
          <p:cNvPr id="7" name="Straight Connector 6"/>
          <p:cNvCxnSpPr/>
          <p:nvPr/>
        </p:nvCxnSpPr>
        <p:spPr>
          <a:xfrm>
            <a:off x="2362200" y="318135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62200" y="3297136"/>
            <a:ext cx="0"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8" y="980623"/>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grpSp>
        <p:nvGrpSpPr>
          <p:cNvPr id="9" name="组合 8"/>
          <p:cNvGrpSpPr/>
          <p:nvPr/>
        </p:nvGrpSpPr>
        <p:grpSpPr>
          <a:xfrm>
            <a:off x="2339714" y="1766362"/>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grpSp>
      <p:grpSp>
        <p:nvGrpSpPr>
          <p:cNvPr id="12" name="组合 11"/>
          <p:cNvGrpSpPr/>
          <p:nvPr/>
        </p:nvGrpSpPr>
        <p:grpSpPr>
          <a:xfrm>
            <a:off x="3819584" y="3928191"/>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grpSp>
      <p:grpSp>
        <p:nvGrpSpPr>
          <p:cNvPr id="15" name="组合 14"/>
          <p:cNvGrpSpPr/>
          <p:nvPr/>
        </p:nvGrpSpPr>
        <p:grpSpPr>
          <a:xfrm>
            <a:off x="6249415" y="3460070"/>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grpSp>
      <p:grpSp>
        <p:nvGrpSpPr>
          <p:cNvPr id="18" name="组合 17"/>
          <p:cNvGrpSpPr/>
          <p:nvPr/>
        </p:nvGrpSpPr>
        <p:grpSpPr>
          <a:xfrm>
            <a:off x="6405592" y="4064939"/>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grpSp>
      <p:grpSp>
        <p:nvGrpSpPr>
          <p:cNvPr id="21" name="组合 20"/>
          <p:cNvGrpSpPr/>
          <p:nvPr/>
        </p:nvGrpSpPr>
        <p:grpSpPr>
          <a:xfrm>
            <a:off x="5117654" y="2113128"/>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grpSp>
      <p:grpSp>
        <p:nvGrpSpPr>
          <p:cNvPr id="24" name="组合 23"/>
          <p:cNvGrpSpPr/>
          <p:nvPr/>
        </p:nvGrpSpPr>
        <p:grpSpPr>
          <a:xfrm>
            <a:off x="5339323" y="2657511"/>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grpSp>
      <p:grpSp>
        <p:nvGrpSpPr>
          <p:cNvPr id="27" name="组合 26"/>
          <p:cNvGrpSpPr/>
          <p:nvPr/>
        </p:nvGrpSpPr>
        <p:grpSpPr>
          <a:xfrm>
            <a:off x="7588850" y="1250499"/>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grpSp>
      <p:grpSp>
        <p:nvGrpSpPr>
          <p:cNvPr id="30" name="组合 29"/>
          <p:cNvGrpSpPr/>
          <p:nvPr/>
        </p:nvGrpSpPr>
        <p:grpSpPr>
          <a:xfrm>
            <a:off x="7119369" y="1243723"/>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grpSp>
      <p:grpSp>
        <p:nvGrpSpPr>
          <p:cNvPr id="33" name="组合 32"/>
          <p:cNvGrpSpPr/>
          <p:nvPr/>
        </p:nvGrpSpPr>
        <p:grpSpPr>
          <a:xfrm>
            <a:off x="7632912" y="1791716"/>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grpSp>
      <p:grpSp>
        <p:nvGrpSpPr>
          <p:cNvPr id="36" name="组合 35"/>
          <p:cNvGrpSpPr/>
          <p:nvPr/>
        </p:nvGrpSpPr>
        <p:grpSpPr>
          <a:xfrm rot="2799594" flipH="1">
            <a:off x="5201515"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grpSp>
      <p:grpSp>
        <p:nvGrpSpPr>
          <p:cNvPr id="5" name="组合 4"/>
          <p:cNvGrpSpPr/>
          <p:nvPr/>
        </p:nvGrpSpPr>
        <p:grpSpPr>
          <a:xfrm>
            <a:off x="-599089"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a:solidFill>
                  <a:prstClr val="white"/>
                </a:solidFill>
                <a:latin typeface="Arial" panose="020B0604020202020204" pitchFamily="34" charset="0"/>
                <a:cs typeface="Arial" panose="020B0604020202020204" pitchFamily="34" charset="0"/>
              </a:endParaRPr>
            </a:p>
          </p:txBody>
        </p:sp>
      </p:grpSp>
      <p:sp>
        <p:nvSpPr>
          <p:cNvPr id="110" name="文本框 109"/>
          <p:cNvSpPr txBox="1"/>
          <p:nvPr/>
        </p:nvSpPr>
        <p:spPr>
          <a:xfrm>
            <a:off x="173230" y="2325604"/>
            <a:ext cx="3588404" cy="769441"/>
          </a:xfrm>
          <a:prstGeom prst="rect">
            <a:avLst/>
          </a:prstGeom>
          <a:noFill/>
        </p:spPr>
        <p:txBody>
          <a:bodyPr wrap="square" rtlCol="0">
            <a:spAutoFit/>
          </a:bodyPr>
          <a:lstStyle/>
          <a:p>
            <a:pPr algn="ctr" defTabSz="685800"/>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Viết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vở</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pPr defTabSz="685800"/>
            <a:r>
              <a:rPr lang="en-US" altLang="zh-CN" sz="5400" dirty="0">
                <a:latin typeface="Arial" panose="020B0604020202020204" pitchFamily="34" charset="0"/>
                <a:ea typeface="Arial-Rounded" panose="020B0500000000000000" pitchFamily="34" charset="-93"/>
                <a:cs typeface="Arial" panose="020B0604020202020204" pitchFamily="34" charset="0"/>
                <a:sym typeface="+mn-lt"/>
              </a:rPr>
              <a:t>4</a:t>
            </a:r>
            <a:endParaRPr lang="zh-CN" altLang="en-US" sz="5400" dirty="0">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2" y="454276"/>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7" y="2452092"/>
            <a:ext cx="1125835" cy="2607748"/>
          </a:xfrm>
          <a:prstGeom prst="rect">
            <a:avLst/>
          </a:prstGeom>
        </p:spPr>
      </p:pic>
    </p:spTree>
    <p:extLst>
      <p:ext uri="{BB962C8B-B14F-4D97-AF65-F5344CB8AC3E}">
        <p14:creationId xmlns:p14="http://schemas.microsoft.com/office/powerpoint/2010/main" val="4019390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C4F8E5F2-4792-4415-B6B7-F49CEAC375A5}"/>
              </a:ext>
            </a:extLst>
          </p:cNvPr>
          <p:cNvSpPr txBox="1"/>
          <p:nvPr/>
        </p:nvSpPr>
        <p:spPr>
          <a:xfrm>
            <a:off x="138545" y="62386"/>
            <a:ext cx="3900055" cy="561885"/>
          </a:xfrm>
          <a:prstGeom prst="rect">
            <a:avLst/>
          </a:prstGeom>
          <a:noFill/>
          <a:ln>
            <a:noFill/>
          </a:ln>
        </p:spPr>
        <p:txBody>
          <a:bodyPr wrap="square" rtlCol="0">
            <a:spAutoFit/>
          </a:bodyPr>
          <a:lstStyle/>
          <a:p>
            <a:pPr algn="ctr" defTabSz="913157">
              <a:lnSpc>
                <a:spcPct val="120000"/>
              </a:lnSpc>
              <a:defRPr/>
            </a:pPr>
            <a:r>
              <a:rPr lang="en-US" sz="2800" b="1" dirty="0">
                <a:ln>
                  <a:solidFill>
                    <a:srgbClr val="00B050"/>
                  </a:solidFill>
                </a:ln>
                <a:solidFill>
                  <a:prstClr val="black"/>
                </a:solidFill>
                <a:latin typeface="Arial" panose="020B0604020202020204" pitchFamily="34" charset="0"/>
                <a:ea typeface="Arial-Rounded" panose="020B0500000000000000" pitchFamily="34" charset="0"/>
                <a:cs typeface="Arial" panose="020B0604020202020204" pitchFamily="34" charset="0"/>
              </a:rPr>
              <a:t>1</a:t>
            </a:r>
            <a:r>
              <a:rPr lang="en-US" sz="2800" b="1" dirty="0" smtClean="0">
                <a:ln>
                  <a:solidFill>
                    <a:srgbClr val="00B050"/>
                  </a:solidFill>
                </a:ln>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ln>
                  <a:solidFill>
                    <a:srgbClr val="00B050"/>
                  </a:solidFill>
                </a:ln>
                <a:solidFill>
                  <a:prstClr val="black"/>
                </a:solidFill>
                <a:latin typeface="Arial" panose="020B0604020202020204" pitchFamily="34" charset="0"/>
                <a:ea typeface="Arial-Rounded" panose="020B0500000000000000" pitchFamily="34" charset="0"/>
                <a:cs typeface="Arial" panose="020B0604020202020204" pitchFamily="34" charset="0"/>
              </a:rPr>
              <a:t>Viết</a:t>
            </a:r>
            <a:r>
              <a:rPr lang="en-US" sz="2800" b="1" dirty="0">
                <a:ln>
                  <a:solidFill>
                    <a:srgbClr val="00B050"/>
                  </a:solidFill>
                </a:ln>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ln>
                  <a:solidFill>
                    <a:srgbClr val="00B050"/>
                  </a:solidFill>
                </a:ln>
                <a:solidFill>
                  <a:prstClr val="black"/>
                </a:solidFill>
                <a:latin typeface="Arial" panose="020B0604020202020204" pitchFamily="34" charset="0"/>
                <a:ea typeface="Arial-Rounded" panose="020B0500000000000000" pitchFamily="34" charset="0"/>
                <a:cs typeface="Arial" panose="020B0604020202020204" pitchFamily="34" charset="0"/>
              </a:rPr>
              <a:t>từ</a:t>
            </a:r>
            <a:r>
              <a:rPr lang="en-US" sz="2800" b="1" dirty="0">
                <a:ln>
                  <a:solidFill>
                    <a:srgbClr val="00B050"/>
                  </a:solidFill>
                </a:ln>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ln>
                  <a:solidFill>
                    <a:srgbClr val="00B050"/>
                  </a:solidFill>
                </a:ln>
                <a:solidFill>
                  <a:prstClr val="black"/>
                </a:solidFill>
                <a:latin typeface="Arial" panose="020B0604020202020204" pitchFamily="34" charset="0"/>
                <a:ea typeface="Arial-Rounded" panose="020B0500000000000000" pitchFamily="34" charset="0"/>
                <a:cs typeface="Arial" panose="020B0604020202020204" pitchFamily="34" charset="0"/>
              </a:rPr>
              <a:t>ngữ</a:t>
            </a:r>
            <a:endParaRPr lang="vi-VN" sz="2800" b="1" dirty="0">
              <a:ln>
                <a:solidFill>
                  <a:srgbClr val="00B050"/>
                </a:solidFill>
              </a:ln>
              <a:solidFill>
                <a:prstClr val="black"/>
              </a:solidFill>
              <a:latin typeface="Arial" panose="020B0604020202020204" pitchFamily="34" charset="0"/>
              <a:ea typeface="Arial-Rounded" panose="020B0500000000000000" pitchFamily="34" charset="0"/>
              <a:cs typeface="Arial" panose="020B0604020202020204" pitchFamily="34" charset="0"/>
            </a:endParaRPr>
          </a:p>
        </p:txBody>
      </p:sp>
      <p:grpSp>
        <p:nvGrpSpPr>
          <p:cNvPr id="3" name="Group 2"/>
          <p:cNvGrpSpPr/>
          <p:nvPr/>
        </p:nvGrpSpPr>
        <p:grpSpPr>
          <a:xfrm>
            <a:off x="138546" y="742950"/>
            <a:ext cx="8929255" cy="3857188"/>
            <a:chOff x="138545" y="742949"/>
            <a:chExt cx="8929255" cy="3857188"/>
          </a:xfrm>
        </p:grpSpPr>
        <p:pic>
          <p:nvPicPr>
            <p:cNvPr id="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88045" y="1071930"/>
            <a:ext cx="24498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3150" b="1">
                <a:solidFill>
                  <a:srgbClr val="002060"/>
                </a:solidFill>
                <a:latin typeface="HP001 4 hàng" panose="020B0603050302020204" pitchFamily="34" charset="0"/>
                <a:cs typeface="Times New Roman" panose="02020603050405020304" pitchFamily="18" charset="0"/>
              </a:rPr>
              <a:t> </a:t>
            </a:r>
            <a:r>
              <a:rPr lang="en-US" altLang="en-US" b="1">
                <a:solidFill>
                  <a:srgbClr val="002060"/>
                </a:solidFill>
                <a:latin typeface="HP001 4 hàng" panose="020B0603050302020204" pitchFamily="34" charset="0"/>
                <a:cs typeface="Times New Roman" panose="02020603050405020304" pitchFamily="18" charset="0"/>
              </a:rPr>
              <a:t>cuℓ </a:t>
            </a:r>
            <a:r>
              <a:rPr lang="el-GR" altLang="en-US" b="1">
                <a:solidFill>
                  <a:srgbClr val="002060"/>
                </a:solidFill>
                <a:latin typeface="HP001 4 hàng" panose="020B0603050302020204" pitchFamily="34" charset="0"/>
                <a:cs typeface="Times New Roman" panose="02020603050405020304" pitchFamily="18" charset="0"/>
              </a:rPr>
              <a:t>κ</a:t>
            </a:r>
            <a:r>
              <a:rPr lang="en-US" altLang="en-US" b="1">
                <a:solidFill>
                  <a:srgbClr val="002060"/>
                </a:solidFill>
                <a:latin typeface="HP001 4 hàng" panose="020B0603050302020204" pitchFamily="34" charset="0"/>
                <a:cs typeface="Times New Roman" panose="02020603050405020304" pitchFamily="18" charset="0"/>
              </a:rPr>
              <a:t>i</a:t>
            </a:r>
          </a:p>
        </p:txBody>
      </p:sp>
      <p:sp>
        <p:nvSpPr>
          <p:cNvPr id="25"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177768" y="2335776"/>
            <a:ext cx="22509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1">
                <a:solidFill>
                  <a:srgbClr val="002060"/>
                </a:solidFill>
                <a:latin typeface="HP001 4 hàng" panose="020B0603050302020204" pitchFamily="34" charset="0"/>
                <a:cs typeface="Times New Roman" panose="02020603050405020304" pitchFamily="18" charset="0"/>
              </a:rPr>
              <a:t>t</a:t>
            </a:r>
            <a:r>
              <a:rPr lang="el-GR" altLang="en-US" b="1">
                <a:solidFill>
                  <a:srgbClr val="002060"/>
                </a:solidFill>
                <a:latin typeface="HP001 4 hàng" panose="020B0603050302020204" pitchFamily="34" charset="0"/>
                <a:cs typeface="Times New Roman" panose="02020603050405020304" pitchFamily="18" charset="0"/>
              </a:rPr>
              <a:t>Η</a:t>
            </a:r>
            <a:r>
              <a:rPr lang="en-US" altLang="en-US" b="1">
                <a:solidFill>
                  <a:srgbClr val="002060"/>
                </a:solidFill>
                <a:latin typeface="HP001 4 hàng" panose="020B0603050302020204" pitchFamily="34" charset="0"/>
                <a:cs typeface="Times New Roman" panose="02020603050405020304" pitchFamily="18" charset="0"/>
              </a:rPr>
              <a:t>Ğt jục</a:t>
            </a:r>
          </a:p>
        </p:txBody>
      </p:sp>
      <p:sp>
        <p:nvSpPr>
          <p:cNvPr id="14"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2448371" y="1071930"/>
            <a:ext cx="24498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3150" b="1">
                <a:solidFill>
                  <a:srgbClr val="002060"/>
                </a:solidFill>
                <a:latin typeface="HP001 4 hàng" panose="020B0603050302020204" pitchFamily="34" charset="0"/>
                <a:cs typeface="Times New Roman" panose="02020603050405020304" pitchFamily="18" charset="0"/>
              </a:rPr>
              <a:t> </a:t>
            </a:r>
            <a:r>
              <a:rPr lang="en-US" altLang="en-US" b="1">
                <a:solidFill>
                  <a:srgbClr val="002060"/>
                </a:solidFill>
                <a:latin typeface="HP001 4 hàng" panose="020B0603050302020204" pitchFamily="34" charset="0"/>
                <a:cs typeface="Times New Roman" panose="02020603050405020304" pitchFamily="18" charset="0"/>
              </a:rPr>
              <a:t>cuℓ </a:t>
            </a:r>
            <a:r>
              <a:rPr lang="el-GR" altLang="en-US" b="1">
                <a:solidFill>
                  <a:srgbClr val="002060"/>
                </a:solidFill>
                <a:latin typeface="HP001 4 hàng" panose="020B0603050302020204" pitchFamily="34" charset="0"/>
                <a:cs typeface="Times New Roman" panose="02020603050405020304" pitchFamily="18" charset="0"/>
              </a:rPr>
              <a:t>κ</a:t>
            </a:r>
            <a:r>
              <a:rPr lang="en-US" altLang="en-US" b="1">
                <a:solidFill>
                  <a:srgbClr val="002060"/>
                </a:solidFill>
                <a:latin typeface="HP001 4 hàng" panose="020B0603050302020204" pitchFamily="34" charset="0"/>
                <a:cs typeface="Times New Roman" panose="02020603050405020304" pitchFamily="18" charset="0"/>
              </a:rPr>
              <a:t>i</a:t>
            </a:r>
          </a:p>
        </p:txBody>
      </p:sp>
      <p:sp>
        <p:nvSpPr>
          <p:cNvPr id="15"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2733795" y="2335776"/>
            <a:ext cx="22509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1" dirty="0">
                <a:solidFill>
                  <a:srgbClr val="002060"/>
                </a:solidFill>
                <a:latin typeface="HP001 4 hàng" panose="020B0603050302020204" pitchFamily="34" charset="0"/>
                <a:cs typeface="Times New Roman" panose="02020603050405020304" pitchFamily="18" charset="0"/>
              </a:rPr>
              <a:t>t</a:t>
            </a:r>
            <a:r>
              <a:rPr lang="el-GR" altLang="en-US" b="1" dirty="0">
                <a:solidFill>
                  <a:srgbClr val="002060"/>
                </a:solidFill>
                <a:latin typeface="HP001 4 hàng" panose="020B0603050302020204" pitchFamily="34" charset="0"/>
                <a:cs typeface="Times New Roman" panose="02020603050405020304" pitchFamily="18" charset="0"/>
              </a:rPr>
              <a:t>Η</a:t>
            </a:r>
            <a:r>
              <a:rPr lang="en-US" altLang="en-US" b="1" dirty="0" err="1">
                <a:solidFill>
                  <a:srgbClr val="002060"/>
                </a:solidFill>
                <a:latin typeface="HP001 4 hàng" panose="020B0603050302020204" pitchFamily="34" charset="0"/>
                <a:cs typeface="Times New Roman" panose="02020603050405020304" pitchFamily="18" charset="0"/>
              </a:rPr>
              <a:t>Ğt</a:t>
            </a:r>
            <a:r>
              <a:rPr lang="en-US" altLang="en-US" b="1" dirty="0">
                <a:solidFill>
                  <a:srgbClr val="002060"/>
                </a:solidFill>
                <a:latin typeface="HP001 4 hàng" panose="020B0603050302020204" pitchFamily="34" charset="0"/>
                <a:cs typeface="Times New Roman" panose="02020603050405020304" pitchFamily="18" charset="0"/>
              </a:rPr>
              <a:t> </a:t>
            </a:r>
            <a:r>
              <a:rPr lang="en-US" altLang="en-US" b="1" dirty="0" err="1">
                <a:solidFill>
                  <a:srgbClr val="002060"/>
                </a:solidFill>
                <a:latin typeface="HP001 4 hàng" panose="020B0603050302020204" pitchFamily="34" charset="0"/>
                <a:cs typeface="Times New Roman" panose="02020603050405020304" pitchFamily="18" charset="0"/>
              </a:rPr>
              <a:t>jục</a:t>
            </a:r>
            <a:endParaRPr lang="en-US" altLang="en-US" b="1" dirty="0">
              <a:solidFill>
                <a:srgbClr val="002060"/>
              </a:solidFill>
              <a:latin typeface="HP001 4 hàng" panose="020B0603050302020204" pitchFamily="34" charset="0"/>
              <a:cs typeface="Times New Roman" panose="02020603050405020304" pitchFamily="18" charset="0"/>
            </a:endParaRPr>
          </a:p>
        </p:txBody>
      </p:sp>
      <p:sp>
        <p:nvSpPr>
          <p:cNvPr id="16"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4984787" y="1071930"/>
            <a:ext cx="24498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3150" b="1">
                <a:solidFill>
                  <a:srgbClr val="002060"/>
                </a:solidFill>
                <a:latin typeface="HP001 4 hàng" panose="020B0603050302020204" pitchFamily="34" charset="0"/>
                <a:cs typeface="Times New Roman" panose="02020603050405020304" pitchFamily="18" charset="0"/>
              </a:rPr>
              <a:t> </a:t>
            </a:r>
            <a:r>
              <a:rPr lang="en-US" altLang="en-US" b="1">
                <a:solidFill>
                  <a:srgbClr val="002060"/>
                </a:solidFill>
                <a:latin typeface="HP001 4 hàng" panose="020B0603050302020204" pitchFamily="34" charset="0"/>
                <a:cs typeface="Times New Roman" panose="02020603050405020304" pitchFamily="18" charset="0"/>
              </a:rPr>
              <a:t>cuℓ </a:t>
            </a:r>
            <a:r>
              <a:rPr lang="el-GR" altLang="en-US" b="1">
                <a:solidFill>
                  <a:srgbClr val="002060"/>
                </a:solidFill>
                <a:latin typeface="HP001 4 hàng" panose="020B0603050302020204" pitchFamily="34" charset="0"/>
                <a:cs typeface="Times New Roman" panose="02020603050405020304" pitchFamily="18" charset="0"/>
              </a:rPr>
              <a:t>κ</a:t>
            </a:r>
            <a:r>
              <a:rPr lang="en-US" altLang="en-US" b="1">
                <a:solidFill>
                  <a:srgbClr val="002060"/>
                </a:solidFill>
                <a:latin typeface="HP001 4 hàng" panose="020B0603050302020204" pitchFamily="34" charset="0"/>
                <a:cs typeface="Times New Roman" panose="02020603050405020304" pitchFamily="18" charset="0"/>
              </a:rPr>
              <a:t>i</a:t>
            </a:r>
          </a:p>
        </p:txBody>
      </p:sp>
      <p:sp>
        <p:nvSpPr>
          <p:cNvPr id="17" name="Text Box 11">
            <a:extLst>
              <a:ext uri="{FF2B5EF4-FFF2-40B4-BE49-F238E27FC236}">
                <a16:creationId xmlns:a16="http://schemas.microsoft.com/office/drawing/2014/main" xmlns="" id="{243B69F1-7102-4478-B308-223FBA0A17A2}"/>
              </a:ext>
            </a:extLst>
          </p:cNvPr>
          <p:cNvSpPr txBox="1">
            <a:spLocks noChangeArrowheads="1"/>
          </p:cNvSpPr>
          <p:nvPr/>
        </p:nvSpPr>
        <p:spPr bwMode="auto">
          <a:xfrm>
            <a:off x="5250600" y="2335776"/>
            <a:ext cx="22509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1">
                <a:solidFill>
                  <a:srgbClr val="002060"/>
                </a:solidFill>
                <a:latin typeface="HP001 4 hàng" panose="020B0603050302020204" pitchFamily="34" charset="0"/>
                <a:cs typeface="Times New Roman" panose="02020603050405020304" pitchFamily="18" charset="0"/>
              </a:rPr>
              <a:t>t</a:t>
            </a:r>
            <a:r>
              <a:rPr lang="el-GR" altLang="en-US" b="1">
                <a:solidFill>
                  <a:srgbClr val="002060"/>
                </a:solidFill>
                <a:latin typeface="HP001 4 hàng" panose="020B0603050302020204" pitchFamily="34" charset="0"/>
                <a:cs typeface="Times New Roman" panose="02020603050405020304" pitchFamily="18" charset="0"/>
              </a:rPr>
              <a:t>Η</a:t>
            </a:r>
            <a:r>
              <a:rPr lang="en-US" altLang="en-US" b="1">
                <a:solidFill>
                  <a:srgbClr val="002060"/>
                </a:solidFill>
                <a:latin typeface="HP001 4 hàng" panose="020B0603050302020204" pitchFamily="34" charset="0"/>
                <a:cs typeface="Times New Roman" panose="02020603050405020304" pitchFamily="18" charset="0"/>
              </a:rPr>
              <a:t>Ğt jục</a:t>
            </a:r>
          </a:p>
        </p:txBody>
      </p:sp>
    </p:spTree>
    <p:custDataLst>
      <p:tags r:id="rId1"/>
    </p:custDataLst>
    <p:extLst>
      <p:ext uri="{BB962C8B-B14F-4D97-AF65-F5344CB8AC3E}">
        <p14:creationId xmlns:p14="http://schemas.microsoft.com/office/powerpoint/2010/main" val="2674515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C4F8E5F2-4792-4415-B6B7-F49CEAC375A5}"/>
              </a:ext>
            </a:extLst>
          </p:cNvPr>
          <p:cNvSpPr txBox="1"/>
          <p:nvPr/>
        </p:nvSpPr>
        <p:spPr>
          <a:xfrm>
            <a:off x="-190500" y="201156"/>
            <a:ext cx="9525000" cy="494751"/>
          </a:xfrm>
          <a:prstGeom prst="rect">
            <a:avLst/>
          </a:prstGeom>
          <a:noFill/>
          <a:ln>
            <a:noFill/>
          </a:ln>
        </p:spPr>
        <p:txBody>
          <a:bodyPr wrap="square" rtlCol="0">
            <a:spAutoFit/>
          </a:bodyPr>
          <a:lstStyle/>
          <a:p>
            <a:pPr algn="ctr" defTabSz="913157">
              <a:lnSpc>
                <a:spcPct val="120000"/>
              </a:lnSpc>
              <a:defRPr/>
            </a:pPr>
            <a:r>
              <a:rPr lang="en-US" sz="2400" b="1">
                <a:ln>
                  <a:solidFill>
                    <a:srgbClr val="00B050"/>
                  </a:solidFill>
                </a:ln>
                <a:solidFill>
                  <a:prstClr val="black"/>
                </a:solidFill>
                <a:latin typeface="Arial" panose="020B0604020202020204" pitchFamily="34" charset="0"/>
                <a:ea typeface="Arial-Rounded" panose="020B0500000000000000" pitchFamily="34" charset="0"/>
                <a:cs typeface="Arial" panose="020B0604020202020204" pitchFamily="34" charset="0"/>
              </a:rPr>
              <a:t>2</a:t>
            </a:r>
            <a:r>
              <a:rPr lang="en-US" sz="2400" b="1" smtClean="0">
                <a:ln>
                  <a:solidFill>
                    <a:srgbClr val="00B050"/>
                  </a:solidFill>
                </a:ln>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400" b="1">
                <a:ln>
                  <a:solidFill>
                    <a:srgbClr val="00B050"/>
                  </a:solidFill>
                </a:ln>
                <a:solidFill>
                  <a:prstClr val="black"/>
                </a:solidFill>
                <a:latin typeface="Arial" panose="020B0604020202020204" pitchFamily="34" charset="0"/>
                <a:ea typeface="Arial-Rounded" panose="020B0500000000000000" pitchFamily="34" charset="0"/>
                <a:cs typeface="Arial" panose="020B0604020202020204" pitchFamily="34" charset="0"/>
              </a:rPr>
              <a:t>Viết câu trả lời cho câu hỏi </a:t>
            </a:r>
            <a:r>
              <a:rPr lang="en-US" sz="2400" b="1" smtClean="0">
                <a:ln>
                  <a:solidFill>
                    <a:srgbClr val="00B050"/>
                  </a:solidFill>
                </a:ln>
                <a:solidFill>
                  <a:prstClr val="black"/>
                </a:solidFill>
                <a:latin typeface="Arial" panose="020B0604020202020204" pitchFamily="34" charset="0"/>
                <a:ea typeface="Arial-Rounded" panose="020B0500000000000000" pitchFamily="34" charset="0"/>
                <a:cs typeface="Arial" panose="020B0604020202020204" pitchFamily="34" charset="0"/>
              </a:rPr>
              <a:t>a và c </a:t>
            </a:r>
            <a:r>
              <a:rPr lang="en-US" sz="2400" b="1">
                <a:ln>
                  <a:solidFill>
                    <a:srgbClr val="00B050"/>
                  </a:solidFill>
                </a:ln>
                <a:solidFill>
                  <a:prstClr val="black"/>
                </a:solidFill>
                <a:latin typeface="Arial" panose="020B0604020202020204" pitchFamily="34" charset="0"/>
                <a:ea typeface="Arial-Rounded" panose="020B0500000000000000" pitchFamily="34" charset="0"/>
                <a:cs typeface="Arial" panose="020B0604020202020204" pitchFamily="34" charset="0"/>
              </a:rPr>
              <a:t>ở mục 3 ( SHS trang </a:t>
            </a:r>
            <a:r>
              <a:rPr lang="en-US" sz="2400" b="1" smtClean="0">
                <a:ln>
                  <a:solidFill>
                    <a:srgbClr val="00B050"/>
                  </a:solidFill>
                </a:ln>
                <a:solidFill>
                  <a:prstClr val="black"/>
                </a:solidFill>
                <a:latin typeface="Arial" panose="020B0604020202020204" pitchFamily="34" charset="0"/>
                <a:ea typeface="Arial-Rounded" panose="020B0500000000000000" pitchFamily="34" charset="0"/>
                <a:cs typeface="Arial" panose="020B0604020202020204" pitchFamily="34" charset="0"/>
              </a:rPr>
              <a:t>115)</a:t>
            </a:r>
            <a:endParaRPr lang="vi-VN" sz="2400" b="1" dirty="0">
              <a:ln>
                <a:solidFill>
                  <a:srgbClr val="00B050"/>
                </a:solidFill>
              </a:ln>
              <a:solidFill>
                <a:prstClr val="black"/>
              </a:solidFill>
              <a:latin typeface="Arial" panose="020B0604020202020204" pitchFamily="34" charset="0"/>
              <a:ea typeface="Arial-Rounded" panose="020B0500000000000000" pitchFamily="34" charset="0"/>
              <a:cs typeface="Arial" panose="020B0604020202020204" pitchFamily="34" charset="0"/>
            </a:endParaRPr>
          </a:p>
        </p:txBody>
      </p:sp>
      <p:grpSp>
        <p:nvGrpSpPr>
          <p:cNvPr id="4" name="Group 3"/>
          <p:cNvGrpSpPr/>
          <p:nvPr/>
        </p:nvGrpSpPr>
        <p:grpSpPr>
          <a:xfrm>
            <a:off x="108634" y="1181538"/>
            <a:ext cx="8940499" cy="3383375"/>
            <a:chOff x="138545" y="742949"/>
            <a:chExt cx="8929255" cy="3857188"/>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ectangle 8"/>
          <p:cNvSpPr/>
          <p:nvPr/>
        </p:nvSpPr>
        <p:spPr>
          <a:xfrm>
            <a:off x="651164" y="1459098"/>
            <a:ext cx="8458200" cy="523220"/>
          </a:xfrm>
          <a:prstGeom prst="rect">
            <a:avLst/>
          </a:prstGeom>
        </p:spPr>
        <p:txBody>
          <a:bodyPr wrap="square">
            <a:spAutoFit/>
          </a:bodyPr>
          <a:lstStyle/>
          <a:p>
            <a:r>
              <a:rPr lang="en-US" sz="2800" b="1" smtClean="0">
                <a:solidFill>
                  <a:srgbClr val="002060"/>
                </a:solidFill>
                <a:latin typeface="HP001 4 hàng" panose="020B0603050302020204" pitchFamily="34" charset="0"/>
              </a:rPr>
              <a:t>Cuℓ </a:t>
            </a:r>
            <a:r>
              <a:rPr lang="el-GR" sz="2800" b="1">
                <a:solidFill>
                  <a:srgbClr val="002060"/>
                </a:solidFill>
                <a:latin typeface="HP001 4 hàng" panose="020B0603050302020204" pitchFamily="34" charset="0"/>
              </a:rPr>
              <a:t>κ</a:t>
            </a:r>
            <a:r>
              <a:rPr lang="en-US" sz="2800" b="1">
                <a:solidFill>
                  <a:srgbClr val="002060"/>
                </a:solidFill>
                <a:latin typeface="HP001 4 hàng" panose="020B0603050302020204" pitchFamily="34" charset="0"/>
              </a:rPr>
              <a:t>i có ǧẅ </a:t>
            </a:r>
            <a:r>
              <a:rPr lang="el-GR" sz="2800" b="1">
                <a:solidFill>
                  <a:srgbClr val="002060"/>
                </a:solidFill>
                <a:latin typeface="HP001 4 hàng" panose="020B0603050302020204" pitchFamily="34" charset="0"/>
              </a:rPr>
              <a:t>κ</a:t>
            </a:r>
            <a:r>
              <a:rPr lang="en-US" sz="2800" b="1">
                <a:solidFill>
                  <a:srgbClr val="002060"/>
                </a:solidFill>
                <a:latin typeface="HP001 4 hàng" panose="020B0603050302020204" pitchFamily="34" charset="0"/>
              </a:rPr>
              <a:t>am gia của </a:t>
            </a:r>
            <a:r>
              <a:rPr lang="el-GR" sz="2800" b="1">
                <a:solidFill>
                  <a:srgbClr val="002060"/>
                </a:solidFill>
                <a:latin typeface="HP001 4 hàng" panose="020B0603050302020204" pitchFamily="34" charset="0"/>
              </a:rPr>
              <a:t>ΐϜ</a:t>
            </a:r>
            <a:r>
              <a:rPr lang="en-US" sz="2800" b="1">
                <a:solidFill>
                  <a:srgbClr val="002060"/>
                </a:solidFill>
                <a:latin typeface="HP001 4 hàng" panose="020B0603050302020204" pitchFamily="34" charset="0"/>
              </a:rPr>
              <a:t>ng, </a:t>
            </a:r>
            <a:r>
              <a:rPr lang="el-GR" sz="2800" b="1">
                <a:solidFill>
                  <a:srgbClr val="002060"/>
                </a:solidFill>
                <a:latin typeface="HP001 4 hàng" panose="020B0603050302020204" pitchFamily="34" charset="0"/>
              </a:rPr>
              <a:t>Ε˝</a:t>
            </a:r>
            <a:r>
              <a:rPr lang="en-US" sz="2800" b="1">
                <a:solidFill>
                  <a:srgbClr val="002060"/>
                </a:solidFill>
                <a:latin typeface="HP001 4 hàng" panose="020B0603050302020204" pitchFamily="34" charset="0"/>
              </a:rPr>
              <a:t>o ǟừng</a:t>
            </a:r>
            <a:r>
              <a:rPr lang="en-US" sz="2800" b="1" smtClean="0">
                <a:solidFill>
                  <a:srgbClr val="002060"/>
                </a:solidFill>
                <a:latin typeface="HP001 4 hàng" panose="020B0603050302020204" pitchFamily="34" charset="0"/>
              </a:rPr>
              <a:t>,</a:t>
            </a:r>
            <a:r>
              <a:rPr lang="en-US" sz="2800" b="1">
                <a:solidFill>
                  <a:srgbClr val="002060"/>
                </a:solidFill>
                <a:latin typeface="HP001 4 hàng" panose="020B0603050302020204" pitchFamily="34" charset="0"/>
              </a:rPr>
              <a:t> gõ</a:t>
            </a:r>
            <a:r>
              <a:rPr lang="en-US" sz="2800" b="1" smtClean="0">
                <a:solidFill>
                  <a:srgbClr val="002060"/>
                </a:solidFill>
                <a:latin typeface="HP001 4 hàng" panose="020B0603050302020204" pitchFamily="34" charset="0"/>
              </a:rPr>
              <a:t> </a:t>
            </a:r>
            <a:endParaRPr lang="en-US" sz="2800" b="1">
              <a:solidFill>
                <a:srgbClr val="002060"/>
              </a:solidFill>
              <a:latin typeface="HP001 4 hàng" panose="020B0603050302020204" pitchFamily="34" charset="0"/>
            </a:endParaRPr>
          </a:p>
        </p:txBody>
      </p:sp>
      <p:sp>
        <p:nvSpPr>
          <p:cNvPr id="11" name="Rectangle 10"/>
          <p:cNvSpPr/>
          <p:nvPr/>
        </p:nvSpPr>
        <p:spPr>
          <a:xfrm>
            <a:off x="651164" y="2573124"/>
            <a:ext cx="8870468" cy="523220"/>
          </a:xfrm>
          <a:prstGeom prst="rect">
            <a:avLst/>
          </a:prstGeom>
        </p:spPr>
        <p:txBody>
          <a:bodyPr wrap="square">
            <a:spAutoFit/>
          </a:bodyPr>
          <a:lstStyle/>
          <a:p>
            <a:r>
              <a:rPr lang="en-US" sz="2800" b="1" dirty="0" err="1" smtClean="0">
                <a:solidFill>
                  <a:srgbClr val="002060"/>
                </a:solidFill>
                <a:latin typeface="HP001 4 hàng" panose="020B0603050302020204" pitchFamily="34" charset="0"/>
              </a:rPr>
              <a:t>Em</a:t>
            </a:r>
            <a:r>
              <a:rPr lang="en-US" sz="2800" b="1" dirty="0" smtClean="0">
                <a:solidFill>
                  <a:srgbClr val="002060"/>
                </a:solidFill>
                <a:latin typeface="HP001 4 hàng" panose="020B0603050302020204" pitchFamily="34" charset="0"/>
              </a:rPr>
              <a:t> </a:t>
            </a:r>
            <a:r>
              <a:rPr lang="el-GR" sz="2800" b="1" dirty="0">
                <a:solidFill>
                  <a:srgbClr val="002060"/>
                </a:solidFill>
                <a:latin typeface="HP001 4 hàng" panose="020B0603050302020204" pitchFamily="34" charset="0"/>
              </a:rPr>
              <a:t>κ</a:t>
            </a:r>
            <a:r>
              <a:rPr lang="en-US" sz="2800" b="1" dirty="0">
                <a:solidFill>
                  <a:srgbClr val="002060"/>
                </a:solidFill>
                <a:latin typeface="HP001 4 hàng" panose="020B0603050302020204" pitchFamily="34" charset="0"/>
              </a:rPr>
              <a:t>í</a:t>
            </a:r>
            <a:r>
              <a:rPr lang="el-GR" sz="2800" b="1" dirty="0">
                <a:solidFill>
                  <a:srgbClr val="002060"/>
                </a:solidFill>
                <a:latin typeface="HP001 4 hàng" panose="020B0603050302020204" pitchFamily="34" charset="0"/>
              </a:rPr>
              <a:t>ε η</a:t>
            </a:r>
            <a:r>
              <a:rPr lang="en-US" sz="2800" b="1" dirty="0" err="1">
                <a:solidFill>
                  <a:srgbClr val="002060"/>
                </a:solidFill>
                <a:latin typeface="HP001 4 hàng" panose="020B0603050302020204" pitchFamily="34" charset="0"/>
              </a:rPr>
              <a:t>ất</a:t>
            </a:r>
            <a:r>
              <a:rPr lang="en-US" sz="2800" b="1" dirty="0">
                <a:solidFill>
                  <a:srgbClr val="002060"/>
                </a:solidFill>
                <a:latin typeface="HP001 4 hàng" panose="020B0603050302020204" pitchFamily="34" charset="0"/>
              </a:rPr>
              <a:t> Ǉ</a:t>
            </a:r>
            <a:r>
              <a:rPr lang="el-GR" sz="2800" b="1" dirty="0">
                <a:solidFill>
                  <a:srgbClr val="002060"/>
                </a:solidFill>
                <a:latin typeface="HP001 4 hàng" panose="020B0603050302020204" pitchFamily="34" charset="0"/>
              </a:rPr>
              <a:t>Η</a:t>
            </a:r>
            <a:r>
              <a:rPr lang="en-US" sz="2800" b="1" dirty="0" err="1">
                <a:solidFill>
                  <a:srgbClr val="002060"/>
                </a:solidFill>
                <a:latin typeface="HP001 4 hàng" panose="020B0603050302020204" pitchFamily="34" charset="0"/>
              </a:rPr>
              <a:t>Ğt</a:t>
            </a:r>
            <a:r>
              <a:rPr lang="en-US" sz="2800" b="1" dirty="0">
                <a:solidFill>
                  <a:srgbClr val="002060"/>
                </a:solidFill>
                <a:latin typeface="HP001 4 hàng" panose="020B0603050302020204" pitchFamily="34" charset="0"/>
              </a:rPr>
              <a:t> </a:t>
            </a:r>
            <a:r>
              <a:rPr lang="en-US" sz="2800" b="1" dirty="0" err="1">
                <a:solidFill>
                  <a:srgbClr val="002060"/>
                </a:solidFill>
                <a:latin typeface="HP001 4 hàng" panose="020B0603050302020204" pitchFamily="34" charset="0"/>
              </a:rPr>
              <a:t>jục</a:t>
            </a:r>
            <a:r>
              <a:rPr lang="en-US" sz="2800" b="1" dirty="0">
                <a:solidFill>
                  <a:srgbClr val="002060"/>
                </a:solidFill>
                <a:latin typeface="HP001 4 hàng" panose="020B0603050302020204" pitchFamily="34" charset="0"/>
              </a:rPr>
              <a:t> </a:t>
            </a:r>
            <a:r>
              <a:rPr lang="en-US" sz="2800" b="1" dirty="0" err="1">
                <a:solidFill>
                  <a:srgbClr val="002060"/>
                </a:solidFill>
                <a:latin typeface="HP001 4 hàng" panose="020B0603050302020204" pitchFamily="34" charset="0"/>
              </a:rPr>
              <a:t>của</a:t>
            </a:r>
            <a:r>
              <a:rPr lang="en-US" sz="2800" b="1" dirty="0">
                <a:solidFill>
                  <a:srgbClr val="002060"/>
                </a:solidFill>
                <a:latin typeface="HP001 4 hàng" panose="020B0603050302020204" pitchFamily="34" charset="0"/>
              </a:rPr>
              <a:t> </a:t>
            </a:r>
            <a:r>
              <a:rPr lang="el-GR" sz="2800" b="1" dirty="0">
                <a:solidFill>
                  <a:srgbClr val="002060"/>
                </a:solidFill>
                <a:latin typeface="HP001 4 hàng" panose="020B0603050302020204" pitchFamily="34" charset="0"/>
              </a:rPr>
              <a:t>ε</a:t>
            </a:r>
            <a:r>
              <a:rPr lang="en-US" sz="2800" b="1" dirty="0" err="1">
                <a:solidFill>
                  <a:srgbClr val="002060"/>
                </a:solidFill>
                <a:latin typeface="HP001 4 hàng" panose="020B0603050302020204" pitchFamily="34" charset="0"/>
              </a:rPr>
              <a:t>im</a:t>
            </a:r>
            <a:r>
              <a:rPr lang="en-US" sz="2800" b="1" dirty="0">
                <a:solidFill>
                  <a:srgbClr val="002060"/>
                </a:solidFill>
                <a:latin typeface="HP001 4 hàng" panose="020B0603050302020204" pitchFamily="34" charset="0"/>
              </a:rPr>
              <a:t> </a:t>
            </a:r>
            <a:r>
              <a:rPr lang="en-US" sz="2800" b="1" dirty="0" err="1">
                <a:solidFill>
                  <a:srgbClr val="002060"/>
                </a:solidFill>
                <a:latin typeface="HP001 4 hàng" panose="020B0603050302020204" pitchFamily="34" charset="0"/>
              </a:rPr>
              <a:t>cŪg</a:t>
            </a:r>
            <a:r>
              <a:rPr lang="en-US" sz="2800" b="1" dirty="0">
                <a:solidFill>
                  <a:srgbClr val="002060"/>
                </a:solidFill>
                <a:latin typeface="HP001 4 hàng" panose="020B0603050302020204" pitchFamily="34" charset="0"/>
              </a:rPr>
              <a:t> </a:t>
            </a:r>
            <a:r>
              <a:rPr lang="el-GR" sz="2800" b="1" dirty="0" smtClean="0">
                <a:solidFill>
                  <a:srgbClr val="002060"/>
                </a:solidFill>
                <a:latin typeface="HP001 4 hàng" panose="020B0603050302020204" pitchFamily="34" charset="0"/>
              </a:rPr>
              <a:t>ν</a:t>
            </a:r>
            <a:r>
              <a:rPr lang="en-US" sz="2800" b="1" dirty="0">
                <a:solidFill>
                  <a:srgbClr val="002060"/>
                </a:solidFill>
                <a:latin typeface="HP001 4 hàng" panose="020B0603050302020204" pitchFamily="34" charset="0"/>
              </a:rPr>
              <a:t>Ű </a:t>
            </a:r>
            <a:r>
              <a:rPr lang="el-GR" sz="2800" b="1" dirty="0">
                <a:solidFill>
                  <a:srgbClr val="002060"/>
                </a:solidFill>
                <a:latin typeface="HP001 4 hàng" panose="020B0603050302020204" pitchFamily="34" charset="0"/>
              </a:rPr>
              <a:t>ε</a:t>
            </a:r>
            <a:r>
              <a:rPr lang="en-US" sz="2800" b="1" dirty="0" err="1">
                <a:solidFill>
                  <a:srgbClr val="002060"/>
                </a:solidFill>
                <a:latin typeface="HP001 4 hàng" panose="020B0603050302020204" pitchFamily="34" charset="0"/>
              </a:rPr>
              <a:t>im</a:t>
            </a:r>
            <a:r>
              <a:rPr lang="en-US" sz="2800" b="1" dirty="0">
                <a:solidFill>
                  <a:srgbClr val="002060"/>
                </a:solidFill>
                <a:latin typeface="HP001 4 hàng" panose="020B0603050302020204" pitchFamily="34" charset="0"/>
              </a:rPr>
              <a:t> </a:t>
            </a:r>
            <a:r>
              <a:rPr lang="en-US" sz="2800" b="1" dirty="0" err="1">
                <a:solidFill>
                  <a:srgbClr val="002060"/>
                </a:solidFill>
                <a:latin typeface="HP001 4 hàng" panose="020B0603050302020204" pitchFamily="34" charset="0"/>
              </a:rPr>
              <a:t>cŪg</a:t>
            </a:r>
            <a:endParaRPr lang="en-US" sz="2800" b="1" dirty="0">
              <a:solidFill>
                <a:srgbClr val="002060"/>
              </a:solidFill>
              <a:latin typeface="HP001 4 hàng" panose="020B0603050302020204" pitchFamily="34" charset="0"/>
            </a:endParaRPr>
          </a:p>
        </p:txBody>
      </p:sp>
      <p:sp>
        <p:nvSpPr>
          <p:cNvPr id="12" name="Rectangle 11"/>
          <p:cNvSpPr/>
          <p:nvPr/>
        </p:nvSpPr>
        <p:spPr>
          <a:xfrm>
            <a:off x="152400" y="2016111"/>
            <a:ext cx="8458200" cy="523220"/>
          </a:xfrm>
          <a:prstGeom prst="rect">
            <a:avLst/>
          </a:prstGeom>
        </p:spPr>
        <p:txBody>
          <a:bodyPr wrap="square">
            <a:spAutoFit/>
          </a:bodyPr>
          <a:lstStyle/>
          <a:p>
            <a:r>
              <a:rPr lang="en-US" sz="2800" b="1" dirty="0" smtClean="0">
                <a:solidFill>
                  <a:srgbClr val="002060"/>
                </a:solidFill>
                <a:latin typeface="HP001 4 hàng" panose="020B0603050302020204" pitchFamily="34" charset="0"/>
              </a:rPr>
              <a:t>k</a:t>
            </a:r>
            <a:r>
              <a:rPr lang="el-GR" sz="2800" b="1" dirty="0">
                <a:solidFill>
                  <a:srgbClr val="002060"/>
                </a:solidFill>
                <a:latin typeface="HP001 4 hàng" panose="020B0603050302020204" pitchFamily="34" charset="0"/>
              </a:rPr>
              <a:t>Η</a:t>
            </a:r>
            <a:r>
              <a:rPr lang="en-US" sz="2800" b="1" dirty="0" err="1" smtClean="0">
                <a:solidFill>
                  <a:srgbClr val="002060"/>
                </a:solidFill>
                <a:latin typeface="HP001 4 hàng" panose="020B0603050302020204" pitchFamily="34" charset="0"/>
              </a:rPr>
              <a:t>Ğn</a:t>
            </a:r>
            <a:r>
              <a:rPr lang="en-US" sz="2800" b="1" dirty="0" smtClean="0">
                <a:solidFill>
                  <a:srgbClr val="002060"/>
                </a:solidFill>
                <a:latin typeface="HP001 4 hàng" panose="020B0603050302020204" pitchFamily="34" charset="0"/>
              </a:rPr>
              <a:t>, </a:t>
            </a:r>
            <a:r>
              <a:rPr lang="el-GR" sz="2800" b="1" dirty="0">
                <a:solidFill>
                  <a:srgbClr val="002060"/>
                </a:solidFill>
                <a:latin typeface="HP001 4 hàng" panose="020B0603050302020204" pitchFamily="34" charset="0"/>
              </a:rPr>
              <a:t>ε</a:t>
            </a:r>
            <a:r>
              <a:rPr lang="en-US" sz="2800" b="1" dirty="0" err="1">
                <a:solidFill>
                  <a:srgbClr val="002060"/>
                </a:solidFill>
                <a:latin typeface="HP001 4 hàng" panose="020B0603050302020204" pitchFamily="34" charset="0"/>
              </a:rPr>
              <a:t>im</a:t>
            </a:r>
            <a:r>
              <a:rPr lang="en-US" sz="2800" b="1" dirty="0">
                <a:solidFill>
                  <a:srgbClr val="002060"/>
                </a:solidFill>
                <a:latin typeface="HP001 4 hàng" panose="020B0603050302020204" pitchFamily="34" charset="0"/>
              </a:rPr>
              <a:t> </a:t>
            </a:r>
            <a:r>
              <a:rPr lang="en-US" sz="2800" b="1" dirty="0" err="1">
                <a:solidFill>
                  <a:srgbClr val="002060"/>
                </a:solidFill>
                <a:latin typeface="HP001 4 hàng" panose="020B0603050302020204" pitchFamily="34" charset="0"/>
              </a:rPr>
              <a:t>cŪg</a:t>
            </a:r>
            <a:r>
              <a:rPr lang="en-US" sz="2800" b="1" dirty="0">
                <a:solidFill>
                  <a:srgbClr val="002060"/>
                </a:solidFill>
                <a:latin typeface="HP001 4 hàng" panose="020B0603050302020204" pitchFamily="34" charset="0"/>
              </a:rPr>
              <a:t>, </a:t>
            </a:r>
            <a:r>
              <a:rPr lang="en-US" sz="2800" b="1" dirty="0" err="1">
                <a:solidFill>
                  <a:srgbClr val="002060"/>
                </a:solidFill>
                <a:latin typeface="HP001 4 hàng" panose="020B0603050302020204" pitchFamily="34" charset="0"/>
              </a:rPr>
              <a:t>vǭ</a:t>
            </a:r>
            <a:r>
              <a:rPr lang="en-US" sz="2800" b="1" dirty="0">
                <a:solidFill>
                  <a:srgbClr val="002060"/>
                </a:solidFill>
                <a:latin typeface="HP001 4 hàng" panose="020B0603050302020204" pitchFamily="34" charset="0"/>
              </a:rPr>
              <a:t> </a:t>
            </a:r>
            <a:r>
              <a:rPr lang="en-US" sz="2800" b="1" dirty="0" err="1" smtClean="0">
                <a:solidFill>
                  <a:srgbClr val="002060"/>
                </a:solidFill>
                <a:latin typeface="HP001 4 hàng" panose="020B0603050302020204" pitchFamily="34" charset="0"/>
              </a:rPr>
              <a:t>xám</a:t>
            </a:r>
            <a:r>
              <a:rPr lang="en-US" sz="2800" b="1" dirty="0" smtClean="0">
                <a:solidFill>
                  <a:srgbClr val="002060"/>
                </a:solidFill>
                <a:latin typeface="HP001 4 hàng" panose="020B0603050302020204" pitchFamily="34" charset="0"/>
              </a:rPr>
              <a:t>.</a:t>
            </a:r>
            <a:endParaRPr lang="en-US" sz="2800" b="1" dirty="0">
              <a:solidFill>
                <a:srgbClr val="002060"/>
              </a:solidFill>
              <a:latin typeface="HP001 4 hàng" panose="020B0603050302020204" pitchFamily="34" charset="0"/>
            </a:endParaRPr>
          </a:p>
        </p:txBody>
      </p:sp>
      <p:sp>
        <p:nvSpPr>
          <p:cNvPr id="13" name="Rectangle 12"/>
          <p:cNvSpPr/>
          <p:nvPr/>
        </p:nvSpPr>
        <p:spPr>
          <a:xfrm>
            <a:off x="33759" y="3123618"/>
            <a:ext cx="8870468" cy="523220"/>
          </a:xfrm>
          <a:prstGeom prst="rect">
            <a:avLst/>
          </a:prstGeom>
        </p:spPr>
        <p:txBody>
          <a:bodyPr wrap="square">
            <a:spAutoFit/>
          </a:bodyPr>
          <a:lstStyle/>
          <a:p>
            <a:r>
              <a:rPr lang="en-US" sz="2800" b="1">
                <a:solidFill>
                  <a:srgbClr val="002060"/>
                </a:solidFill>
                <a:latin typeface="HP001 4 hàng" panose="020B0603050302020204" pitchFamily="34" charset="0"/>
              </a:rPr>
              <a:t>có đ</a:t>
            </a:r>
            <a:r>
              <a:rPr lang="el-GR" sz="2800" b="1">
                <a:solidFill>
                  <a:srgbClr val="002060"/>
                </a:solidFill>
                <a:latin typeface="HP001 4 hàng" panose="020B0603050302020204" pitchFamily="34" charset="0"/>
              </a:rPr>
              <a:t>Η</a:t>
            </a:r>
            <a:r>
              <a:rPr lang="en-US" sz="2800" b="1">
                <a:solidFill>
                  <a:srgbClr val="002060"/>
                </a:solidFill>
                <a:latin typeface="HP001 4 hàng" panose="020B0603050302020204" pitchFamily="34" charset="0"/>
              </a:rPr>
              <a:t>İu júa Ǉu</a:t>
            </a:r>
            <a:r>
              <a:rPr lang="el-GR" sz="2800" b="1">
                <a:solidFill>
                  <a:srgbClr val="002060"/>
                </a:solidFill>
                <a:latin typeface="HP001 4 hàng" panose="020B0603050302020204" pitchFamily="34" charset="0"/>
              </a:rPr>
              <a:t>ΐ</a:t>
            </a:r>
            <a:r>
              <a:rPr lang="en-US" sz="2800" b="1">
                <a:solidFill>
                  <a:srgbClr val="002060"/>
                </a:solidFill>
                <a:latin typeface="HP001 4 hàng" panose="020B0603050302020204" pitchFamily="34" charset="0"/>
              </a:rPr>
              <a:t>İ</a:t>
            </a:r>
            <a:r>
              <a:rPr lang="el-GR" sz="2800" b="1">
                <a:solidFill>
                  <a:srgbClr val="002060"/>
                </a:solidFill>
                <a:latin typeface="HP001 4 hàng" panose="020B0603050302020204" pitchFamily="34" charset="0"/>
              </a:rPr>
              <a:t>Ι Α−</a:t>
            </a:r>
            <a:r>
              <a:rPr lang="en-US" sz="2800" b="1" smtClean="0">
                <a:solidFill>
                  <a:srgbClr val="002060"/>
                </a:solidFill>
                <a:latin typeface="HP001 4 hàng" panose="020B0603050302020204" pitchFamily="34" charset="0"/>
              </a:rPr>
              <a:t>p.</a:t>
            </a:r>
            <a:endParaRPr lang="en-US" sz="2800" b="1">
              <a:solidFill>
                <a:srgbClr val="002060"/>
              </a:solidFill>
              <a:latin typeface="HP001 4 hàng" panose="020B0603050302020204" pitchFamily="34" charset="0"/>
            </a:endParaRPr>
          </a:p>
        </p:txBody>
      </p:sp>
      <p:sp>
        <p:nvSpPr>
          <p:cNvPr id="14" name="Rectangle 13"/>
          <p:cNvSpPr/>
          <p:nvPr/>
        </p:nvSpPr>
        <p:spPr>
          <a:xfrm>
            <a:off x="160357" y="1238685"/>
            <a:ext cx="981613" cy="707886"/>
          </a:xfrm>
          <a:prstGeom prst="rect">
            <a:avLst/>
          </a:prstGeom>
        </p:spPr>
        <p:txBody>
          <a:bodyPr wrap="square">
            <a:spAutoFit/>
          </a:bodyPr>
          <a:lstStyle/>
          <a:p>
            <a:pPr lvl="0" defTabSz="913056"/>
            <a:r>
              <a:rPr lang="en-US" sz="4000" smtClean="0">
                <a:solidFill>
                  <a:srgbClr val="002060"/>
                </a:solidFill>
                <a:latin typeface="Arial" panose="020B0604020202020204" pitchFamily="34" charset="0"/>
                <a:cs typeface="Arial" panose="020B0604020202020204" pitchFamily="34" charset="0"/>
              </a:rPr>
              <a:t>-</a:t>
            </a:r>
            <a:endParaRPr kumimoji="0" lang="en-US" sz="400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15" name="Rectangle 14"/>
          <p:cNvSpPr/>
          <p:nvPr/>
        </p:nvSpPr>
        <p:spPr>
          <a:xfrm>
            <a:off x="170608" y="2350710"/>
            <a:ext cx="981613" cy="707886"/>
          </a:xfrm>
          <a:prstGeom prst="rect">
            <a:avLst/>
          </a:prstGeom>
        </p:spPr>
        <p:txBody>
          <a:bodyPr wrap="square">
            <a:spAutoFit/>
          </a:bodyPr>
          <a:lstStyle/>
          <a:p>
            <a:pPr lvl="0" defTabSz="913056"/>
            <a:r>
              <a:rPr lang="en-US" sz="4000" smtClean="0">
                <a:solidFill>
                  <a:srgbClr val="002060"/>
                </a:solidFill>
                <a:latin typeface="Arial" panose="020B0604020202020204" pitchFamily="34" charset="0"/>
                <a:cs typeface="Arial" panose="020B0604020202020204" pitchFamily="34" charset="0"/>
              </a:rPr>
              <a:t>-</a:t>
            </a:r>
            <a:endParaRPr kumimoji="0" lang="en-US" sz="400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946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Desktop\TV 2 - KN-CHU ĐỀ 6- Bài4  - Cuộc thi tài năng rừng xanh\CD6 BAI 4.1.png"/>
          <p:cNvPicPr/>
          <p:nvPr/>
        </p:nvPicPr>
        <p:blipFill rotWithShape="1">
          <a:blip r:embed="rId2">
            <a:extLst>
              <a:ext uri="{28A0092B-C50C-407E-A947-70E740481C1C}">
                <a14:useLocalDpi xmlns:a14="http://schemas.microsoft.com/office/drawing/2010/main" val="0"/>
              </a:ext>
            </a:extLst>
          </a:blip>
          <a:srcRect t="22619" b="15953"/>
          <a:stretch/>
        </p:blipFill>
        <p:spPr bwMode="auto">
          <a:xfrm>
            <a:off x="0" y="1200150"/>
            <a:ext cx="9144000" cy="3943350"/>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304800" y="372130"/>
            <a:ext cx="8001000" cy="461665"/>
          </a:xfrm>
          <a:prstGeom prst="rect">
            <a:avLst/>
          </a:prstGeom>
          <a:noFill/>
        </p:spPr>
        <p:txBody>
          <a:bodyPr wrap="square" rtlCol="0">
            <a:spAutoFit/>
          </a:bodyPr>
          <a:lstStyle/>
          <a:p>
            <a:pPr defTabSz="914400">
              <a:buClr>
                <a:srgbClr val="000000"/>
              </a:buClr>
              <a:buFont typeface="Arial"/>
              <a:buNone/>
            </a:pPr>
            <a:r>
              <a:rPr lang="en-US" sz="2400" kern="0" dirty="0">
                <a:solidFill>
                  <a:srgbClr val="002060"/>
                </a:solidFill>
                <a:latin typeface="+mj-lt"/>
                <a:cs typeface="Arial"/>
                <a:sym typeface="Arial"/>
              </a:rPr>
              <a:t>a) </a:t>
            </a:r>
            <a:r>
              <a:rPr lang="en-US" sz="2400" kern="0" dirty="0" err="1">
                <a:solidFill>
                  <a:srgbClr val="002060"/>
                </a:solidFill>
                <a:latin typeface="+mj-lt"/>
                <a:cs typeface="Arial"/>
                <a:sym typeface="Arial"/>
              </a:rPr>
              <a:t>Em</a:t>
            </a:r>
            <a:r>
              <a:rPr lang="en-US" sz="2400" kern="0" dirty="0">
                <a:solidFill>
                  <a:srgbClr val="002060"/>
                </a:solidFill>
                <a:latin typeface="+mj-lt"/>
                <a:cs typeface="Arial"/>
                <a:sym typeface="Arial"/>
              </a:rPr>
              <a:t> </a:t>
            </a:r>
            <a:r>
              <a:rPr lang="en-US" sz="2400" kern="0" dirty="0" err="1">
                <a:solidFill>
                  <a:srgbClr val="002060"/>
                </a:solidFill>
                <a:latin typeface="+mj-lt"/>
                <a:cs typeface="Arial"/>
                <a:sym typeface="Arial"/>
              </a:rPr>
              <a:t>biết</a:t>
            </a:r>
            <a:r>
              <a:rPr lang="en-US" sz="2400" kern="0" dirty="0">
                <a:solidFill>
                  <a:srgbClr val="002060"/>
                </a:solidFill>
                <a:latin typeface="+mj-lt"/>
                <a:cs typeface="Arial"/>
                <a:sym typeface="Arial"/>
              </a:rPr>
              <a:t> </a:t>
            </a:r>
            <a:r>
              <a:rPr lang="en-US" sz="2400" kern="0" dirty="0" err="1">
                <a:solidFill>
                  <a:srgbClr val="002060"/>
                </a:solidFill>
                <a:latin typeface="+mj-lt"/>
                <a:cs typeface="Arial"/>
                <a:sym typeface="Arial"/>
              </a:rPr>
              <a:t>những</a:t>
            </a:r>
            <a:r>
              <a:rPr lang="en-US" sz="2400" kern="0" dirty="0">
                <a:solidFill>
                  <a:srgbClr val="002060"/>
                </a:solidFill>
                <a:latin typeface="+mj-lt"/>
                <a:cs typeface="Arial"/>
                <a:sym typeface="Arial"/>
              </a:rPr>
              <a:t> con </a:t>
            </a:r>
            <a:r>
              <a:rPr lang="en-US" sz="2400" kern="0" dirty="0" err="1">
                <a:solidFill>
                  <a:srgbClr val="002060"/>
                </a:solidFill>
                <a:latin typeface="+mj-lt"/>
                <a:cs typeface="Arial"/>
                <a:sym typeface="Arial"/>
              </a:rPr>
              <a:t>vật</a:t>
            </a:r>
            <a:r>
              <a:rPr lang="en-US" sz="2400" kern="0" dirty="0">
                <a:solidFill>
                  <a:srgbClr val="002060"/>
                </a:solidFill>
                <a:latin typeface="+mj-lt"/>
                <a:cs typeface="Arial"/>
                <a:sym typeface="Arial"/>
              </a:rPr>
              <a:t> </a:t>
            </a:r>
            <a:r>
              <a:rPr lang="en-US" sz="2400" kern="0" dirty="0" err="1">
                <a:solidFill>
                  <a:srgbClr val="002060"/>
                </a:solidFill>
                <a:latin typeface="+mj-lt"/>
                <a:cs typeface="Arial"/>
                <a:sym typeface="Arial"/>
              </a:rPr>
              <a:t>nào</a:t>
            </a:r>
            <a:r>
              <a:rPr lang="en-US" sz="2400" kern="0" dirty="0">
                <a:solidFill>
                  <a:srgbClr val="002060"/>
                </a:solidFill>
                <a:latin typeface="+mj-lt"/>
                <a:cs typeface="Arial"/>
                <a:sym typeface="Arial"/>
              </a:rPr>
              <a:t> </a:t>
            </a:r>
            <a:r>
              <a:rPr lang="en-US" sz="2400" kern="0" dirty="0" err="1">
                <a:solidFill>
                  <a:srgbClr val="002060"/>
                </a:solidFill>
                <a:latin typeface="+mj-lt"/>
                <a:cs typeface="Arial"/>
                <a:sym typeface="Arial"/>
              </a:rPr>
              <a:t>trong</a:t>
            </a:r>
            <a:r>
              <a:rPr lang="en-US" sz="2400" kern="0" dirty="0">
                <a:solidFill>
                  <a:srgbClr val="002060"/>
                </a:solidFill>
                <a:latin typeface="+mj-lt"/>
                <a:cs typeface="Arial"/>
                <a:sym typeface="Arial"/>
              </a:rPr>
              <a:t> </a:t>
            </a:r>
            <a:r>
              <a:rPr lang="en-US" sz="2400" kern="0" dirty="0" err="1">
                <a:solidFill>
                  <a:srgbClr val="002060"/>
                </a:solidFill>
                <a:latin typeface="+mj-lt"/>
                <a:cs typeface="Arial"/>
                <a:sym typeface="Arial"/>
              </a:rPr>
              <a:t>tranh</a:t>
            </a:r>
            <a:r>
              <a:rPr lang="en-US" sz="2400" kern="0" dirty="0">
                <a:solidFill>
                  <a:srgbClr val="002060"/>
                </a:solidFill>
                <a:latin typeface="+mj-lt"/>
                <a:cs typeface="Arial"/>
                <a:sym typeface="Arial"/>
              </a:rPr>
              <a:t>?</a:t>
            </a:r>
          </a:p>
        </p:txBody>
      </p:sp>
      <p:sp>
        <p:nvSpPr>
          <p:cNvPr id="5" name="TextBox 4"/>
          <p:cNvSpPr txBox="1"/>
          <p:nvPr/>
        </p:nvSpPr>
        <p:spPr>
          <a:xfrm>
            <a:off x="304800" y="750057"/>
            <a:ext cx="7848600" cy="461665"/>
          </a:xfrm>
          <a:prstGeom prst="rect">
            <a:avLst/>
          </a:prstGeom>
          <a:noFill/>
        </p:spPr>
        <p:txBody>
          <a:bodyPr wrap="square" rtlCol="0">
            <a:spAutoFit/>
          </a:bodyPr>
          <a:lstStyle/>
          <a:p>
            <a:pPr defTabSz="914400">
              <a:buClr>
                <a:srgbClr val="000000"/>
              </a:buClr>
              <a:buFont typeface="Arial"/>
              <a:buNone/>
            </a:pPr>
            <a:r>
              <a:rPr lang="en-US" sz="2400" kern="0" dirty="0">
                <a:solidFill>
                  <a:srgbClr val="002060"/>
                </a:solidFill>
                <a:latin typeface="+mj-lt"/>
                <a:cs typeface="Arial"/>
                <a:sym typeface="Arial"/>
              </a:rPr>
              <a:t>b) </a:t>
            </a:r>
            <a:r>
              <a:rPr lang="en-US" sz="2400" kern="0" dirty="0" err="1">
                <a:solidFill>
                  <a:srgbClr val="002060"/>
                </a:solidFill>
                <a:latin typeface="+mj-lt"/>
                <a:cs typeface="Arial"/>
                <a:sym typeface="Arial"/>
              </a:rPr>
              <a:t>Mỗi</a:t>
            </a:r>
            <a:r>
              <a:rPr lang="en-US" sz="2400" kern="0" dirty="0">
                <a:solidFill>
                  <a:srgbClr val="002060"/>
                </a:solidFill>
                <a:latin typeface="+mj-lt"/>
                <a:cs typeface="Arial"/>
                <a:sym typeface="Arial"/>
              </a:rPr>
              <a:t> con </a:t>
            </a:r>
            <a:r>
              <a:rPr lang="en-US" sz="2400" kern="0" dirty="0" err="1">
                <a:solidFill>
                  <a:srgbClr val="002060"/>
                </a:solidFill>
                <a:latin typeface="+mj-lt"/>
                <a:cs typeface="Arial"/>
                <a:sym typeface="Arial"/>
              </a:rPr>
              <a:t>vật</a:t>
            </a:r>
            <a:r>
              <a:rPr lang="en-US" sz="2400" kern="0" dirty="0">
                <a:solidFill>
                  <a:srgbClr val="002060"/>
                </a:solidFill>
                <a:latin typeface="+mj-lt"/>
                <a:cs typeface="Arial"/>
                <a:sym typeface="Arial"/>
              </a:rPr>
              <a:t> </a:t>
            </a:r>
            <a:r>
              <a:rPr lang="en-US" sz="2400" kern="0" dirty="0" err="1">
                <a:solidFill>
                  <a:srgbClr val="002060"/>
                </a:solidFill>
                <a:latin typeface="+mj-lt"/>
                <a:cs typeface="Arial"/>
                <a:sym typeface="Arial"/>
              </a:rPr>
              <a:t>có</a:t>
            </a:r>
            <a:r>
              <a:rPr lang="en-US" sz="2400" kern="0" dirty="0">
                <a:solidFill>
                  <a:srgbClr val="002060"/>
                </a:solidFill>
                <a:latin typeface="+mj-lt"/>
                <a:cs typeface="Arial"/>
                <a:sym typeface="Arial"/>
              </a:rPr>
              <a:t> </a:t>
            </a:r>
            <a:r>
              <a:rPr lang="en-US" sz="2400" kern="0" dirty="0" err="1">
                <a:solidFill>
                  <a:srgbClr val="002060"/>
                </a:solidFill>
                <a:latin typeface="+mj-lt"/>
                <a:cs typeface="Arial"/>
                <a:sym typeface="Arial"/>
              </a:rPr>
              <a:t>khả</a:t>
            </a:r>
            <a:r>
              <a:rPr lang="en-US" sz="2400" kern="0" dirty="0">
                <a:solidFill>
                  <a:srgbClr val="002060"/>
                </a:solidFill>
                <a:latin typeface="+mj-lt"/>
                <a:cs typeface="Arial"/>
                <a:sym typeface="Arial"/>
              </a:rPr>
              <a:t> </a:t>
            </a:r>
            <a:r>
              <a:rPr lang="en-US" sz="2400" kern="0" dirty="0" err="1">
                <a:solidFill>
                  <a:srgbClr val="002060"/>
                </a:solidFill>
                <a:latin typeface="+mj-lt"/>
                <a:cs typeface="Arial"/>
                <a:sym typeface="Arial"/>
              </a:rPr>
              <a:t>năng</a:t>
            </a:r>
            <a:r>
              <a:rPr lang="en-US" sz="2400" kern="0" dirty="0">
                <a:solidFill>
                  <a:srgbClr val="002060"/>
                </a:solidFill>
                <a:latin typeface="+mj-lt"/>
                <a:cs typeface="Arial"/>
                <a:sym typeface="Arial"/>
              </a:rPr>
              <a:t> </a:t>
            </a:r>
            <a:r>
              <a:rPr lang="en-US" sz="2400" kern="0" dirty="0" err="1">
                <a:solidFill>
                  <a:srgbClr val="002060"/>
                </a:solidFill>
                <a:latin typeface="+mj-lt"/>
                <a:cs typeface="Arial"/>
                <a:sym typeface="Arial"/>
              </a:rPr>
              <a:t>gì</a:t>
            </a:r>
            <a:r>
              <a:rPr lang="en-US" sz="2400" kern="0" dirty="0">
                <a:solidFill>
                  <a:srgbClr val="002060"/>
                </a:solidFill>
                <a:latin typeface="+mj-lt"/>
                <a:cs typeface="Arial"/>
                <a:sym typeface="Arial"/>
              </a:rPr>
              <a:t> </a:t>
            </a:r>
            <a:r>
              <a:rPr lang="en-US" sz="2400" kern="0" dirty="0" err="1">
                <a:solidFill>
                  <a:srgbClr val="002060"/>
                </a:solidFill>
                <a:latin typeface="+mj-lt"/>
                <a:cs typeface="Arial"/>
                <a:sym typeface="Arial"/>
              </a:rPr>
              <a:t>đặc</a:t>
            </a:r>
            <a:r>
              <a:rPr lang="en-US" sz="2400" kern="0" dirty="0">
                <a:solidFill>
                  <a:srgbClr val="002060"/>
                </a:solidFill>
                <a:latin typeface="+mj-lt"/>
                <a:cs typeface="Arial"/>
                <a:sym typeface="Arial"/>
              </a:rPr>
              <a:t> </a:t>
            </a:r>
            <a:r>
              <a:rPr lang="en-US" sz="2400" kern="0" dirty="0" err="1">
                <a:solidFill>
                  <a:srgbClr val="002060"/>
                </a:solidFill>
                <a:latin typeface="+mj-lt"/>
                <a:cs typeface="Arial"/>
                <a:sym typeface="Arial"/>
              </a:rPr>
              <a:t>biệt</a:t>
            </a:r>
            <a:r>
              <a:rPr lang="en-US" sz="2400" kern="0" dirty="0">
                <a:solidFill>
                  <a:srgbClr val="002060"/>
                </a:solidFill>
                <a:latin typeface="+mj-lt"/>
                <a:cs typeface="Arial"/>
                <a:sym typeface="Arial"/>
              </a:rPr>
              <a:t>?</a:t>
            </a:r>
          </a:p>
        </p:txBody>
      </p:sp>
      <p:sp>
        <p:nvSpPr>
          <p:cNvPr id="6" name="TextBox 5"/>
          <p:cNvSpPr txBox="1"/>
          <p:nvPr/>
        </p:nvSpPr>
        <p:spPr>
          <a:xfrm>
            <a:off x="105784" y="0"/>
            <a:ext cx="8001000" cy="461665"/>
          </a:xfrm>
          <a:prstGeom prst="rect">
            <a:avLst/>
          </a:prstGeom>
          <a:noFill/>
        </p:spPr>
        <p:txBody>
          <a:bodyPr wrap="square" rtlCol="0">
            <a:spAutoFit/>
          </a:bodyPr>
          <a:lstStyle/>
          <a:p>
            <a:pPr defTabSz="914400">
              <a:buClr>
                <a:srgbClr val="000000"/>
              </a:buClr>
              <a:buFont typeface="Arial"/>
              <a:buNone/>
            </a:pPr>
            <a:r>
              <a:rPr lang="en-US" sz="2400" b="1" kern="0" dirty="0">
                <a:solidFill>
                  <a:srgbClr val="000000"/>
                </a:solidFill>
                <a:latin typeface="+mj-lt"/>
                <a:cs typeface="Arial"/>
                <a:sym typeface="Arial"/>
              </a:rPr>
              <a:t>1. </a:t>
            </a:r>
            <a:r>
              <a:rPr lang="en-US" sz="2400" b="1" kern="0" dirty="0" err="1">
                <a:solidFill>
                  <a:srgbClr val="000000"/>
                </a:solidFill>
                <a:latin typeface="+mj-lt"/>
                <a:cs typeface="Arial"/>
                <a:sym typeface="Arial"/>
              </a:rPr>
              <a:t>Quan</a:t>
            </a:r>
            <a:r>
              <a:rPr lang="en-US" sz="2400" b="1" kern="0" dirty="0">
                <a:solidFill>
                  <a:srgbClr val="000000"/>
                </a:solidFill>
                <a:latin typeface="+mj-lt"/>
                <a:cs typeface="Arial"/>
                <a:sym typeface="Arial"/>
              </a:rPr>
              <a:t> </a:t>
            </a:r>
            <a:r>
              <a:rPr lang="en-US" sz="2400" b="1" kern="0" dirty="0" err="1">
                <a:solidFill>
                  <a:srgbClr val="000000"/>
                </a:solidFill>
                <a:latin typeface="+mj-lt"/>
                <a:cs typeface="Arial"/>
                <a:sym typeface="Arial"/>
              </a:rPr>
              <a:t>sát</a:t>
            </a:r>
            <a:r>
              <a:rPr lang="en-US" sz="2400" b="1" kern="0" dirty="0">
                <a:solidFill>
                  <a:srgbClr val="000000"/>
                </a:solidFill>
                <a:latin typeface="+mj-lt"/>
                <a:cs typeface="Arial"/>
                <a:sym typeface="Arial"/>
              </a:rPr>
              <a:t> </a:t>
            </a:r>
            <a:r>
              <a:rPr lang="en-US" sz="2400" b="1" kern="0" dirty="0" err="1">
                <a:solidFill>
                  <a:srgbClr val="000000"/>
                </a:solidFill>
                <a:latin typeface="+mj-lt"/>
                <a:cs typeface="Arial"/>
                <a:sym typeface="Arial"/>
              </a:rPr>
              <a:t>các</a:t>
            </a:r>
            <a:r>
              <a:rPr lang="en-US" sz="2400" b="1" kern="0" dirty="0">
                <a:solidFill>
                  <a:srgbClr val="000000"/>
                </a:solidFill>
                <a:latin typeface="+mj-lt"/>
                <a:cs typeface="Arial"/>
                <a:sym typeface="Arial"/>
              </a:rPr>
              <a:t> con </a:t>
            </a:r>
            <a:r>
              <a:rPr lang="en-US" sz="2400" b="1" kern="0" dirty="0" err="1">
                <a:solidFill>
                  <a:srgbClr val="000000"/>
                </a:solidFill>
                <a:latin typeface="+mj-lt"/>
                <a:cs typeface="Arial"/>
                <a:sym typeface="Arial"/>
              </a:rPr>
              <a:t>vật</a:t>
            </a:r>
            <a:r>
              <a:rPr lang="en-US" sz="2400" b="1" kern="0" dirty="0">
                <a:solidFill>
                  <a:srgbClr val="000000"/>
                </a:solidFill>
                <a:latin typeface="+mj-lt"/>
                <a:cs typeface="Arial"/>
                <a:sym typeface="Arial"/>
              </a:rPr>
              <a:t> </a:t>
            </a:r>
            <a:r>
              <a:rPr lang="en-US" sz="2400" b="1" kern="0" dirty="0" err="1">
                <a:solidFill>
                  <a:srgbClr val="000000"/>
                </a:solidFill>
                <a:latin typeface="+mj-lt"/>
                <a:cs typeface="Arial"/>
                <a:sym typeface="Arial"/>
              </a:rPr>
              <a:t>trong</a:t>
            </a:r>
            <a:r>
              <a:rPr lang="en-US" sz="2400" b="1" kern="0" dirty="0">
                <a:solidFill>
                  <a:srgbClr val="000000"/>
                </a:solidFill>
                <a:latin typeface="+mj-lt"/>
                <a:cs typeface="Arial"/>
                <a:sym typeface="Arial"/>
              </a:rPr>
              <a:t> </a:t>
            </a:r>
            <a:r>
              <a:rPr lang="en-US" sz="2400" b="1" kern="0" dirty="0" err="1">
                <a:solidFill>
                  <a:srgbClr val="000000"/>
                </a:solidFill>
                <a:latin typeface="+mj-lt"/>
                <a:cs typeface="Arial"/>
                <a:sym typeface="Arial"/>
              </a:rPr>
              <a:t>tranh</a:t>
            </a:r>
            <a:endParaRPr lang="en-US" sz="2400" b="1" kern="0" dirty="0">
              <a:solidFill>
                <a:srgbClr val="000000"/>
              </a:solidFill>
              <a:latin typeface="+mj-lt"/>
              <a:cs typeface="Arial"/>
              <a:sym typeface="Arial"/>
            </a:endParaRPr>
          </a:p>
        </p:txBody>
      </p:sp>
    </p:spTree>
    <p:extLst>
      <p:ext uri="{BB962C8B-B14F-4D97-AF65-F5344CB8AC3E}">
        <p14:creationId xmlns:p14="http://schemas.microsoft.com/office/powerpoint/2010/main" val="390150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8" y="980623"/>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grpSp>
        <p:nvGrpSpPr>
          <p:cNvPr id="9" name="组合 8"/>
          <p:cNvGrpSpPr/>
          <p:nvPr/>
        </p:nvGrpSpPr>
        <p:grpSpPr>
          <a:xfrm>
            <a:off x="2339714" y="1766362"/>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grpSp>
      <p:grpSp>
        <p:nvGrpSpPr>
          <p:cNvPr id="12" name="组合 11"/>
          <p:cNvGrpSpPr/>
          <p:nvPr/>
        </p:nvGrpSpPr>
        <p:grpSpPr>
          <a:xfrm>
            <a:off x="3819584" y="3928191"/>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grpSp>
      <p:grpSp>
        <p:nvGrpSpPr>
          <p:cNvPr id="15" name="组合 14"/>
          <p:cNvGrpSpPr/>
          <p:nvPr/>
        </p:nvGrpSpPr>
        <p:grpSpPr>
          <a:xfrm>
            <a:off x="6249415" y="3460070"/>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grpSp>
      <p:grpSp>
        <p:nvGrpSpPr>
          <p:cNvPr id="18" name="组合 17"/>
          <p:cNvGrpSpPr/>
          <p:nvPr/>
        </p:nvGrpSpPr>
        <p:grpSpPr>
          <a:xfrm>
            <a:off x="6405592" y="4064939"/>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grpSp>
      <p:grpSp>
        <p:nvGrpSpPr>
          <p:cNvPr id="21" name="组合 20"/>
          <p:cNvGrpSpPr/>
          <p:nvPr/>
        </p:nvGrpSpPr>
        <p:grpSpPr>
          <a:xfrm>
            <a:off x="5117654" y="2113128"/>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grpSp>
      <p:grpSp>
        <p:nvGrpSpPr>
          <p:cNvPr id="24" name="组合 23"/>
          <p:cNvGrpSpPr/>
          <p:nvPr/>
        </p:nvGrpSpPr>
        <p:grpSpPr>
          <a:xfrm>
            <a:off x="5339323" y="2657511"/>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grpSp>
      <p:grpSp>
        <p:nvGrpSpPr>
          <p:cNvPr id="27" name="组合 26"/>
          <p:cNvGrpSpPr/>
          <p:nvPr/>
        </p:nvGrpSpPr>
        <p:grpSpPr>
          <a:xfrm>
            <a:off x="7588850" y="1250499"/>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grpSp>
      <p:grpSp>
        <p:nvGrpSpPr>
          <p:cNvPr id="30" name="组合 29"/>
          <p:cNvGrpSpPr/>
          <p:nvPr/>
        </p:nvGrpSpPr>
        <p:grpSpPr>
          <a:xfrm>
            <a:off x="7119369" y="1243723"/>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grpSp>
      <p:grpSp>
        <p:nvGrpSpPr>
          <p:cNvPr id="33" name="组合 32"/>
          <p:cNvGrpSpPr/>
          <p:nvPr/>
        </p:nvGrpSpPr>
        <p:grpSpPr>
          <a:xfrm>
            <a:off x="7632912" y="1791716"/>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grpSp>
      <p:grpSp>
        <p:nvGrpSpPr>
          <p:cNvPr id="36" name="组合 35"/>
          <p:cNvGrpSpPr/>
          <p:nvPr/>
        </p:nvGrpSpPr>
        <p:grpSpPr>
          <a:xfrm rot="2799594" flipH="1">
            <a:off x="5201515"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grpSp>
      <p:grpSp>
        <p:nvGrpSpPr>
          <p:cNvPr id="5" name="组合 4"/>
          <p:cNvGrpSpPr/>
          <p:nvPr/>
        </p:nvGrpSpPr>
        <p:grpSpPr>
          <a:xfrm>
            <a:off x="-599089"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ndParaRPr>
            </a:p>
          </p:txBody>
        </p:sp>
      </p:grpSp>
      <p:sp>
        <p:nvSpPr>
          <p:cNvPr id="110" name="文本框 109"/>
          <p:cNvSpPr txBox="1"/>
          <p:nvPr/>
        </p:nvSpPr>
        <p:spPr>
          <a:xfrm>
            <a:off x="173230" y="2325604"/>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mj-lt"/>
                <a:ea typeface="Arial-Rounded" panose="020B0500000000000000" pitchFamily="34" charset="-93"/>
                <a:cs typeface="Arial-Rounded" panose="020B0500000000000000" pitchFamily="34" charset="-93"/>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mj-lt"/>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mj-lt"/>
                <a:ea typeface="Arial-Rounded" panose="020B0500000000000000" pitchFamily="34" charset="-93"/>
                <a:cs typeface="Arial-Rounded" panose="020B0500000000000000" pitchFamily="34" charset="-93"/>
                <a:sym typeface="+mn-lt"/>
              </a:rPr>
              <a:t>2</a:t>
            </a:r>
            <a:endParaRPr lang="zh-CN" altLang="en-US" sz="5400" dirty="0">
              <a:latin typeface="+mj-lt"/>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2" y="454276"/>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7" y="2452092"/>
            <a:ext cx="1125835" cy="2607748"/>
          </a:xfrm>
          <a:prstGeom prst="rect">
            <a:avLst/>
          </a:prstGeom>
        </p:spPr>
      </p:pic>
    </p:spTree>
    <p:extLst>
      <p:ext uri="{BB962C8B-B14F-4D97-AF65-F5344CB8AC3E}">
        <p14:creationId xmlns:p14="http://schemas.microsoft.com/office/powerpoint/2010/main" val="2192254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95250"/>
            <a:ext cx="9143999" cy="4937477"/>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b="1" kern="0" dirty="0" err="1">
                <a:latin typeface="Arial Rounded"/>
                <a:ea typeface="Arial Rounded"/>
                <a:cs typeface="Arial Rounded"/>
                <a:sym typeface="Arial Rounded"/>
              </a:rPr>
              <a:t>Cuộc</a:t>
            </a:r>
            <a:r>
              <a:rPr lang="en-US" sz="2600" b="1" kern="0" dirty="0">
                <a:latin typeface="Arial Rounded"/>
                <a:ea typeface="Arial Rounded"/>
                <a:cs typeface="Arial Rounded"/>
                <a:sym typeface="Arial Rounded"/>
              </a:rPr>
              <a:t> </a:t>
            </a:r>
            <a:r>
              <a:rPr lang="en-US" sz="2600" b="1" kern="0" dirty="0" err="1">
                <a:latin typeface="Arial Rounded"/>
                <a:ea typeface="Arial Rounded"/>
                <a:cs typeface="Arial Rounded"/>
                <a:sym typeface="Arial Rounded"/>
              </a:rPr>
              <a:t>thi</a:t>
            </a:r>
            <a:r>
              <a:rPr lang="en-US" sz="2600" b="1" kern="0" dirty="0">
                <a:latin typeface="Arial Rounded"/>
                <a:ea typeface="Arial Rounded"/>
                <a:cs typeface="Arial Rounded"/>
                <a:sym typeface="Arial Rounded"/>
              </a:rPr>
              <a:t> </a:t>
            </a:r>
            <a:r>
              <a:rPr lang="en-US" sz="2600" b="1" kern="0" dirty="0" err="1">
                <a:latin typeface="Arial Rounded"/>
                <a:ea typeface="Arial Rounded"/>
                <a:cs typeface="Arial Rounded"/>
                <a:sym typeface="Arial Rounded"/>
              </a:rPr>
              <a:t>tài</a:t>
            </a:r>
            <a:r>
              <a:rPr lang="en-US" sz="2600" b="1" kern="0" dirty="0">
                <a:latin typeface="Arial Rounded"/>
                <a:ea typeface="Arial Rounded"/>
                <a:cs typeface="Arial Rounded"/>
                <a:sym typeface="Arial Rounded"/>
              </a:rPr>
              <a:t> </a:t>
            </a:r>
            <a:r>
              <a:rPr lang="en-US" sz="2600" b="1" kern="0" dirty="0" err="1">
                <a:latin typeface="Arial Rounded"/>
                <a:ea typeface="Arial Rounded"/>
                <a:cs typeface="Arial Rounded"/>
                <a:sym typeface="Arial Rounded"/>
              </a:rPr>
              <a:t>năng</a:t>
            </a:r>
            <a:r>
              <a:rPr lang="en-US" sz="2600" b="1" kern="0" dirty="0">
                <a:latin typeface="Arial Rounded"/>
                <a:ea typeface="Arial Rounded"/>
                <a:cs typeface="Arial Rounded"/>
                <a:sym typeface="Arial Rounded"/>
              </a:rPr>
              <a:t> </a:t>
            </a:r>
            <a:r>
              <a:rPr lang="en-US" sz="2600" b="1" kern="0" dirty="0" err="1">
                <a:latin typeface="Arial Rounded"/>
                <a:ea typeface="Arial Rounded"/>
                <a:cs typeface="Arial Rounded"/>
                <a:sym typeface="Arial Rounded"/>
              </a:rPr>
              <a:t>rừng</a:t>
            </a:r>
            <a:r>
              <a:rPr lang="en-US" sz="2600" b="1" kern="0" dirty="0">
                <a:latin typeface="Arial Rounded"/>
                <a:ea typeface="Arial Rounded"/>
                <a:cs typeface="Arial Rounded"/>
                <a:sym typeface="Arial Rounded"/>
              </a:rPr>
              <a:t> </a:t>
            </a:r>
            <a:r>
              <a:rPr lang="en-US" sz="2600" b="1" kern="0" dirty="0" err="1">
                <a:latin typeface="Arial Rounded"/>
                <a:ea typeface="Arial Rounded"/>
                <a:cs typeface="Arial Rounded"/>
                <a:sym typeface="Arial Rounded"/>
              </a:rPr>
              <a:t>xanh</a:t>
            </a:r>
            <a:endParaRPr lang="en-US" sz="2600" b="1" kern="0" dirty="0">
              <a:latin typeface="Arial Rounded"/>
              <a:ea typeface="Arial Rounded"/>
              <a:cs typeface="Arial Rounded"/>
              <a:sym typeface="Arial Rounded"/>
            </a:endParaRPr>
          </a:p>
          <a:p>
            <a:pPr algn="just"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xuân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các</a:t>
            </a:r>
            <a:r>
              <a:rPr lang="en-US" sz="2600" kern="0" dirty="0">
                <a:solidFill>
                  <a:srgbClr val="000000"/>
                </a:solidFill>
                <a:latin typeface="Arial Rounded"/>
                <a:ea typeface="Arial Rounded"/>
                <a:cs typeface="Arial Rounded"/>
                <a:sym typeface="Arial Rounded"/>
              </a:rPr>
              <a:t> con </a:t>
            </a:r>
            <a:r>
              <a:rPr lang="en-US" sz="2600" kern="0" dirty="0" err="1">
                <a:solidFill>
                  <a:srgbClr val="000000"/>
                </a:solidFill>
                <a:latin typeface="Arial Rounded"/>
                <a:ea typeface="Arial Rounded"/>
                <a:cs typeface="Arial Rounded"/>
                <a:sym typeface="Arial Rounded"/>
              </a:rPr>
              <a:t>vật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chức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năng</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Đúng</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như</a:t>
            </a:r>
            <a:r>
              <a:rPr lang="en-US" sz="2600" kern="0" dirty="0">
                <a:latin typeface="Arial Rounded"/>
                <a:ea typeface="Arial Rounded"/>
                <a:cs typeface="Arial Rounded"/>
                <a:sym typeface="Arial Rounded"/>
              </a:rPr>
              <a:t> </a:t>
            </a:r>
            <a:r>
              <a:rPr lang="en-US" sz="2600" kern="0" dirty="0" err="1" smtClean="0">
                <a:latin typeface="Arial Rounded"/>
                <a:ea typeface="Arial Rounded"/>
                <a:cs typeface="Arial Rounded"/>
                <a:sym typeface="Arial Rounded"/>
              </a:rPr>
              <a:t>dự</a:t>
            </a:r>
            <a:r>
              <a:rPr lang="en-US" sz="2600" kern="0" dirty="0" smtClean="0">
                <a:latin typeface="Arial Rounded"/>
                <a:ea typeface="Arial Rounded"/>
                <a:cs typeface="Arial Rounded"/>
                <a:sym typeface="Arial Rounded"/>
              </a:rPr>
              <a:t> </a:t>
            </a:r>
            <a:r>
              <a:rPr lang="en-US" sz="2600" kern="0" dirty="0" err="1" smtClean="0">
                <a:latin typeface="Arial Rounded"/>
                <a:ea typeface="Arial Rounded"/>
                <a:cs typeface="Arial Rounded"/>
                <a:sym typeface="Arial Rounded"/>
              </a:rPr>
              <a:t>kiến</a:t>
            </a:r>
            <a:r>
              <a:rPr lang="en-US" sz="2600" kern="0" dirty="0" smtClean="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cuộc</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thi</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mở</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đầu</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bằng</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tiết</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mục</a:t>
            </a:r>
            <a:r>
              <a:rPr lang="en-US" sz="2600" kern="0" dirty="0">
                <a:latin typeface="Arial Rounded"/>
                <a:ea typeface="Arial Rounded"/>
                <a:cs typeface="Arial Rounded"/>
                <a:sym typeface="Arial Rounded"/>
              </a:rPr>
              <a:t> </a:t>
            </a:r>
            <a:r>
              <a:rPr lang="en-US" sz="2600" kern="0" dirty="0" err="1" smtClean="0">
                <a:latin typeface="Arial Rounded"/>
                <a:ea typeface="Arial Rounded"/>
                <a:cs typeface="Arial Rounded"/>
                <a:sym typeface="Arial Rounded"/>
              </a:rPr>
              <a:t>chim</a:t>
            </a:r>
            <a:r>
              <a:rPr lang="en-US" sz="2600" kern="0" dirty="0" smtClean="0">
                <a:latin typeface="Arial Rounded"/>
                <a:ea typeface="Arial Rounded"/>
                <a:cs typeface="Arial Rounded"/>
                <a:sym typeface="Arial Rounded"/>
              </a:rPr>
              <a:t> </a:t>
            </a:r>
            <a:r>
              <a:rPr lang="en-US" sz="2600" kern="0" dirty="0" err="1" smtClean="0">
                <a:latin typeface="Arial Rounded"/>
                <a:ea typeface="Arial Rounded"/>
                <a:cs typeface="Arial Rounded"/>
                <a:sym typeface="Arial Rounded"/>
              </a:rPr>
              <a:t>yểng</a:t>
            </a:r>
            <a:r>
              <a:rPr lang="en-US" sz="2600" kern="0" dirty="0" smtClean="0">
                <a:latin typeface="Arial Rounded"/>
                <a:ea typeface="Arial Rounded"/>
                <a:cs typeface="Arial Rounded"/>
                <a:sym typeface="Arial Rounded"/>
              </a:rPr>
              <a:t> </a:t>
            </a:r>
            <a:r>
              <a:rPr lang="en-US" sz="2600" kern="0" dirty="0" err="1" smtClean="0">
                <a:latin typeface="Arial Rounded"/>
                <a:ea typeface="Arial Rounded"/>
                <a:cs typeface="Arial Rounded"/>
                <a:sym typeface="Arial Rounded"/>
              </a:rPr>
              <a:t>bắt</a:t>
            </a:r>
            <a:r>
              <a:rPr lang="en-US" sz="2600" kern="0" dirty="0" smtClean="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chước</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tiếng</a:t>
            </a:r>
            <a:r>
              <a:rPr lang="en-US" sz="2600" kern="0" dirty="0">
                <a:latin typeface="Arial Rounded"/>
                <a:ea typeface="Arial Rounded"/>
                <a:cs typeface="Arial Rounded"/>
                <a:sym typeface="Arial Rounded"/>
              </a:rPr>
              <a:t> </a:t>
            </a:r>
            <a:r>
              <a:rPr lang="en-US" sz="2600" kern="0" dirty="0" err="1" smtClean="0">
                <a:latin typeface="Arial Rounded"/>
                <a:ea typeface="Arial Rounded"/>
                <a:cs typeface="Arial Rounded"/>
                <a:sym typeface="Arial Rounded"/>
              </a:rPr>
              <a:t>của</a:t>
            </a:r>
            <a:r>
              <a:rPr lang="en-US" sz="2600" kern="0" dirty="0" smtClean="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một</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số</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loài</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vật</a:t>
            </a:r>
            <a:r>
              <a:rPr lang="en-US" sz="2600" kern="0" dirty="0" smtClean="0">
                <a:latin typeface="Arial Rounded"/>
                <a:ea typeface="Arial Rounded"/>
                <a:cs typeface="Arial Rounded"/>
                <a:sym typeface="Arial Rounded"/>
              </a:rPr>
              <a:t>. </a:t>
            </a:r>
            <a:r>
              <a:rPr lang="en-US" sz="2600" kern="0" dirty="0" err="1" smtClean="0">
                <a:latin typeface="Arial Rounded"/>
                <a:ea typeface="Arial Rounded"/>
                <a:cs typeface="Arial Rounded"/>
                <a:sym typeface="Arial Rounded"/>
              </a:rPr>
              <a:t>Tiếp</a:t>
            </a:r>
            <a:r>
              <a:rPr lang="en-US" sz="2600" kern="0" dirty="0" smtClean="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theo</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là</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ca</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khúc</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ngoao</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ngoao</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của</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mèo</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rừng</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Gõ</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kiến</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chỉ</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trong</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nháy</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mắt</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đã</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khoét</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được</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cái</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tổ</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xinh</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xắn</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Chim</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công</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khiến</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khán</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giả</a:t>
            </a:r>
            <a:r>
              <a:rPr lang="en-US" sz="2600" kern="0" dirty="0">
                <a:latin typeface="Arial Rounded"/>
                <a:ea typeface="Arial Rounded"/>
                <a:cs typeface="Arial Rounded"/>
                <a:sym typeface="Arial Rounded"/>
              </a:rPr>
              <a:t> say </a:t>
            </a:r>
            <a:r>
              <a:rPr lang="en-US" sz="2600" kern="0" dirty="0" err="1">
                <a:latin typeface="Arial Rounded"/>
                <a:ea typeface="Arial Rounded"/>
                <a:cs typeface="Arial Rounded"/>
                <a:sym typeface="Arial Rounded"/>
              </a:rPr>
              <a:t>mê</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chuếnh</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choáng</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vì</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điệu</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múa</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tuyệt</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đẹp</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Voọc</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xám</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với</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tiết</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mục</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đu</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cây</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điêu</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luyện</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làm</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tất</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cả</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trầm</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trồ</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thích</a:t>
            </a:r>
            <a:r>
              <a:rPr lang="en-US" sz="2600" kern="0" dirty="0">
                <a:latin typeface="Arial Rounded"/>
                <a:ea typeface="Arial Rounded"/>
                <a:cs typeface="Arial Rounded"/>
                <a:sym typeface="Arial Rounded"/>
              </a:rPr>
              <a:t> </a:t>
            </a:r>
            <a:r>
              <a:rPr lang="en-US" sz="2600" kern="0" dirty="0" err="1">
                <a:latin typeface="Arial Rounded"/>
                <a:ea typeface="Arial Rounded"/>
                <a:cs typeface="Arial Rounded"/>
                <a:sym typeface="Arial Rounded"/>
              </a:rPr>
              <a:t>thú</a:t>
            </a:r>
            <a:r>
              <a:rPr lang="en-US" sz="2600" kern="0" dirty="0">
                <a:latin typeface="Arial Rounded"/>
                <a:ea typeface="Arial Rounded"/>
                <a:cs typeface="Arial Rounded"/>
                <a:sym typeface="Arial Rounded"/>
              </a:rPr>
              <a:t>. </a:t>
            </a:r>
          </a:p>
          <a:p>
            <a:pPr defTabSz="914400">
              <a:buClr>
                <a:srgbClr val="000000"/>
              </a:buClr>
              <a:buFont typeface="Arial"/>
              <a:buNone/>
            </a:pPr>
            <a:r>
              <a:rPr lang="en-US" sz="2600" kern="0" dirty="0" smtClean="0">
                <a:latin typeface="Arial Rounded"/>
                <a:cs typeface="Arial"/>
                <a:sym typeface="Arial Rounded"/>
              </a:rPr>
              <a:t>    </a:t>
            </a:r>
            <a:r>
              <a:rPr lang="en-US" sz="2600" kern="0" dirty="0" err="1" smtClean="0">
                <a:latin typeface="Arial Rounded"/>
                <a:cs typeface="Arial"/>
                <a:sym typeface="Arial Rounded"/>
              </a:rPr>
              <a:t>Các</a:t>
            </a:r>
            <a:r>
              <a:rPr lang="en-US" sz="2600" kern="0" dirty="0" smtClean="0">
                <a:latin typeface="Arial Rounded"/>
                <a:cs typeface="Arial"/>
                <a:sym typeface="Arial Rounded"/>
              </a:rPr>
              <a:t> con </a:t>
            </a:r>
            <a:r>
              <a:rPr lang="en-US" sz="2600" kern="0" dirty="0" err="1" smtClean="0">
                <a:latin typeface="Arial Rounded"/>
                <a:cs typeface="Arial"/>
                <a:sym typeface="Arial Rounded"/>
              </a:rPr>
              <a:t>vật</a:t>
            </a:r>
            <a:r>
              <a:rPr lang="en-US" sz="2600" kern="0" dirty="0" smtClean="0">
                <a:latin typeface="Arial Rounded"/>
                <a:cs typeface="Arial"/>
                <a:sym typeface="Arial Rounded"/>
              </a:rPr>
              <a:t> </a:t>
            </a:r>
            <a:r>
              <a:rPr lang="en-US" sz="2600" kern="0" dirty="0" err="1" smtClean="0">
                <a:latin typeface="Arial Rounded"/>
                <a:cs typeface="Arial"/>
                <a:sym typeface="Arial Rounded"/>
              </a:rPr>
              <a:t>đều</a:t>
            </a:r>
            <a:r>
              <a:rPr lang="en-US" sz="2600" kern="0" dirty="0" smtClean="0">
                <a:latin typeface="Arial Rounded"/>
                <a:cs typeface="Arial"/>
                <a:sym typeface="Arial Rounded"/>
              </a:rPr>
              <a:t> </a:t>
            </a:r>
            <a:r>
              <a:rPr lang="en-US" sz="2600" kern="0" dirty="0" err="1" smtClean="0">
                <a:latin typeface="Arial Rounded"/>
                <a:cs typeface="Arial"/>
                <a:sym typeface="Arial Rounded"/>
              </a:rPr>
              <a:t>xứng</a:t>
            </a:r>
            <a:r>
              <a:rPr lang="en-US" sz="2600" kern="0" dirty="0" smtClean="0">
                <a:latin typeface="Arial Rounded"/>
                <a:cs typeface="Arial"/>
                <a:sym typeface="Arial Rounded"/>
              </a:rPr>
              <a:t> </a:t>
            </a:r>
            <a:r>
              <a:rPr lang="en-US" sz="2600" kern="0" dirty="0" err="1" smtClean="0">
                <a:latin typeface="Arial Rounded"/>
                <a:cs typeface="Arial"/>
                <a:sym typeface="Arial Rounded"/>
              </a:rPr>
              <a:t>đáng</a:t>
            </a:r>
            <a:r>
              <a:rPr lang="en-US" sz="2600" kern="0" dirty="0" smtClean="0">
                <a:latin typeface="Arial Rounded"/>
                <a:cs typeface="Arial"/>
                <a:sym typeface="Arial Rounded"/>
              </a:rPr>
              <a:t> </a:t>
            </a:r>
            <a:r>
              <a:rPr lang="en-US" sz="2600" kern="0" dirty="0" err="1" smtClean="0">
                <a:latin typeface="Arial Rounded"/>
                <a:cs typeface="Arial"/>
                <a:sym typeface="Arial Rounded"/>
              </a:rPr>
              <a:t>nhận</a:t>
            </a:r>
            <a:r>
              <a:rPr lang="en-US" sz="2600" kern="0" dirty="0" smtClean="0">
                <a:latin typeface="Arial Rounded"/>
                <a:cs typeface="Arial"/>
                <a:sym typeface="Arial Rounded"/>
              </a:rPr>
              <a:t> </a:t>
            </a:r>
            <a:r>
              <a:rPr lang="en-US" sz="2600" kern="0" dirty="0" err="1" smtClean="0">
                <a:latin typeface="Arial Rounded"/>
                <a:cs typeface="Arial"/>
                <a:sym typeface="Arial Rounded"/>
              </a:rPr>
              <a:t>phần</a:t>
            </a:r>
            <a:r>
              <a:rPr lang="en-US" sz="2600" kern="0" dirty="0" smtClean="0">
                <a:latin typeface="Arial Rounded"/>
                <a:cs typeface="Arial"/>
                <a:sym typeface="Arial Rounded"/>
              </a:rPr>
              <a:t> </a:t>
            </a:r>
            <a:r>
              <a:rPr lang="en-US" sz="2600" kern="0" dirty="0" err="1" smtClean="0">
                <a:latin typeface="Arial Rounded"/>
                <a:cs typeface="Arial"/>
                <a:sym typeface="Arial Rounded"/>
              </a:rPr>
              <a:t>thưởng</a:t>
            </a:r>
            <a:r>
              <a:rPr lang="en-US" sz="2600" kern="0" dirty="0" smtClean="0">
                <a:latin typeface="Arial Rounded"/>
                <a:cs typeface="Arial"/>
                <a:sym typeface="Arial Rounded"/>
              </a:rPr>
              <a:t>. </a:t>
            </a:r>
          </a:p>
          <a:p>
            <a:pPr algn="r" defTabSz="914400">
              <a:buClr>
                <a:srgbClr val="000000"/>
              </a:buClr>
              <a:buFont typeface="Arial"/>
              <a:buNone/>
            </a:pPr>
            <a:r>
              <a:rPr lang="en-US" sz="2400" i="1" kern="0" dirty="0" smtClean="0">
                <a:latin typeface="Arial Rounded"/>
                <a:cs typeface="Arial"/>
                <a:sym typeface="Arial Rounded"/>
              </a:rPr>
              <a:t>(</a:t>
            </a:r>
            <a:r>
              <a:rPr lang="en-US" sz="2400" i="1" kern="0" dirty="0" err="1" smtClean="0">
                <a:latin typeface="Arial Rounded"/>
                <a:cs typeface="Arial"/>
                <a:sym typeface="Arial Rounded"/>
              </a:rPr>
              <a:t>Lâm</a:t>
            </a:r>
            <a:r>
              <a:rPr lang="en-US" sz="2400" i="1" kern="0" dirty="0" smtClean="0">
                <a:latin typeface="Arial Rounded"/>
                <a:cs typeface="Arial"/>
                <a:sym typeface="Arial Rounded"/>
              </a:rPr>
              <a:t> </a:t>
            </a:r>
            <a:r>
              <a:rPr lang="en-US" sz="2400" i="1" kern="0" dirty="0" err="1" smtClean="0">
                <a:solidFill>
                  <a:srgbClr val="000000"/>
                </a:solidFill>
                <a:latin typeface="Arial Rounded"/>
                <a:cs typeface="Arial"/>
                <a:sym typeface="Arial Rounded"/>
              </a:rPr>
              <a:t>Anh</a:t>
            </a:r>
            <a:r>
              <a:rPr lang="en-US" sz="2400" i="1" kern="0" dirty="0" smtClean="0">
                <a:solidFill>
                  <a:srgbClr val="000000"/>
                </a:solidFill>
                <a:latin typeface="Arial Rounded"/>
                <a:cs typeface="Arial"/>
                <a:sym typeface="Arial Rounded"/>
              </a:rPr>
              <a:t>)</a:t>
            </a:r>
            <a:endParaRPr sz="2600" kern="0" dirty="0">
              <a:solidFill>
                <a:srgbClr val="000000"/>
              </a:solidFill>
              <a:latin typeface="Arial Rounded"/>
              <a:ea typeface="Arial Rounded"/>
              <a:cs typeface="Arial Rounded"/>
              <a:sym typeface="Arial Rounded"/>
            </a:endParaRPr>
          </a:p>
        </p:txBody>
      </p:sp>
    </p:spTree>
    <p:extLst>
      <p:ext uri="{BB962C8B-B14F-4D97-AF65-F5344CB8AC3E}">
        <p14:creationId xmlns:p14="http://schemas.microsoft.com/office/powerpoint/2010/main" val="4177926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488056"/>
            <a:ext cx="1066800" cy="685800"/>
          </a:xfrm>
        </p:spPr>
        <p:txBody>
          <a:bodyPr>
            <a:normAutofit fontScale="90000"/>
          </a:bodyPr>
          <a:lstStyle/>
          <a:p>
            <a:pPr algn="l"/>
            <a:r>
              <a:rPr lang="en-US">
                <a:solidFill>
                  <a:srgbClr val="FF0000"/>
                </a:solidFill>
                <a:latin typeface="Arial" pitchFamily="34" charset="0"/>
                <a:cs typeface="Arial" pitchFamily="34" charset="0"/>
              </a:rPr>
              <a:t>yêt</a:t>
            </a:r>
            <a:r>
              <a:rPr lang="en-US">
                <a:latin typeface="Arial" pitchFamily="34" charset="0"/>
                <a:cs typeface="Arial" pitchFamily="34" charset="0"/>
              </a:rPr>
              <a:t> </a:t>
            </a:r>
          </a:p>
        </p:txBody>
      </p:sp>
      <p:sp>
        <p:nvSpPr>
          <p:cNvPr id="3" name="Title 1"/>
          <p:cNvSpPr txBox="1">
            <a:spLocks/>
          </p:cNvSpPr>
          <p:nvPr/>
        </p:nvSpPr>
        <p:spPr>
          <a:xfrm>
            <a:off x="1658257" y="30329"/>
            <a:ext cx="5217886"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dirty="0" err="1">
                <a:solidFill>
                  <a:prstClr val="black"/>
                </a:solidFill>
                <a:latin typeface="Arial" pitchFamily="34" charset="0"/>
                <a:cs typeface="Arial" pitchFamily="34" charset="0"/>
              </a:rPr>
              <a:t>Luyện</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đọc</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các</a:t>
            </a:r>
            <a:r>
              <a:rPr lang="en-US" b="1" dirty="0">
                <a:solidFill>
                  <a:prstClr val="black"/>
                </a:solidFill>
                <a:latin typeface="Arial" pitchFamily="34" charset="0"/>
                <a:cs typeface="Arial" pitchFamily="34" charset="0"/>
              </a:rPr>
              <a:t> </a:t>
            </a:r>
            <a:r>
              <a:rPr lang="en-US" b="1" dirty="0" err="1">
                <a:solidFill>
                  <a:prstClr val="black"/>
                </a:solidFill>
                <a:latin typeface="Arial" pitchFamily="34" charset="0"/>
                <a:cs typeface="Arial" pitchFamily="34" charset="0"/>
              </a:rPr>
              <a:t>vần</a:t>
            </a:r>
            <a:r>
              <a:rPr lang="en-US" b="1" dirty="0">
                <a:solidFill>
                  <a:prstClr val="black"/>
                </a:solidFill>
                <a:latin typeface="Arial" pitchFamily="34" charset="0"/>
                <a:cs typeface="Arial" pitchFamily="34" charset="0"/>
              </a:rPr>
              <a:t> </a:t>
            </a:r>
          </a:p>
        </p:txBody>
      </p:sp>
      <p:sp>
        <p:nvSpPr>
          <p:cNvPr id="7" name="Title 1"/>
          <p:cNvSpPr txBox="1">
            <a:spLocks/>
          </p:cNvSpPr>
          <p:nvPr/>
        </p:nvSpPr>
        <p:spPr>
          <a:xfrm>
            <a:off x="4876800" y="1392806"/>
            <a:ext cx="1295400" cy="781050"/>
          </a:xfrm>
          <a:prstGeom prst="rect">
            <a:avLst/>
          </a:prstGeom>
        </p:spPr>
        <p:txBody>
          <a:bodyPr vert="horz" lIns="91305" tIns="45654" rIns="91305" bIns="45654" rtlCol="0" anchor="ctr">
            <a:normAutofit fontScale="900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solidFill>
                  <a:srgbClr val="FF0000"/>
                </a:solidFill>
                <a:latin typeface="Arial" pitchFamily="34" charset="0"/>
                <a:cs typeface="Arial" pitchFamily="34" charset="0"/>
              </a:rPr>
              <a:t>yêng</a:t>
            </a:r>
            <a:r>
              <a:rPr lang="en-US">
                <a:solidFill>
                  <a:prstClr val="black"/>
                </a:solidFill>
                <a:latin typeface="Arial" pitchFamily="34" charset="0"/>
                <a:cs typeface="Arial" pitchFamily="34" charset="0"/>
              </a:rPr>
              <a:t> </a:t>
            </a:r>
          </a:p>
        </p:txBody>
      </p:sp>
      <p:sp>
        <p:nvSpPr>
          <p:cNvPr id="10" name="Title 1"/>
          <p:cNvSpPr txBox="1">
            <a:spLocks/>
          </p:cNvSpPr>
          <p:nvPr/>
        </p:nvSpPr>
        <p:spPr>
          <a:xfrm>
            <a:off x="5029200" y="2571750"/>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solidFill>
                  <a:srgbClr val="FF0000"/>
                </a:solidFill>
                <a:latin typeface="Arial" pitchFamily="34" charset="0"/>
                <a:cs typeface="Arial" pitchFamily="34" charset="0"/>
              </a:rPr>
              <a:t>oen</a:t>
            </a:r>
            <a:r>
              <a:rPr lang="en-US">
                <a:solidFill>
                  <a:prstClr val="black"/>
                </a:solidFill>
                <a:latin typeface="Arial" pitchFamily="34" charset="0"/>
                <a:cs typeface="Arial" pitchFamily="34" charset="0"/>
              </a:rPr>
              <a:t> </a:t>
            </a:r>
          </a:p>
        </p:txBody>
      </p:sp>
      <p:sp>
        <p:nvSpPr>
          <p:cNvPr id="13" name="Title 1"/>
          <p:cNvSpPr txBox="1">
            <a:spLocks/>
          </p:cNvSpPr>
          <p:nvPr/>
        </p:nvSpPr>
        <p:spPr>
          <a:xfrm>
            <a:off x="6172200" y="3594439"/>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dirty="0" err="1">
                <a:solidFill>
                  <a:srgbClr val="FF0000"/>
                </a:solidFill>
                <a:latin typeface="Arial" pitchFamily="34" charset="0"/>
                <a:cs typeface="Arial" pitchFamily="34" charset="0"/>
              </a:rPr>
              <a:t>oao</a:t>
            </a:r>
            <a:r>
              <a:rPr lang="en-US" dirty="0">
                <a:solidFill>
                  <a:srgbClr val="FF0000"/>
                </a:solidFill>
                <a:latin typeface="Arial" pitchFamily="34" charset="0"/>
                <a:cs typeface="Arial" pitchFamily="34" charset="0"/>
              </a:rPr>
              <a:t> </a:t>
            </a:r>
          </a:p>
        </p:txBody>
      </p:sp>
      <p:sp>
        <p:nvSpPr>
          <p:cNvPr id="16" name="Title 1"/>
          <p:cNvSpPr txBox="1">
            <a:spLocks/>
          </p:cNvSpPr>
          <p:nvPr/>
        </p:nvSpPr>
        <p:spPr>
          <a:xfrm>
            <a:off x="2874818" y="2541876"/>
            <a:ext cx="1295400" cy="7810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solidFill>
                  <a:srgbClr val="FF0000"/>
                </a:solidFill>
                <a:latin typeface="Arial" pitchFamily="34" charset="0"/>
                <a:cs typeface="Arial" pitchFamily="34" charset="0"/>
              </a:rPr>
              <a:t>oet </a:t>
            </a:r>
          </a:p>
        </p:txBody>
      </p:sp>
      <p:sp>
        <p:nvSpPr>
          <p:cNvPr id="19" name="Title 1"/>
          <p:cNvSpPr txBox="1">
            <a:spLocks/>
          </p:cNvSpPr>
          <p:nvPr/>
        </p:nvSpPr>
        <p:spPr>
          <a:xfrm>
            <a:off x="1828800" y="3508714"/>
            <a:ext cx="1524000" cy="9525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a:solidFill>
                  <a:srgbClr val="FF0000"/>
                </a:solidFill>
                <a:latin typeface="Arial" pitchFamily="34" charset="0"/>
                <a:cs typeface="Arial" pitchFamily="34" charset="0"/>
              </a:rPr>
              <a:t>uênh</a:t>
            </a:r>
            <a:r>
              <a:rPr lang="en-US">
                <a:solidFill>
                  <a:prstClr val="black"/>
                </a:solidFill>
                <a:latin typeface="Arial" pitchFamily="34" charset="0"/>
                <a:cs typeface="Arial" pitchFamily="34" charset="0"/>
              </a:rPr>
              <a:t> </a:t>
            </a:r>
          </a:p>
        </p:txBody>
      </p:sp>
      <p:sp>
        <p:nvSpPr>
          <p:cNvPr id="22" name="Title 1"/>
          <p:cNvSpPr txBox="1">
            <a:spLocks/>
          </p:cNvSpPr>
          <p:nvPr/>
        </p:nvSpPr>
        <p:spPr>
          <a:xfrm>
            <a:off x="4069644" y="3508714"/>
            <a:ext cx="1524000" cy="95250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dirty="0" err="1">
                <a:solidFill>
                  <a:srgbClr val="FF0000"/>
                </a:solidFill>
                <a:latin typeface="Arial" pitchFamily="34" charset="0"/>
                <a:cs typeface="Arial" pitchFamily="34" charset="0"/>
              </a:rPr>
              <a:t>ooc</a:t>
            </a:r>
            <a:r>
              <a:rPr lang="en-US" dirty="0">
                <a:solidFill>
                  <a:srgbClr val="FF0000"/>
                </a:solidFill>
                <a:latin typeface="Arial" pitchFamily="34" charset="0"/>
                <a:cs typeface="Arial" pitchFamily="34" charset="0"/>
              </a:rPr>
              <a:t> </a:t>
            </a:r>
          </a:p>
        </p:txBody>
      </p:sp>
    </p:spTree>
    <p:extLst>
      <p:ext uri="{BB962C8B-B14F-4D97-AF65-F5344CB8AC3E}">
        <p14:creationId xmlns:p14="http://schemas.microsoft.com/office/powerpoint/2010/main" val="3720271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95250"/>
            <a:ext cx="9143999" cy="4937477"/>
          </a:xfrm>
          <a:prstGeom prst="roundRect">
            <a:avLst>
              <a:gd name="adj" fmla="val 16667"/>
            </a:avLst>
          </a:prstGeom>
          <a:noFill/>
          <a:ln>
            <a:noFill/>
          </a:ln>
        </p:spPr>
        <p:txBody>
          <a:bodyPr spcFirstLastPara="1" wrap="square" lIns="91425" tIns="45700" rIns="91425" bIns="45700" anchor="t" anchorCtr="0">
            <a:spAutoFit/>
          </a:bodyPr>
          <a:lstStyle/>
          <a:p>
            <a:pPr algn="ctr" defTabSz="914400">
              <a:buClr>
                <a:srgbClr val="000000"/>
              </a:buClr>
              <a:buFont typeface="Arial"/>
              <a:buNone/>
            </a:pPr>
            <a:r>
              <a:rPr lang="en-US" sz="2600" b="1" kern="0" dirty="0" err="1">
                <a:latin typeface="Arial Rounded"/>
                <a:ea typeface="Arial Rounded"/>
                <a:cs typeface="Arial Rounded"/>
                <a:sym typeface="Arial Rounded"/>
              </a:rPr>
              <a:t>Cuộc</a:t>
            </a:r>
            <a:r>
              <a:rPr lang="en-US" sz="2600" b="1" kern="0" dirty="0">
                <a:latin typeface="Arial Rounded"/>
                <a:ea typeface="Arial Rounded"/>
                <a:cs typeface="Arial Rounded"/>
                <a:sym typeface="Arial Rounded"/>
              </a:rPr>
              <a:t> </a:t>
            </a:r>
            <a:r>
              <a:rPr lang="en-US" sz="2600" b="1" kern="0" dirty="0" err="1">
                <a:latin typeface="Arial Rounded"/>
                <a:ea typeface="Arial Rounded"/>
                <a:cs typeface="Arial Rounded"/>
                <a:sym typeface="Arial Rounded"/>
              </a:rPr>
              <a:t>thi</a:t>
            </a:r>
            <a:r>
              <a:rPr lang="en-US" sz="2600" b="1" kern="0" dirty="0">
                <a:latin typeface="Arial Rounded"/>
                <a:ea typeface="Arial Rounded"/>
                <a:cs typeface="Arial Rounded"/>
                <a:sym typeface="Arial Rounded"/>
              </a:rPr>
              <a:t> </a:t>
            </a:r>
            <a:r>
              <a:rPr lang="en-US" sz="2600" b="1" kern="0" dirty="0" err="1">
                <a:latin typeface="Arial Rounded"/>
                <a:ea typeface="Arial Rounded"/>
                <a:cs typeface="Arial Rounded"/>
                <a:sym typeface="Arial Rounded"/>
              </a:rPr>
              <a:t>tài</a:t>
            </a:r>
            <a:r>
              <a:rPr lang="en-US" sz="2600" b="1" kern="0" dirty="0">
                <a:latin typeface="Arial Rounded"/>
                <a:ea typeface="Arial Rounded"/>
                <a:cs typeface="Arial Rounded"/>
                <a:sym typeface="Arial Rounded"/>
              </a:rPr>
              <a:t> </a:t>
            </a:r>
            <a:r>
              <a:rPr lang="en-US" sz="2600" b="1" kern="0" dirty="0" err="1">
                <a:latin typeface="Arial Rounded"/>
                <a:ea typeface="Arial Rounded"/>
                <a:cs typeface="Arial Rounded"/>
                <a:sym typeface="Arial Rounded"/>
              </a:rPr>
              <a:t>năng</a:t>
            </a:r>
            <a:r>
              <a:rPr lang="en-US" sz="2600" b="1" kern="0" dirty="0">
                <a:latin typeface="Arial Rounded"/>
                <a:ea typeface="Arial Rounded"/>
                <a:cs typeface="Arial Rounded"/>
                <a:sym typeface="Arial Rounded"/>
              </a:rPr>
              <a:t> </a:t>
            </a:r>
            <a:r>
              <a:rPr lang="en-US" sz="2600" b="1" kern="0" dirty="0" err="1">
                <a:latin typeface="Arial Rounded"/>
                <a:ea typeface="Arial Rounded"/>
                <a:cs typeface="Arial Rounded"/>
                <a:sym typeface="Arial Rounded"/>
              </a:rPr>
              <a:t>rừng</a:t>
            </a:r>
            <a:r>
              <a:rPr lang="en-US" sz="2600" b="1" kern="0" dirty="0">
                <a:latin typeface="Arial Rounded"/>
                <a:ea typeface="Arial Rounded"/>
                <a:cs typeface="Arial Rounded"/>
                <a:sym typeface="Arial Rounded"/>
              </a:rPr>
              <a:t> </a:t>
            </a:r>
            <a:r>
              <a:rPr lang="en-US" sz="2600" b="1" kern="0" dirty="0" err="1">
                <a:latin typeface="Arial Rounded"/>
                <a:ea typeface="Arial Rounded"/>
                <a:cs typeface="Arial Rounded"/>
                <a:sym typeface="Arial Rounded"/>
              </a:rPr>
              <a:t>xanh</a:t>
            </a:r>
            <a:endParaRPr lang="en-US" sz="2600" b="1" kern="0" dirty="0">
              <a:latin typeface="Arial Rounded"/>
              <a:ea typeface="Arial Rounded"/>
              <a:cs typeface="Arial Rounded"/>
              <a:sym typeface="Arial Rounded"/>
            </a:endParaRPr>
          </a:p>
          <a:p>
            <a:pPr algn="just" defTabSz="914400">
              <a:buClr>
                <a:srgbClr val="000000"/>
              </a:buClr>
              <a:buFont typeface="Arial"/>
              <a:buNone/>
            </a:pP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xuân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các</a:t>
            </a:r>
            <a:r>
              <a:rPr lang="en-US" sz="2600" kern="0" dirty="0">
                <a:solidFill>
                  <a:srgbClr val="000000"/>
                </a:solidFill>
                <a:latin typeface="Arial Rounded"/>
                <a:ea typeface="Arial Rounded"/>
                <a:cs typeface="Arial Rounded"/>
                <a:sym typeface="Arial Rounded"/>
              </a:rPr>
              <a:t> con </a:t>
            </a:r>
            <a:r>
              <a:rPr lang="en-US" sz="2600" kern="0" dirty="0" err="1">
                <a:solidFill>
                  <a:srgbClr val="000000"/>
                </a:solidFill>
                <a:latin typeface="Arial Rounded"/>
                <a:ea typeface="Arial Rounded"/>
                <a:cs typeface="Arial Rounded"/>
                <a:sym typeface="Arial Rounded"/>
              </a:rPr>
              <a:t>vật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chức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một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năng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Đúng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như</a:t>
            </a:r>
            <a:r>
              <a:rPr lang="en-US" sz="2600" kern="0" dirty="0">
                <a:solidFill>
                  <a:srgbClr val="000000"/>
                </a:solidFill>
                <a:latin typeface="Arial Rounded"/>
                <a:ea typeface="Arial Rounded"/>
                <a:cs typeface="Arial Rounded"/>
                <a:sym typeface="Arial Rounded"/>
              </a:rPr>
              <a:t> </a:t>
            </a:r>
            <a:r>
              <a:rPr lang="en-US" sz="2600" kern="0" dirty="0" err="1" smtClean="0">
                <a:solidFill>
                  <a:srgbClr val="000000"/>
                </a:solidFill>
                <a:latin typeface="Arial Rounded"/>
                <a:ea typeface="Arial Rounded"/>
                <a:cs typeface="Arial Rounded"/>
                <a:sym typeface="Arial Rounded"/>
              </a:rPr>
              <a:t>dự</a:t>
            </a:r>
            <a:r>
              <a:rPr lang="en-US" sz="2600" kern="0" dirty="0" smtClean="0">
                <a:solidFill>
                  <a:srgbClr val="000000"/>
                </a:solidFill>
                <a:latin typeface="Arial Rounded"/>
                <a:ea typeface="Arial Rounded"/>
                <a:cs typeface="Arial Rounded"/>
                <a:sym typeface="Arial Rounded"/>
              </a:rPr>
              <a:t> </a:t>
            </a:r>
            <a:r>
              <a:rPr lang="en-US" sz="2600" kern="0" dirty="0" err="1" smtClean="0">
                <a:solidFill>
                  <a:srgbClr val="000000"/>
                </a:solidFill>
                <a:latin typeface="Arial Rounded"/>
                <a:ea typeface="Arial Rounded"/>
                <a:cs typeface="Arial Rounded"/>
                <a:sym typeface="Arial Rounded"/>
              </a:rPr>
              <a:t>kiến</a:t>
            </a:r>
            <a:r>
              <a:rPr lang="en-US" sz="2600" kern="0" dirty="0" smtClean="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cuộc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mở</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đầu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bằng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dirty="0" err="1" smtClean="0">
                <a:solidFill>
                  <a:srgbClr val="000000"/>
                </a:solidFill>
                <a:latin typeface="Arial Rounded"/>
                <a:ea typeface="Arial Rounded"/>
                <a:cs typeface="Arial Rounded"/>
                <a:sym typeface="Arial Rounded"/>
              </a:rPr>
              <a:t>chim</a:t>
            </a:r>
            <a:r>
              <a:rPr lang="en-US" sz="2600" kern="0" dirty="0" smtClean="0">
                <a:solidFill>
                  <a:srgbClr val="000000"/>
                </a:solidFill>
                <a:latin typeface="Arial Rounded"/>
                <a:ea typeface="Arial Rounded"/>
                <a:cs typeface="Arial Rounded"/>
                <a:sym typeface="Arial Rounded"/>
              </a:rPr>
              <a:t> </a:t>
            </a:r>
            <a:r>
              <a:rPr lang="en-US" sz="2600" kern="0" dirty="0" err="1" smtClean="0">
                <a:solidFill>
                  <a:srgbClr val="FF0000"/>
                </a:solidFill>
                <a:latin typeface="Arial Rounded"/>
                <a:ea typeface="Arial Rounded"/>
                <a:cs typeface="Arial Rounded"/>
                <a:sym typeface="Arial Rounded"/>
              </a:rPr>
              <a:t>yểng</a:t>
            </a:r>
            <a:r>
              <a:rPr lang="en-US" sz="2600" kern="0" dirty="0" smtClean="0">
                <a:solidFill>
                  <a:srgbClr val="000000"/>
                </a:solidFill>
                <a:latin typeface="Arial Rounded"/>
                <a:ea typeface="Arial Rounded"/>
                <a:cs typeface="Arial Rounded"/>
                <a:sym typeface="Arial Rounded"/>
              </a:rPr>
              <a:t> </a:t>
            </a:r>
            <a:r>
              <a:rPr lang="en-US" sz="2600" kern="0" dirty="0" err="1" smtClean="0">
                <a:solidFill>
                  <a:srgbClr val="000000"/>
                </a:solidFill>
                <a:latin typeface="Arial Rounded"/>
                <a:ea typeface="Arial Rounded"/>
                <a:cs typeface="Arial Rounded"/>
                <a:sym typeface="Arial Rounded"/>
              </a:rPr>
              <a:t>bắt</a:t>
            </a:r>
            <a:r>
              <a:rPr lang="en-US" sz="2600" kern="0" dirty="0" smtClean="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chước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smtClean="0">
                <a:solidFill>
                  <a:srgbClr val="000000"/>
                </a:solidFill>
                <a:latin typeface="Arial Rounded"/>
                <a:ea typeface="Arial Rounded"/>
                <a:cs typeface="Arial Rounded"/>
                <a:sym typeface="Arial Rounded"/>
              </a:rPr>
              <a:t>một</a:t>
            </a:r>
            <a:r>
              <a:rPr lang="en-US" sz="2600" kern="0" dirty="0" smtClean="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số</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loài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vật</a:t>
            </a:r>
            <a:r>
              <a:rPr lang="en-US" sz="2600" kern="0" dirty="0" smtClean="0">
                <a:solidFill>
                  <a:srgbClr val="000000"/>
                </a:solidFill>
                <a:latin typeface="Arial Rounded"/>
                <a:ea typeface="Arial Rounded"/>
                <a:cs typeface="Arial Rounded"/>
                <a:sym typeface="Arial Rounded"/>
              </a:rPr>
              <a:t>. </a:t>
            </a:r>
            <a:r>
              <a:rPr lang="en-US" sz="2600" kern="0" dirty="0" err="1" smtClean="0">
                <a:solidFill>
                  <a:srgbClr val="000000"/>
                </a:solidFill>
                <a:latin typeface="Arial Rounded"/>
                <a:ea typeface="Arial Rounded"/>
                <a:cs typeface="Arial Rounded"/>
                <a:sym typeface="Arial Rounded"/>
              </a:rPr>
              <a:t>Tiếp</a:t>
            </a:r>
            <a:r>
              <a:rPr lang="en-US" sz="2600" kern="0" dirty="0" smtClean="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theo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khúc</a:t>
            </a:r>
            <a:r>
              <a:rPr lang="en-US" sz="2600" kern="0" dirty="0">
                <a:solidFill>
                  <a:srgbClr val="000000"/>
                </a:solidFill>
                <a:latin typeface="Arial Rounded"/>
                <a:ea typeface="Arial Rounded"/>
                <a:cs typeface="Arial Rounded"/>
                <a:sym typeface="Arial Rounded"/>
              </a:rPr>
              <a:t> “</a:t>
            </a:r>
            <a:r>
              <a:rPr lang="en-US" sz="2600" kern="0" dirty="0" err="1">
                <a:solidFill>
                  <a:srgbClr val="00B050"/>
                </a:solidFill>
                <a:latin typeface="Arial Rounded"/>
                <a:ea typeface="Arial Rounded"/>
                <a:cs typeface="Arial Rounded"/>
                <a:sym typeface="Arial Rounded"/>
              </a:rPr>
              <a:t>ngoao</a:t>
            </a:r>
            <a:r>
              <a:rPr lang="en-US" sz="2600" kern="0" dirty="0">
                <a:solidFill>
                  <a:srgbClr val="00B050"/>
                </a:solidFill>
                <a:latin typeface="Arial Rounded"/>
                <a:ea typeface="Arial Rounded"/>
                <a:cs typeface="Arial Rounded"/>
                <a:sym typeface="Arial Rounded"/>
              </a:rPr>
              <a:t> </a:t>
            </a:r>
            <a:r>
              <a:rPr lang="en-US" sz="2600" kern="0" dirty="0" err="1">
                <a:solidFill>
                  <a:srgbClr val="00B050"/>
                </a:solidFill>
                <a:latin typeface="Arial Rounded"/>
                <a:ea typeface="Arial Rounded"/>
                <a:cs typeface="Arial Rounded"/>
                <a:sym typeface="Arial Rounded"/>
              </a:rPr>
              <a:t>ngoao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của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mèo</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rừng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Gõ</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kiến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chỉ</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trong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nháy</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mắt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khoét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được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cái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tổ</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xinh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xắn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Chim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công</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khiến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khán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giả</a:t>
            </a:r>
            <a:r>
              <a:rPr lang="en-US" sz="2600" kern="0" dirty="0">
                <a:solidFill>
                  <a:srgbClr val="000000"/>
                </a:solidFill>
                <a:latin typeface="Arial Rounded"/>
                <a:ea typeface="Arial Rounded"/>
                <a:cs typeface="Arial Rounded"/>
                <a:sym typeface="Arial Rounded"/>
              </a:rPr>
              <a:t> say </a:t>
            </a:r>
            <a:r>
              <a:rPr lang="en-US" sz="2600" kern="0" dirty="0" err="1">
                <a:solidFill>
                  <a:srgbClr val="000000"/>
                </a:solidFill>
                <a:latin typeface="Arial Rounded"/>
                <a:ea typeface="Arial Rounded"/>
                <a:cs typeface="Arial Rounded"/>
                <a:sym typeface="Arial Rounded"/>
              </a:rPr>
              <a:t>mê</a:t>
            </a:r>
            <a:r>
              <a:rPr lang="en-US" sz="2600" kern="0" dirty="0">
                <a:solidFill>
                  <a:srgbClr val="000000"/>
                </a:solidFill>
                <a:latin typeface="Arial Rounded"/>
                <a:ea typeface="Arial Rounded"/>
                <a:cs typeface="Arial Rounded"/>
                <a:sym typeface="Arial Rounded"/>
              </a:rPr>
              <a:t>, </a:t>
            </a:r>
            <a:r>
              <a:rPr lang="en-US" sz="2600" kern="0" dirty="0" err="1">
                <a:solidFill>
                  <a:srgbClr val="0000CC"/>
                </a:solidFill>
                <a:latin typeface="Arial Rounded"/>
                <a:ea typeface="Arial Rounded"/>
                <a:cs typeface="Arial Rounded"/>
                <a:sym typeface="Arial Rounded"/>
              </a:rPr>
              <a:t>chuếnh</a:t>
            </a:r>
            <a:r>
              <a:rPr lang="en-US" sz="2600" kern="0" dirty="0">
                <a:solidFill>
                  <a:srgbClr val="0000CC"/>
                </a:solidFill>
                <a:latin typeface="Arial Rounded"/>
                <a:ea typeface="Arial Rounded"/>
                <a:cs typeface="Arial Rounded"/>
                <a:sym typeface="Arial Rounded"/>
              </a:rPr>
              <a:t> </a:t>
            </a:r>
            <a:r>
              <a:rPr lang="en-US" sz="2600" kern="0" dirty="0" err="1">
                <a:solidFill>
                  <a:srgbClr val="0000CC"/>
                </a:solidFill>
                <a:latin typeface="Arial Rounded"/>
                <a:ea typeface="Arial Rounded"/>
                <a:cs typeface="Arial Rounded"/>
                <a:sym typeface="Arial Rounded"/>
              </a:rPr>
              <a:t>choáng</a:t>
            </a:r>
            <a:r>
              <a:rPr lang="en-US" sz="2600" kern="0" dirty="0">
                <a:solidFill>
                  <a:srgbClr val="0000CC"/>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vì</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điệu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múa</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tuyệt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đẹp</a:t>
            </a:r>
            <a:r>
              <a:rPr lang="en-US" sz="2600" kern="0" dirty="0">
                <a:solidFill>
                  <a:srgbClr val="000000"/>
                </a:solidFill>
                <a:latin typeface="Arial Rounded"/>
                <a:ea typeface="Arial Rounded"/>
                <a:cs typeface="Arial Rounded"/>
                <a:sym typeface="Arial Rounded"/>
              </a:rPr>
              <a:t>. </a:t>
            </a:r>
            <a:r>
              <a:rPr lang="en-US" sz="2600" kern="0" dirty="0" err="1">
                <a:solidFill>
                  <a:srgbClr val="ED7D31"/>
                </a:solidFill>
                <a:latin typeface="Arial Rounded"/>
                <a:ea typeface="Arial Rounded"/>
                <a:cs typeface="Arial Rounded"/>
                <a:sym typeface="Arial Rounded"/>
              </a:rPr>
              <a:t>Voọc</a:t>
            </a:r>
            <a:r>
              <a:rPr lang="en-US" sz="2600" kern="0" dirty="0">
                <a:solidFill>
                  <a:srgbClr val="ED7D31"/>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xám</a:t>
            </a:r>
            <a:r>
              <a:rPr lang="en-US" sz="2600" kern="0" dirty="0">
                <a:solidFill>
                  <a:srgbClr val="ED7D31"/>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với</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tiết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mục</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cây</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điêu</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luyện</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làm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tất</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cả</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trầm</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trồ</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thích</a:t>
            </a:r>
            <a:r>
              <a:rPr lang="en-US" sz="2600" kern="0" dirty="0">
                <a:solidFill>
                  <a:srgbClr val="000000"/>
                </a:solidFill>
                <a:latin typeface="Arial Rounded"/>
                <a:ea typeface="Arial Rounded"/>
                <a:cs typeface="Arial Rounded"/>
                <a:sym typeface="Arial Rounded"/>
              </a:rPr>
              <a:t> </a:t>
            </a:r>
            <a:r>
              <a:rPr lang="en-US" sz="2600" kern="0" dirty="0" err="1">
                <a:solidFill>
                  <a:srgbClr val="000000"/>
                </a:solidFill>
                <a:latin typeface="Arial Rounded"/>
                <a:ea typeface="Arial Rounded"/>
                <a:cs typeface="Arial Rounded"/>
                <a:sym typeface="Arial Rounded"/>
              </a:rPr>
              <a:t>thú</a:t>
            </a:r>
            <a:r>
              <a:rPr lang="en-US" sz="2600" kern="0" dirty="0">
                <a:solidFill>
                  <a:srgbClr val="000000"/>
                </a:solidFill>
                <a:latin typeface="Arial Rounded"/>
                <a:ea typeface="Arial Rounded"/>
                <a:cs typeface="Arial Rounded"/>
                <a:sym typeface="Arial Rounded"/>
              </a:rPr>
              <a:t>. </a:t>
            </a:r>
          </a:p>
          <a:p>
            <a:pPr defTabSz="914400">
              <a:buClr>
                <a:srgbClr val="000000"/>
              </a:buClr>
              <a:buFont typeface="Arial"/>
              <a:buNone/>
            </a:pPr>
            <a:r>
              <a:rPr lang="en-US" sz="2600" kern="0" dirty="0" smtClean="0">
                <a:solidFill>
                  <a:srgbClr val="000000"/>
                </a:solidFill>
                <a:latin typeface="Arial Rounded"/>
                <a:cs typeface="Arial"/>
                <a:sym typeface="Arial Rounded"/>
              </a:rPr>
              <a:t>    </a:t>
            </a:r>
            <a:r>
              <a:rPr lang="en-US" sz="2600" kern="0" dirty="0" err="1" smtClean="0">
                <a:solidFill>
                  <a:srgbClr val="000000"/>
                </a:solidFill>
                <a:latin typeface="Arial Rounded"/>
                <a:cs typeface="Arial"/>
                <a:sym typeface="Arial Rounded"/>
              </a:rPr>
              <a:t>Các</a:t>
            </a:r>
            <a:r>
              <a:rPr lang="en-US" sz="2600" kern="0" dirty="0" smtClean="0">
                <a:solidFill>
                  <a:srgbClr val="000000"/>
                </a:solidFill>
                <a:latin typeface="Arial Rounded"/>
                <a:cs typeface="Arial"/>
                <a:sym typeface="Arial Rounded"/>
              </a:rPr>
              <a:t> con </a:t>
            </a:r>
            <a:r>
              <a:rPr lang="en-US" sz="2600" kern="0" dirty="0" err="1" smtClean="0">
                <a:solidFill>
                  <a:srgbClr val="000000"/>
                </a:solidFill>
                <a:latin typeface="Arial Rounded"/>
                <a:cs typeface="Arial"/>
                <a:sym typeface="Arial Rounded"/>
              </a:rPr>
              <a:t>vật</a:t>
            </a:r>
            <a:r>
              <a:rPr lang="en-US" sz="2600" kern="0" dirty="0" smtClean="0">
                <a:solidFill>
                  <a:srgbClr val="000000"/>
                </a:solidFill>
                <a:latin typeface="Arial Rounded"/>
                <a:cs typeface="Arial"/>
                <a:sym typeface="Arial Rounded"/>
              </a:rPr>
              <a:t> </a:t>
            </a:r>
            <a:r>
              <a:rPr lang="en-US" sz="2600" kern="0" dirty="0" err="1" smtClean="0">
                <a:solidFill>
                  <a:srgbClr val="000000"/>
                </a:solidFill>
                <a:latin typeface="Arial Rounded"/>
                <a:cs typeface="Arial"/>
                <a:sym typeface="Arial Rounded"/>
              </a:rPr>
              <a:t>đều</a:t>
            </a:r>
            <a:r>
              <a:rPr lang="en-US" sz="2600" kern="0" dirty="0" smtClean="0">
                <a:solidFill>
                  <a:srgbClr val="000000"/>
                </a:solidFill>
                <a:latin typeface="Arial Rounded"/>
                <a:cs typeface="Arial"/>
                <a:sym typeface="Arial Rounded"/>
              </a:rPr>
              <a:t> </a:t>
            </a:r>
            <a:r>
              <a:rPr lang="en-US" sz="2600" kern="0" dirty="0" err="1" smtClean="0">
                <a:solidFill>
                  <a:srgbClr val="000000"/>
                </a:solidFill>
                <a:latin typeface="Arial Rounded"/>
                <a:cs typeface="Arial"/>
                <a:sym typeface="Arial Rounded"/>
              </a:rPr>
              <a:t>xứng</a:t>
            </a:r>
            <a:r>
              <a:rPr lang="en-US" sz="2600" kern="0" dirty="0" smtClean="0">
                <a:solidFill>
                  <a:srgbClr val="000000"/>
                </a:solidFill>
                <a:latin typeface="Arial Rounded"/>
                <a:cs typeface="Arial"/>
                <a:sym typeface="Arial Rounded"/>
              </a:rPr>
              <a:t> </a:t>
            </a:r>
            <a:r>
              <a:rPr lang="en-US" sz="2600" kern="0" dirty="0" err="1" smtClean="0">
                <a:solidFill>
                  <a:srgbClr val="000000"/>
                </a:solidFill>
                <a:latin typeface="Arial Rounded"/>
                <a:cs typeface="Arial"/>
                <a:sym typeface="Arial Rounded"/>
              </a:rPr>
              <a:t>đáng</a:t>
            </a:r>
            <a:r>
              <a:rPr lang="en-US" sz="2600" kern="0" dirty="0" smtClean="0">
                <a:solidFill>
                  <a:srgbClr val="000000"/>
                </a:solidFill>
                <a:latin typeface="Arial Rounded"/>
                <a:cs typeface="Arial"/>
                <a:sym typeface="Arial Rounded"/>
              </a:rPr>
              <a:t> </a:t>
            </a:r>
            <a:r>
              <a:rPr lang="en-US" sz="2600" kern="0" dirty="0" err="1" smtClean="0">
                <a:solidFill>
                  <a:srgbClr val="000000"/>
                </a:solidFill>
                <a:latin typeface="Arial Rounded"/>
                <a:cs typeface="Arial"/>
                <a:sym typeface="Arial Rounded"/>
              </a:rPr>
              <a:t>nhận</a:t>
            </a:r>
            <a:r>
              <a:rPr lang="en-US" sz="2600" kern="0" dirty="0" smtClean="0">
                <a:solidFill>
                  <a:srgbClr val="000000"/>
                </a:solidFill>
                <a:latin typeface="Arial Rounded"/>
                <a:cs typeface="Arial"/>
                <a:sym typeface="Arial Rounded"/>
              </a:rPr>
              <a:t> </a:t>
            </a:r>
            <a:r>
              <a:rPr lang="en-US" sz="2600" kern="0" dirty="0" err="1" smtClean="0">
                <a:solidFill>
                  <a:srgbClr val="000000"/>
                </a:solidFill>
                <a:latin typeface="Arial Rounded"/>
                <a:cs typeface="Arial"/>
                <a:sym typeface="Arial Rounded"/>
              </a:rPr>
              <a:t>phần</a:t>
            </a:r>
            <a:r>
              <a:rPr lang="en-US" sz="2600" kern="0" dirty="0" smtClean="0">
                <a:solidFill>
                  <a:srgbClr val="000000"/>
                </a:solidFill>
                <a:latin typeface="Arial Rounded"/>
                <a:cs typeface="Arial"/>
                <a:sym typeface="Arial Rounded"/>
              </a:rPr>
              <a:t> </a:t>
            </a:r>
            <a:r>
              <a:rPr lang="en-US" sz="2600" kern="0" dirty="0" err="1" smtClean="0">
                <a:solidFill>
                  <a:srgbClr val="000000"/>
                </a:solidFill>
                <a:latin typeface="Arial Rounded"/>
                <a:cs typeface="Arial"/>
                <a:sym typeface="Arial Rounded"/>
              </a:rPr>
              <a:t>thưởng</a:t>
            </a:r>
            <a:r>
              <a:rPr lang="en-US" sz="2600" kern="0" dirty="0" smtClean="0">
                <a:solidFill>
                  <a:srgbClr val="000000"/>
                </a:solidFill>
                <a:latin typeface="Arial Rounded"/>
                <a:cs typeface="Arial"/>
                <a:sym typeface="Arial Rounded"/>
              </a:rPr>
              <a:t>. </a:t>
            </a:r>
          </a:p>
          <a:p>
            <a:pPr algn="r" defTabSz="914400">
              <a:buClr>
                <a:srgbClr val="000000"/>
              </a:buClr>
              <a:buFont typeface="Arial"/>
              <a:buNone/>
            </a:pPr>
            <a:r>
              <a:rPr lang="en-US" sz="2400" i="1" kern="0" dirty="0" smtClean="0">
                <a:solidFill>
                  <a:srgbClr val="000000"/>
                </a:solidFill>
                <a:latin typeface="Arial Rounded"/>
                <a:cs typeface="Arial"/>
                <a:sym typeface="Arial Rounded"/>
              </a:rPr>
              <a:t>(</a:t>
            </a:r>
            <a:r>
              <a:rPr lang="en-US" sz="2400" i="1" kern="0" dirty="0" err="1" smtClean="0">
                <a:solidFill>
                  <a:srgbClr val="000000"/>
                </a:solidFill>
                <a:latin typeface="Arial Rounded"/>
                <a:cs typeface="Arial"/>
                <a:sym typeface="Arial Rounded"/>
              </a:rPr>
              <a:t>Lâm</a:t>
            </a:r>
            <a:r>
              <a:rPr lang="en-US" sz="2400" i="1" kern="0" dirty="0" smtClean="0">
                <a:solidFill>
                  <a:srgbClr val="000000"/>
                </a:solidFill>
                <a:latin typeface="Arial Rounded"/>
                <a:cs typeface="Arial"/>
                <a:sym typeface="Arial Rounded"/>
              </a:rPr>
              <a:t> </a:t>
            </a:r>
            <a:r>
              <a:rPr lang="en-US" sz="2400" i="1" kern="0" dirty="0" err="1" smtClean="0">
                <a:solidFill>
                  <a:srgbClr val="000000"/>
                </a:solidFill>
                <a:latin typeface="Arial Rounded"/>
                <a:cs typeface="Arial"/>
                <a:sym typeface="Arial Rounded"/>
              </a:rPr>
              <a:t>Anh</a:t>
            </a:r>
            <a:r>
              <a:rPr lang="en-US" sz="2400" i="1" kern="0" dirty="0" smtClean="0">
                <a:solidFill>
                  <a:srgbClr val="000000"/>
                </a:solidFill>
                <a:latin typeface="Arial Rounded"/>
                <a:cs typeface="Arial"/>
                <a:sym typeface="Arial Rounded"/>
              </a:rPr>
              <a:t>)</a:t>
            </a:r>
            <a:endParaRPr sz="2600" kern="0" dirty="0">
              <a:solidFill>
                <a:srgbClr val="000000"/>
              </a:solidFill>
              <a:latin typeface="Arial Rounded"/>
              <a:ea typeface="Arial Rounded"/>
              <a:cs typeface="Arial Rounded"/>
              <a:sym typeface="Arial Rounded"/>
            </a:endParaRPr>
          </a:p>
        </p:txBody>
      </p:sp>
      <p:cxnSp>
        <p:nvCxnSpPr>
          <p:cNvPr id="6" name="Straight Connector 5"/>
          <p:cNvCxnSpPr/>
          <p:nvPr/>
        </p:nvCxnSpPr>
        <p:spPr>
          <a:xfrm>
            <a:off x="2830286" y="2190750"/>
            <a:ext cx="1981200"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7" name="Straight Connector 6"/>
          <p:cNvCxnSpPr/>
          <p:nvPr/>
        </p:nvCxnSpPr>
        <p:spPr>
          <a:xfrm>
            <a:off x="3886200" y="2952750"/>
            <a:ext cx="2286000" cy="11192"/>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Straight Connector 7"/>
          <p:cNvCxnSpPr/>
          <p:nvPr/>
        </p:nvCxnSpPr>
        <p:spPr>
          <a:xfrm flipV="1">
            <a:off x="1143000" y="3333750"/>
            <a:ext cx="762000" cy="1"/>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Straight Connector 8"/>
          <p:cNvCxnSpPr/>
          <p:nvPr/>
        </p:nvCxnSpPr>
        <p:spPr>
          <a:xfrm flipV="1">
            <a:off x="1828800" y="1827995"/>
            <a:ext cx="762000" cy="1"/>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921009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1428750"/>
            <a:ext cx="4209562"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Chuếnh choáng:</a:t>
            </a:r>
            <a:endParaRPr lang="en-US" sz="3600">
              <a:latin typeface="Arial" pitchFamily="34" charset="0"/>
              <a:cs typeface="Arial" pitchFamily="34" charset="0"/>
            </a:endParaRPr>
          </a:p>
        </p:txBody>
      </p:sp>
      <p:sp>
        <p:nvSpPr>
          <p:cNvPr id="6" name="Title 1"/>
          <p:cNvSpPr txBox="1">
            <a:spLocks/>
          </p:cNvSpPr>
          <p:nvPr/>
        </p:nvSpPr>
        <p:spPr>
          <a:xfrm>
            <a:off x="3752362" y="1428750"/>
            <a:ext cx="5486399"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200" dirty="0" err="1">
                <a:latin typeface="Arial" pitchFamily="34" charset="0"/>
                <a:cs typeface="Arial" pitchFamily="34" charset="0"/>
              </a:rPr>
              <a:t>cảm</a:t>
            </a:r>
            <a:r>
              <a:rPr lang="en-US" sz="3200" dirty="0">
                <a:latin typeface="Arial" pitchFamily="34" charset="0"/>
                <a:cs typeface="Arial" pitchFamily="34" charset="0"/>
              </a:rPr>
              <a:t> </a:t>
            </a:r>
            <a:r>
              <a:rPr lang="en-US" sz="3200" dirty="0" err="1">
                <a:latin typeface="Arial" pitchFamily="34" charset="0"/>
                <a:cs typeface="Arial" pitchFamily="34" charset="0"/>
              </a:rPr>
              <a:t>giác</a:t>
            </a:r>
            <a:r>
              <a:rPr lang="en-US" sz="3200" dirty="0">
                <a:latin typeface="Arial" pitchFamily="34" charset="0"/>
                <a:cs typeface="Arial" pitchFamily="34" charset="0"/>
              </a:rPr>
              <a:t> </a:t>
            </a:r>
            <a:r>
              <a:rPr lang="en-US" sz="3200" dirty="0" err="1">
                <a:latin typeface="Arial" pitchFamily="34" charset="0"/>
                <a:cs typeface="Arial" pitchFamily="34" charset="0"/>
              </a:rPr>
              <a:t>không</a:t>
            </a:r>
            <a:r>
              <a:rPr lang="en-US" sz="3200" dirty="0">
                <a:latin typeface="Arial" pitchFamily="34" charset="0"/>
                <a:cs typeface="Arial" pitchFamily="34" charset="0"/>
              </a:rPr>
              <a:t> </a:t>
            </a:r>
            <a:r>
              <a:rPr lang="en-US" sz="3200" dirty="0" err="1" smtClean="0">
                <a:latin typeface="Arial" pitchFamily="34" charset="0"/>
                <a:cs typeface="Arial" pitchFamily="34" charset="0"/>
              </a:rPr>
              <a:t>còn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tỉnh</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táo</a:t>
            </a:r>
            <a:r>
              <a:rPr lang="en-US" sz="3200" dirty="0" smtClean="0">
                <a:latin typeface="Arial" pitchFamily="34" charset="0"/>
                <a:cs typeface="Arial" pitchFamily="34" charset="0"/>
              </a:rPr>
              <a:t> </a:t>
            </a:r>
            <a:endParaRPr lang="en-US" sz="3200" dirty="0">
              <a:latin typeface="Arial" pitchFamily="34" charset="0"/>
              <a:cs typeface="Arial" pitchFamily="34" charset="0"/>
            </a:endParaRPr>
          </a:p>
        </p:txBody>
      </p:sp>
      <p:sp>
        <p:nvSpPr>
          <p:cNvPr id="7" name="Title 1"/>
          <p:cNvSpPr txBox="1">
            <a:spLocks/>
          </p:cNvSpPr>
          <p:nvPr/>
        </p:nvSpPr>
        <p:spPr>
          <a:xfrm>
            <a:off x="3752363" y="1857375"/>
            <a:ext cx="5257799" cy="1922923"/>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200" dirty="0" err="1" smtClean="0">
                <a:latin typeface="Arial" pitchFamily="34" charset="0"/>
                <a:cs typeface="Arial" pitchFamily="34" charset="0"/>
              </a:rPr>
              <a:t>như</a:t>
            </a:r>
            <a:r>
              <a:rPr lang="en-US" sz="3200" dirty="0" smtClean="0">
                <a:latin typeface="Arial" pitchFamily="34" charset="0"/>
                <a:cs typeface="Arial" pitchFamily="34" charset="0"/>
              </a:rPr>
              <a:t> </a:t>
            </a:r>
            <a:r>
              <a:rPr lang="en-US" sz="3200" dirty="0" err="1">
                <a:latin typeface="Arial" pitchFamily="34" charset="0"/>
                <a:cs typeface="Arial" pitchFamily="34" charset="0"/>
              </a:rPr>
              <a:t>khi</a:t>
            </a:r>
            <a:r>
              <a:rPr lang="en-US" sz="3200" dirty="0">
                <a:latin typeface="Arial" pitchFamily="34" charset="0"/>
                <a:cs typeface="Arial" pitchFamily="34" charset="0"/>
              </a:rPr>
              <a:t> say </a:t>
            </a:r>
            <a:r>
              <a:rPr lang="en-US" sz="3200" dirty="0" err="1">
                <a:latin typeface="Arial" pitchFamily="34" charset="0"/>
                <a:cs typeface="Arial" pitchFamily="34" charset="0"/>
              </a:rPr>
              <a:t>của</a:t>
            </a:r>
            <a:r>
              <a:rPr lang="en-US" sz="3200" dirty="0">
                <a:latin typeface="Arial" pitchFamily="34" charset="0"/>
                <a:cs typeface="Arial" pitchFamily="34" charset="0"/>
              </a:rPr>
              <a:t> </a:t>
            </a:r>
            <a:r>
              <a:rPr lang="en-US" sz="3200" dirty="0" err="1">
                <a:latin typeface="Arial" pitchFamily="34" charset="0"/>
                <a:cs typeface="Arial" pitchFamily="34" charset="0"/>
              </a:rPr>
              <a:t>khán</a:t>
            </a:r>
            <a:r>
              <a:rPr lang="en-US" sz="3200" dirty="0">
                <a:latin typeface="Arial" pitchFamily="34" charset="0"/>
                <a:cs typeface="Arial" pitchFamily="34" charset="0"/>
              </a:rPr>
              <a:t> </a:t>
            </a:r>
            <a:r>
              <a:rPr lang="en-US" sz="3200" dirty="0" err="1">
                <a:latin typeface="Arial" pitchFamily="34" charset="0"/>
                <a:cs typeface="Arial" pitchFamily="34" charset="0"/>
              </a:rPr>
              <a:t>giả</a:t>
            </a:r>
            <a:r>
              <a:rPr lang="en-US" sz="3200" dirty="0">
                <a:latin typeface="Arial" pitchFamily="34" charset="0"/>
                <a:cs typeface="Arial" pitchFamily="34" charset="0"/>
              </a:rPr>
              <a:t> </a:t>
            </a:r>
            <a:r>
              <a:rPr lang="en-US" sz="3200" dirty="0" err="1">
                <a:latin typeface="Arial" pitchFamily="34" charset="0"/>
                <a:cs typeface="Arial" pitchFamily="34" charset="0"/>
              </a:rPr>
              <a:t>trước</a:t>
            </a:r>
            <a:r>
              <a:rPr lang="en-US" sz="3200" dirty="0">
                <a:latin typeface="Arial" pitchFamily="34" charset="0"/>
                <a:cs typeface="Arial" pitchFamily="34" charset="0"/>
              </a:rPr>
              <a:t> </a:t>
            </a:r>
            <a:r>
              <a:rPr lang="en-US" sz="3200" dirty="0" err="1">
                <a:latin typeface="Arial" pitchFamily="34" charset="0"/>
                <a:cs typeface="Arial" pitchFamily="34" charset="0"/>
              </a:rPr>
              <a:t>điệu</a:t>
            </a:r>
            <a:r>
              <a:rPr lang="en-US" sz="3200" dirty="0">
                <a:latin typeface="Arial" pitchFamily="34" charset="0"/>
                <a:cs typeface="Arial" pitchFamily="34" charset="0"/>
              </a:rPr>
              <a:t> </a:t>
            </a:r>
            <a:r>
              <a:rPr lang="en-US" sz="3200" dirty="0" err="1">
                <a:latin typeface="Arial" pitchFamily="34" charset="0"/>
                <a:cs typeface="Arial" pitchFamily="34" charset="0"/>
              </a:rPr>
              <a:t>múa</a:t>
            </a:r>
            <a:r>
              <a:rPr lang="en-US" sz="3200" dirty="0">
                <a:latin typeface="Arial" pitchFamily="34" charset="0"/>
                <a:cs typeface="Arial" pitchFamily="34" charset="0"/>
              </a:rPr>
              <a:t> </a:t>
            </a:r>
            <a:r>
              <a:rPr lang="en-US" sz="3200" dirty="0" err="1">
                <a:latin typeface="Arial" pitchFamily="34" charset="0"/>
                <a:cs typeface="Arial" pitchFamily="34" charset="0"/>
              </a:rPr>
              <a:t>tuyệt</a:t>
            </a:r>
            <a:r>
              <a:rPr lang="en-US" sz="3200" dirty="0">
                <a:latin typeface="Arial" pitchFamily="34" charset="0"/>
                <a:cs typeface="Arial" pitchFamily="34" charset="0"/>
              </a:rPr>
              <a:t> </a:t>
            </a:r>
            <a:r>
              <a:rPr lang="en-US" sz="3200" dirty="0" err="1">
                <a:latin typeface="Arial" pitchFamily="34" charset="0"/>
                <a:cs typeface="Arial" pitchFamily="34" charset="0"/>
              </a:rPr>
              <a:t>đẹp</a:t>
            </a:r>
            <a:r>
              <a:rPr lang="en-US" sz="3200" dirty="0">
                <a:latin typeface="Arial" pitchFamily="34" charset="0"/>
                <a:cs typeface="Arial" pitchFamily="34" charset="0"/>
              </a:rPr>
              <a:t> </a:t>
            </a:r>
            <a:r>
              <a:rPr lang="en-US" sz="3200" dirty="0" err="1">
                <a:latin typeface="Arial" pitchFamily="34" charset="0"/>
                <a:cs typeface="Arial" pitchFamily="34" charset="0"/>
              </a:rPr>
              <a:t>của</a:t>
            </a:r>
            <a:r>
              <a:rPr lang="en-US" sz="3200" dirty="0">
                <a:latin typeface="Arial" pitchFamily="34" charset="0"/>
                <a:cs typeface="Arial" pitchFamily="34" charset="0"/>
              </a:rPr>
              <a:t> </a:t>
            </a:r>
            <a:r>
              <a:rPr lang="en-US" sz="3200" dirty="0" err="1">
                <a:latin typeface="Arial" pitchFamily="34" charset="0"/>
                <a:cs typeface="Arial" pitchFamily="34" charset="0"/>
              </a:rPr>
              <a:t>chim</a:t>
            </a:r>
            <a:r>
              <a:rPr lang="en-US" sz="3200" dirty="0">
                <a:latin typeface="Arial" pitchFamily="34" charset="0"/>
                <a:cs typeface="Arial" pitchFamily="34" charset="0"/>
              </a:rPr>
              <a:t> </a:t>
            </a:r>
            <a:r>
              <a:rPr lang="en-US" sz="3200" dirty="0" err="1">
                <a:latin typeface="Arial" pitchFamily="34" charset="0"/>
                <a:cs typeface="Arial" pitchFamily="34" charset="0"/>
              </a:rPr>
              <a:t>công</a:t>
            </a:r>
            <a:r>
              <a:rPr lang="en-US" sz="3200" dirty="0">
                <a:latin typeface="Arial" pitchFamily="34" charset="0"/>
                <a:cs typeface="Arial" pitchFamily="34" charset="0"/>
              </a:rPr>
              <a:t>.</a:t>
            </a:r>
          </a:p>
        </p:txBody>
      </p:sp>
    </p:spTree>
    <p:extLst>
      <p:ext uri="{BB962C8B-B14F-4D97-AF65-F5344CB8AC3E}">
        <p14:creationId xmlns:p14="http://schemas.microsoft.com/office/powerpoint/2010/main" val="72177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2439" y="877427"/>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Trầm trồ	:</a:t>
            </a:r>
            <a:endParaRPr lang="en-US" sz="3600">
              <a:latin typeface="Arial" pitchFamily="34" charset="0"/>
              <a:cs typeface="Arial" pitchFamily="34" charset="0"/>
            </a:endParaRPr>
          </a:p>
        </p:txBody>
      </p:sp>
      <p:sp>
        <p:nvSpPr>
          <p:cNvPr id="4" name="Title 1"/>
          <p:cNvSpPr txBox="1">
            <a:spLocks/>
          </p:cNvSpPr>
          <p:nvPr/>
        </p:nvSpPr>
        <p:spPr>
          <a:xfrm>
            <a:off x="2341685" y="1152525"/>
            <a:ext cx="6649916"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thốt</a:t>
            </a:r>
            <a:r>
              <a:rPr lang="en-US" sz="3200" dirty="0" smtClean="0">
                <a:latin typeface="Arial" pitchFamily="34" charset="0"/>
                <a:cs typeface="Arial" pitchFamily="34" charset="0"/>
              </a:rPr>
              <a:t> </a:t>
            </a:r>
            <a:r>
              <a:rPr lang="en-US" sz="3200" dirty="0" err="1">
                <a:latin typeface="Arial" pitchFamily="34" charset="0"/>
                <a:cs typeface="Arial" pitchFamily="34" charset="0"/>
              </a:rPr>
              <a:t>ra</a:t>
            </a:r>
            <a:r>
              <a:rPr lang="en-US" sz="3200" dirty="0">
                <a:latin typeface="Arial" pitchFamily="34" charset="0"/>
                <a:cs typeface="Arial" pitchFamily="34" charset="0"/>
              </a:rPr>
              <a:t> </a:t>
            </a:r>
            <a:r>
              <a:rPr lang="en-US" sz="3200" dirty="0" err="1">
                <a:latin typeface="Arial" pitchFamily="34" charset="0"/>
                <a:cs typeface="Arial" pitchFamily="34" charset="0"/>
              </a:rPr>
              <a:t>lời</a:t>
            </a:r>
            <a:r>
              <a:rPr lang="en-US" sz="3200" dirty="0">
                <a:latin typeface="Arial" pitchFamily="34" charset="0"/>
                <a:cs typeface="Arial" pitchFamily="34" charset="0"/>
              </a:rPr>
              <a:t> </a:t>
            </a:r>
            <a:r>
              <a:rPr lang="en-US" sz="3200" dirty="0" err="1">
                <a:latin typeface="Arial" pitchFamily="34" charset="0"/>
                <a:cs typeface="Arial" pitchFamily="34" charset="0"/>
              </a:rPr>
              <a:t>khen</a:t>
            </a:r>
            <a:r>
              <a:rPr lang="en-US" sz="3200" dirty="0">
                <a:latin typeface="Arial" pitchFamily="34" charset="0"/>
                <a:cs typeface="Arial" pitchFamily="34" charset="0"/>
              </a:rPr>
              <a:t> </a:t>
            </a:r>
            <a:r>
              <a:rPr lang="en-US" sz="3200" dirty="0" err="1">
                <a:latin typeface="Arial" pitchFamily="34" charset="0"/>
                <a:cs typeface="Arial" pitchFamily="34" charset="0"/>
              </a:rPr>
              <a:t>với</a:t>
            </a:r>
            <a:r>
              <a:rPr lang="en-US" sz="3200" dirty="0">
                <a:latin typeface="Arial" pitchFamily="34" charset="0"/>
                <a:cs typeface="Arial" pitchFamily="34" charset="0"/>
              </a:rPr>
              <a:t> </a:t>
            </a:r>
            <a:r>
              <a:rPr lang="en-US" sz="3200" dirty="0" err="1">
                <a:latin typeface="Arial" pitchFamily="34" charset="0"/>
                <a:cs typeface="Arial" pitchFamily="34" charset="0"/>
              </a:rPr>
              <a:t>vẻ</a:t>
            </a:r>
            <a:r>
              <a:rPr lang="en-US" sz="3200" dirty="0">
                <a:latin typeface="Arial" pitchFamily="34" charset="0"/>
                <a:cs typeface="Arial" pitchFamily="34" charset="0"/>
              </a:rPr>
              <a:t> </a:t>
            </a:r>
            <a:r>
              <a:rPr lang="en-US" sz="3200" dirty="0" err="1">
                <a:latin typeface="Arial" pitchFamily="34" charset="0"/>
                <a:cs typeface="Arial" pitchFamily="34" charset="0"/>
              </a:rPr>
              <a:t>ngạc</a:t>
            </a:r>
            <a:r>
              <a:rPr lang="en-US" sz="3200" dirty="0">
                <a:latin typeface="Arial" pitchFamily="34" charset="0"/>
                <a:cs typeface="Arial" pitchFamily="34" charset="0"/>
              </a:rPr>
              <a:t> </a:t>
            </a:r>
            <a:r>
              <a:rPr lang="en-US" sz="3200" dirty="0" err="1">
                <a:latin typeface="Arial" pitchFamily="34" charset="0"/>
                <a:cs typeface="Arial" pitchFamily="34" charset="0"/>
              </a:rPr>
              <a:t>nhiên</a:t>
            </a:r>
            <a:r>
              <a:rPr lang="en-US" sz="3200" dirty="0">
                <a:latin typeface="Arial" pitchFamily="34" charset="0"/>
                <a:cs typeface="Arial" pitchFamily="34" charset="0"/>
              </a:rPr>
              <a:t>, </a:t>
            </a:r>
            <a:r>
              <a:rPr lang="en-US" sz="3200" dirty="0" err="1">
                <a:latin typeface="Arial" pitchFamily="34" charset="0"/>
                <a:cs typeface="Arial" pitchFamily="34" charset="0"/>
              </a:rPr>
              <a:t>thán</a:t>
            </a:r>
            <a:r>
              <a:rPr lang="en-US" sz="3200" dirty="0">
                <a:latin typeface="Arial" pitchFamily="34" charset="0"/>
                <a:cs typeface="Arial" pitchFamily="34" charset="0"/>
              </a:rPr>
              <a:t> </a:t>
            </a:r>
            <a:r>
              <a:rPr lang="en-US" sz="3200" dirty="0" err="1">
                <a:latin typeface="Arial" pitchFamily="34" charset="0"/>
                <a:cs typeface="Arial" pitchFamily="34" charset="0"/>
              </a:rPr>
              <a:t>phục</a:t>
            </a:r>
            <a:r>
              <a:rPr lang="en-US" sz="3200" dirty="0">
                <a:latin typeface="Arial" pitchFamily="34" charset="0"/>
                <a:cs typeface="Arial" pitchFamily="34" charset="0"/>
              </a:rPr>
              <a:t>.</a:t>
            </a:r>
          </a:p>
        </p:txBody>
      </p:sp>
      <p:sp>
        <p:nvSpPr>
          <p:cNvPr id="5" name="Title 1"/>
          <p:cNvSpPr txBox="1">
            <a:spLocks/>
          </p:cNvSpPr>
          <p:nvPr/>
        </p:nvSpPr>
        <p:spPr>
          <a:xfrm>
            <a:off x="362438" y="2419350"/>
            <a:ext cx="4209562"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dirty="0" err="1">
                <a:solidFill>
                  <a:srgbClr val="FF0000"/>
                </a:solidFill>
                <a:latin typeface="Arial" pitchFamily="34" charset="0"/>
                <a:cs typeface="Arial" pitchFamily="34" charset="0"/>
              </a:rPr>
              <a:t>Điêu</a:t>
            </a:r>
            <a:r>
              <a:rPr lang="en-US" sz="3600" dirty="0">
                <a:solidFill>
                  <a:srgbClr val="FF0000"/>
                </a:solidFill>
                <a:latin typeface="Arial" pitchFamily="34" charset="0"/>
                <a:cs typeface="Arial" pitchFamily="34" charset="0"/>
              </a:rPr>
              <a:t> </a:t>
            </a:r>
            <a:r>
              <a:rPr lang="en-US" sz="3600" dirty="0" err="1">
                <a:solidFill>
                  <a:srgbClr val="FF0000"/>
                </a:solidFill>
                <a:latin typeface="Arial" pitchFamily="34" charset="0"/>
                <a:cs typeface="Arial" pitchFamily="34" charset="0"/>
              </a:rPr>
              <a:t>luyện</a:t>
            </a:r>
            <a:r>
              <a:rPr lang="en-US" sz="3600" dirty="0">
                <a:solidFill>
                  <a:srgbClr val="FF0000"/>
                </a:solidFill>
                <a:latin typeface="Arial" pitchFamily="34" charset="0"/>
                <a:cs typeface="Arial" pitchFamily="34" charset="0"/>
              </a:rPr>
              <a:t>:</a:t>
            </a:r>
            <a:endParaRPr lang="en-US" sz="3600" dirty="0">
              <a:latin typeface="Arial" pitchFamily="34" charset="0"/>
              <a:cs typeface="Arial" pitchFamily="34" charset="0"/>
            </a:endParaRPr>
          </a:p>
        </p:txBody>
      </p:sp>
      <p:sp>
        <p:nvSpPr>
          <p:cNvPr id="7" name="Title 1"/>
          <p:cNvSpPr txBox="1">
            <a:spLocks/>
          </p:cNvSpPr>
          <p:nvPr/>
        </p:nvSpPr>
        <p:spPr>
          <a:xfrm>
            <a:off x="2819400" y="2114550"/>
            <a:ext cx="6172201" cy="1922923"/>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200" dirty="0" err="1">
                <a:latin typeface="Arial" pitchFamily="34" charset="0"/>
                <a:cs typeface="Arial" pitchFamily="34" charset="0"/>
              </a:rPr>
              <a:t>đạt</a:t>
            </a:r>
            <a:r>
              <a:rPr lang="en-US" sz="3200" dirty="0">
                <a:latin typeface="Arial" pitchFamily="34" charset="0"/>
                <a:cs typeface="Arial" pitchFamily="34" charset="0"/>
              </a:rPr>
              <a:t> </a:t>
            </a:r>
            <a:r>
              <a:rPr lang="en-US" sz="3200" dirty="0" err="1">
                <a:latin typeface="Arial" pitchFamily="34" charset="0"/>
                <a:cs typeface="Arial" pitchFamily="34" charset="0"/>
              </a:rPr>
              <a:t>đến</a:t>
            </a:r>
            <a:r>
              <a:rPr lang="en-US" sz="3200" dirty="0">
                <a:latin typeface="Arial" pitchFamily="34" charset="0"/>
                <a:cs typeface="Arial" pitchFamily="34" charset="0"/>
              </a:rPr>
              <a:t> </a:t>
            </a:r>
            <a:r>
              <a:rPr lang="en-US" sz="3200" dirty="0" err="1">
                <a:latin typeface="Arial" pitchFamily="34" charset="0"/>
                <a:cs typeface="Arial" pitchFamily="34" charset="0"/>
              </a:rPr>
              <a:t>trình</a:t>
            </a:r>
            <a:r>
              <a:rPr lang="en-US" sz="3200" dirty="0">
                <a:latin typeface="Arial" pitchFamily="34" charset="0"/>
                <a:cs typeface="Arial" pitchFamily="34" charset="0"/>
              </a:rPr>
              <a:t> </a:t>
            </a:r>
            <a:r>
              <a:rPr lang="en-US" sz="3200" dirty="0" err="1">
                <a:latin typeface="Arial" pitchFamily="34" charset="0"/>
                <a:cs typeface="Arial" pitchFamily="34" charset="0"/>
              </a:rPr>
              <a:t>độ</a:t>
            </a:r>
            <a:r>
              <a:rPr lang="en-US" sz="3200" dirty="0">
                <a:latin typeface="Arial" pitchFamily="34" charset="0"/>
                <a:cs typeface="Arial" pitchFamily="34" charset="0"/>
              </a:rPr>
              <a:t> </a:t>
            </a:r>
            <a:r>
              <a:rPr lang="en-US" sz="3200" dirty="0" err="1">
                <a:latin typeface="Arial" pitchFamily="34" charset="0"/>
                <a:cs typeface="Arial" pitchFamily="34" charset="0"/>
              </a:rPr>
              <a:t>cao</a:t>
            </a:r>
            <a:r>
              <a:rPr lang="en-US" sz="3200" dirty="0">
                <a:latin typeface="Arial" pitchFamily="34" charset="0"/>
                <a:cs typeface="Arial" pitchFamily="34" charset="0"/>
              </a:rPr>
              <a:t> do </a:t>
            </a:r>
            <a:r>
              <a:rPr lang="en-US" sz="3200" dirty="0" err="1">
                <a:latin typeface="Arial" pitchFamily="34" charset="0"/>
                <a:cs typeface="Arial" pitchFamily="34" charset="0"/>
              </a:rPr>
              <a:t>trau</a:t>
            </a:r>
            <a:r>
              <a:rPr lang="en-US" sz="3200" dirty="0">
                <a:latin typeface="Arial" pitchFamily="34" charset="0"/>
                <a:cs typeface="Arial" pitchFamily="34" charset="0"/>
              </a:rPr>
              <a:t> </a:t>
            </a:r>
            <a:r>
              <a:rPr lang="en-US" sz="3200" dirty="0" err="1">
                <a:latin typeface="Arial" pitchFamily="34" charset="0"/>
                <a:cs typeface="Arial" pitchFamily="34" charset="0"/>
              </a:rPr>
              <a:t>dồi</a:t>
            </a:r>
            <a:r>
              <a:rPr lang="en-US" sz="3200" dirty="0">
                <a:latin typeface="Arial" pitchFamily="34" charset="0"/>
                <a:cs typeface="Arial" pitchFamily="34" charset="0"/>
              </a:rPr>
              <a:t>, </a:t>
            </a:r>
            <a:r>
              <a:rPr lang="en-US" sz="3200" dirty="0" err="1">
                <a:latin typeface="Arial" pitchFamily="34" charset="0"/>
                <a:cs typeface="Arial" pitchFamily="34" charset="0"/>
              </a:rPr>
              <a:t>luyện</a:t>
            </a:r>
            <a:r>
              <a:rPr lang="en-US" sz="3200" dirty="0">
                <a:latin typeface="Arial" pitchFamily="34" charset="0"/>
                <a:cs typeface="Arial" pitchFamily="34" charset="0"/>
              </a:rPr>
              <a:t> </a:t>
            </a:r>
            <a:r>
              <a:rPr lang="en-US" sz="3200" dirty="0" err="1">
                <a:latin typeface="Arial" pitchFamily="34" charset="0"/>
                <a:cs typeface="Arial" pitchFamily="34" charset="0"/>
              </a:rPr>
              <a:t>tập</a:t>
            </a:r>
            <a:r>
              <a:rPr lang="en-US" sz="3200" dirty="0">
                <a:latin typeface="Arial" pitchFamily="34" charset="0"/>
                <a:cs typeface="Arial" pitchFamily="34" charset="0"/>
              </a:rPr>
              <a:t> </a:t>
            </a:r>
            <a:r>
              <a:rPr lang="en-US" sz="3200" dirty="0" err="1">
                <a:latin typeface="Arial" pitchFamily="34" charset="0"/>
                <a:cs typeface="Arial" pitchFamily="34" charset="0"/>
              </a:rPr>
              <a:t>nhiều</a:t>
            </a:r>
            <a:r>
              <a:rPr lang="en-US" sz="3200" dirty="0">
                <a:latin typeface="Arial" pitchFamily="34" charset="0"/>
                <a:cs typeface="Arial" pitchFamily="34" charset="0"/>
              </a:rPr>
              <a:t>.</a:t>
            </a:r>
          </a:p>
        </p:txBody>
      </p:sp>
    </p:spTree>
    <p:extLst>
      <p:ext uri="{BB962C8B-B14F-4D97-AF65-F5344CB8AC3E}">
        <p14:creationId xmlns:p14="http://schemas.microsoft.com/office/powerpoint/2010/main" val="315737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2226</TotalTime>
  <Words>1031</Words>
  <Application>Microsoft Office PowerPoint</Application>
  <PresentationFormat>On-screen Show (16:9)</PresentationFormat>
  <Paragraphs>122</Paragraphs>
  <Slides>23</Slides>
  <Notes>17</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23</vt:i4>
      </vt:variant>
    </vt:vector>
  </HeadingPairs>
  <TitlesOfParts>
    <vt:vector size="39" baseType="lpstr">
      <vt:lpstr>宋体</vt:lpstr>
      <vt:lpstr>Aachen</vt:lpstr>
      <vt:lpstr>Arial</vt:lpstr>
      <vt:lpstr>Arial Rounded</vt:lpstr>
      <vt:lpstr>Arial-Rounded</vt:lpstr>
      <vt:lpstr>Calibri</vt:lpstr>
      <vt:lpstr>Calibri Light</vt:lpstr>
      <vt:lpstr>HP001 4 hàng</vt:lpstr>
      <vt:lpstr>Times New Roman</vt:lpstr>
      <vt:lpstr>等线</vt:lpstr>
      <vt:lpstr>Office Theme</vt:lpstr>
      <vt:lpstr>Office 主题</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yêt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Microsoft account</cp:lastModifiedBy>
  <cp:revision>331</cp:revision>
  <dcterms:created xsi:type="dcterms:W3CDTF">2020-12-08T15:48:47Z</dcterms:created>
  <dcterms:modified xsi:type="dcterms:W3CDTF">2025-04-12T03:26:23Z</dcterms:modified>
</cp:coreProperties>
</file>