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3"/>
  </p:notesMasterIdLst>
  <p:sldIdLst>
    <p:sldId id="256" r:id="rId2"/>
    <p:sldId id="257" r:id="rId3"/>
    <p:sldId id="258" r:id="rId4"/>
    <p:sldId id="331" r:id="rId5"/>
    <p:sldId id="315" r:id="rId6"/>
    <p:sldId id="262" r:id="rId7"/>
    <p:sldId id="264" r:id="rId8"/>
    <p:sldId id="266" r:id="rId9"/>
    <p:sldId id="267" r:id="rId10"/>
    <p:sldId id="330" r:id="rId11"/>
    <p:sldId id="268" r:id="rId12"/>
    <p:sldId id="312" r:id="rId13"/>
    <p:sldId id="327" r:id="rId14"/>
    <p:sldId id="316" r:id="rId15"/>
    <p:sldId id="314" r:id="rId16"/>
    <p:sldId id="328" r:id="rId17"/>
    <p:sldId id="332" r:id="rId18"/>
    <p:sldId id="323" r:id="rId19"/>
    <p:sldId id="322" r:id="rId20"/>
    <p:sldId id="326" r:id="rId21"/>
    <p:sldId id="324" r:id="rId22"/>
  </p:sldIdLst>
  <p:sldSz cx="9144000" cy="5143500" type="screen16x9"/>
  <p:notesSz cx="6858000" cy="9144000"/>
  <p:embeddedFontLst>
    <p:embeddedFont>
      <p:font typeface="Nunito" panose="00000500000000000000" pitchFamily="2" charset="0"/>
      <p:regular r:id="rId24"/>
      <p:bold r:id="rId25"/>
      <p:italic r:id="rId26"/>
      <p:boldItalic r:id="rId27"/>
    </p:embeddedFont>
    <p:embeddedFont>
      <p:font typeface="Circle3D" panose="020B0703020102020204" pitchFamily="34" charset="0"/>
      <p:regular r:id="rId28"/>
    </p:embeddedFont>
    <p:embeddedFont>
      <p:font typeface="Modak" panose="020B0604020202020204" charset="0"/>
      <p:regular r:id="rId29"/>
    </p:embeddedFont>
    <p:embeddedFont>
      <p:font typeface="Bebas Neue" panose="020B0604020202020204" charset="0"/>
      <p:regular r:id="rId30"/>
    </p:embeddedFont>
    <p:embeddedFont>
      <p:font typeface="Roboto Condensed Light" panose="02000000000000000000" pitchFamily="2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BF45"/>
    <a:srgbClr val="DAD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FE75EE-F9B1-4AD4-B77A-CE5C07E7A299}">
  <a:tblStyle styleId="{67FE75EE-F9B1-4AD4-B77A-CE5C07E7A2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71" autoAdjust="0"/>
  </p:normalViewPr>
  <p:slideViewPr>
    <p:cSldViewPr snapToGrid="0" showGuides="1">
      <p:cViewPr varScale="1">
        <p:scale>
          <a:sx n="86" d="100"/>
          <a:sy n="86" d="100"/>
        </p:scale>
        <p:origin x="822" y="72"/>
      </p:cViewPr>
      <p:guideLst>
        <p:guide orient="horz" pos="15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03975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8" name="Google Shape;4388;g104ba4b7951_2_9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9" name="Google Shape;4389;g104ba4b7951_2_9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6070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6" name="Google Shape;4576;g104ba4b79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7" name="Google Shape;4577;g104ba4b79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2184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3" name="Google Shape;4443;g103ae729e2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4" name="Google Shape;4444;g103ae729e2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5772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9" name="Google Shape;4449;g103ae729e2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0" name="Google Shape;4450;g103ae729e2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809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" name="Google Shape;4587;g104ba4b795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8" name="Google Shape;4588;g104ba4b795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163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g104ba4b795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2" name="Google Shape;4672;g104ba4b795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605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3" name="Google Shape;4683;g104ba4b7951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4" name="Google Shape;4684;g104ba4b7951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3133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5" name="Google Shape;4725;g104ed981b4a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6" name="Google Shape;4726;g104ed981b4a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2536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4" name="Google Shape;4734;g104ba4b7951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5" name="Google Shape;4735;g104ba4b7951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1628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" name="Google Shape;4587;g104ba4b795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8" name="Google Shape;4588;g104ba4b795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4401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2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2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2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2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2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2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2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2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2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2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2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2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2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2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2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2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2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2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2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2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2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2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2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2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2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2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2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2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2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2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82;p2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83;p2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2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2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2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2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2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" name="Google Shape;89;p2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2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" name="Google Shape;91;p2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" name="Google Shape;92;p2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" name="Google Shape;93;p2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" name="Google Shape;94;p2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5" name="Google Shape;95;p2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2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2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2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2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2"/>
          <p:cNvGrpSpPr/>
          <p:nvPr/>
        </p:nvGrpSpPr>
        <p:grpSpPr>
          <a:xfrm>
            <a:off x="223250" y="172221"/>
            <a:ext cx="8748100" cy="4772025"/>
            <a:chOff x="223250" y="172221"/>
            <a:chExt cx="8748100" cy="4772025"/>
          </a:xfrm>
        </p:grpSpPr>
        <p:sp>
          <p:nvSpPr>
            <p:cNvPr id="101" name="Google Shape;101;p2"/>
            <p:cNvSpPr/>
            <p:nvPr/>
          </p:nvSpPr>
          <p:spPr>
            <a:xfrm>
              <a:off x="848050" y="707200"/>
              <a:ext cx="7436055" cy="3660214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072938" y="245850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23250" y="4084331"/>
              <a:ext cx="195900" cy="195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87300" y="840833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783063" y="4571746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661613" y="3211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899575" y="172221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465375" y="265646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64275" y="3839112"/>
              <a:ext cx="523800" cy="523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8231800" y="535001"/>
              <a:ext cx="394200" cy="394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8801850" y="365499"/>
              <a:ext cx="169500" cy="169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026738" y="4870746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6638" y="4562871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2"/>
          <p:cNvSpPr txBox="1">
            <a:spLocks noGrp="1"/>
          </p:cNvSpPr>
          <p:nvPr>
            <p:ph type="ctrTitle"/>
          </p:nvPr>
        </p:nvSpPr>
        <p:spPr>
          <a:xfrm>
            <a:off x="1039200" y="1184850"/>
            <a:ext cx="70656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"/>
          <p:cNvSpPr txBox="1">
            <a:spLocks noGrp="1"/>
          </p:cNvSpPr>
          <p:nvPr>
            <p:ph type="subTitle" idx="1"/>
          </p:nvPr>
        </p:nvSpPr>
        <p:spPr>
          <a:xfrm>
            <a:off x="2392575" y="3612517"/>
            <a:ext cx="4359000" cy="16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6" name="Google Shape;116;p2"/>
          <p:cNvSpPr/>
          <p:nvPr/>
        </p:nvSpPr>
        <p:spPr>
          <a:xfrm>
            <a:off x="2392425" y="3475100"/>
            <a:ext cx="4359136" cy="464695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" name="Google Shape;117;p2"/>
          <p:cNvGrpSpPr/>
          <p:nvPr/>
        </p:nvGrpSpPr>
        <p:grpSpPr>
          <a:xfrm rot="-564852">
            <a:off x="413228" y="3475388"/>
            <a:ext cx="180333" cy="270118"/>
            <a:chOff x="1459800" y="1512500"/>
            <a:chExt cx="131625" cy="197100"/>
          </a:xfrm>
        </p:grpSpPr>
        <p:sp>
          <p:nvSpPr>
            <p:cNvPr id="118" name="Google Shape;118;p2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751584" y="4588919"/>
            <a:ext cx="222100" cy="248393"/>
            <a:chOff x="4791500" y="4541438"/>
            <a:chExt cx="163225" cy="182575"/>
          </a:xfrm>
        </p:grpSpPr>
        <p:sp>
          <p:nvSpPr>
            <p:cNvPr id="123" name="Google Shape;123;p2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6781154" y="362608"/>
            <a:ext cx="192516" cy="227716"/>
            <a:chOff x="1824250" y="1008625"/>
            <a:chExt cx="144250" cy="170625"/>
          </a:xfrm>
        </p:grpSpPr>
        <p:sp>
          <p:nvSpPr>
            <p:cNvPr id="126" name="Google Shape;126;p2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493009" y="1184856"/>
            <a:ext cx="222100" cy="248393"/>
            <a:chOff x="4791500" y="4541438"/>
            <a:chExt cx="163225" cy="182575"/>
          </a:xfrm>
        </p:grpSpPr>
        <p:sp>
          <p:nvSpPr>
            <p:cNvPr id="129" name="Google Shape;129;p2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2"/>
          <p:cNvGrpSpPr/>
          <p:nvPr/>
        </p:nvGrpSpPr>
        <p:grpSpPr>
          <a:xfrm>
            <a:off x="8621917" y="4044958"/>
            <a:ext cx="192516" cy="227716"/>
            <a:chOff x="1824250" y="1008625"/>
            <a:chExt cx="144250" cy="170625"/>
          </a:xfrm>
        </p:grpSpPr>
        <p:sp>
          <p:nvSpPr>
            <p:cNvPr id="132" name="Google Shape;132;p2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4;p2"/>
          <p:cNvGrpSpPr/>
          <p:nvPr/>
        </p:nvGrpSpPr>
        <p:grpSpPr>
          <a:xfrm rot="-564885">
            <a:off x="2168854" y="187233"/>
            <a:ext cx="153769" cy="230340"/>
            <a:chOff x="1459800" y="1512500"/>
            <a:chExt cx="131625" cy="197100"/>
          </a:xfrm>
        </p:grpSpPr>
        <p:sp>
          <p:nvSpPr>
            <p:cNvPr id="135" name="Google Shape;135;p2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139;p2"/>
          <p:cNvGrpSpPr/>
          <p:nvPr/>
        </p:nvGrpSpPr>
        <p:grpSpPr>
          <a:xfrm>
            <a:off x="7566074" y="680567"/>
            <a:ext cx="313980" cy="351146"/>
            <a:chOff x="4791500" y="4541438"/>
            <a:chExt cx="163225" cy="182575"/>
          </a:xfrm>
        </p:grpSpPr>
        <p:sp>
          <p:nvSpPr>
            <p:cNvPr id="140" name="Google Shape;140;p2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2"/>
          <p:cNvGrpSpPr/>
          <p:nvPr/>
        </p:nvGrpSpPr>
        <p:grpSpPr>
          <a:xfrm>
            <a:off x="2143681" y="4478906"/>
            <a:ext cx="204099" cy="241417"/>
            <a:chOff x="1824250" y="1008625"/>
            <a:chExt cx="144250" cy="170625"/>
          </a:xfrm>
        </p:grpSpPr>
        <p:sp>
          <p:nvSpPr>
            <p:cNvPr id="143" name="Google Shape;143;p2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2"/>
          <p:cNvGrpSpPr/>
          <p:nvPr/>
        </p:nvGrpSpPr>
        <p:grpSpPr>
          <a:xfrm rot="-5110898">
            <a:off x="5964759" y="452207"/>
            <a:ext cx="511661" cy="425175"/>
            <a:chOff x="3478568" y="540468"/>
            <a:chExt cx="511644" cy="425160"/>
          </a:xfrm>
        </p:grpSpPr>
        <p:sp>
          <p:nvSpPr>
            <p:cNvPr id="146" name="Google Shape;146;p2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2"/>
          <p:cNvGrpSpPr/>
          <p:nvPr/>
        </p:nvGrpSpPr>
        <p:grpSpPr>
          <a:xfrm>
            <a:off x="349937" y="187598"/>
            <a:ext cx="730347" cy="694803"/>
            <a:chOff x="435062" y="187598"/>
            <a:chExt cx="730347" cy="694803"/>
          </a:xfrm>
        </p:grpSpPr>
        <p:sp>
          <p:nvSpPr>
            <p:cNvPr id="162" name="Google Shape;162;p2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" name="Google Shape;189;p2"/>
          <p:cNvGrpSpPr/>
          <p:nvPr/>
        </p:nvGrpSpPr>
        <p:grpSpPr>
          <a:xfrm rot="3257869">
            <a:off x="8079602" y="1618876"/>
            <a:ext cx="511668" cy="425180"/>
            <a:chOff x="3478568" y="540468"/>
            <a:chExt cx="511644" cy="425160"/>
          </a:xfrm>
        </p:grpSpPr>
        <p:sp>
          <p:nvSpPr>
            <p:cNvPr id="190" name="Google Shape;190;p2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2"/>
          <p:cNvGrpSpPr/>
          <p:nvPr/>
        </p:nvGrpSpPr>
        <p:grpSpPr>
          <a:xfrm rot="-5130198">
            <a:off x="1006528" y="4357822"/>
            <a:ext cx="730331" cy="694787"/>
            <a:chOff x="435062" y="187598"/>
            <a:chExt cx="730347" cy="694803"/>
          </a:xfrm>
        </p:grpSpPr>
        <p:sp>
          <p:nvSpPr>
            <p:cNvPr id="206" name="Google Shape;206;p2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3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6" name="Google Shape;3096;p22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3097" name="Google Shape;3097;p22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3098" name="Google Shape;3098;p22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9" name="Google Shape;3099;p22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0" name="Google Shape;3100;p22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1" name="Google Shape;3101;p22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2" name="Google Shape;3102;p22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3" name="Google Shape;3103;p22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4" name="Google Shape;3104;p22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5" name="Google Shape;3105;p22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6" name="Google Shape;3106;p22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7" name="Google Shape;3107;p22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8" name="Google Shape;3108;p22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9" name="Google Shape;3109;p22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0" name="Google Shape;3110;p22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1" name="Google Shape;3111;p22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2" name="Google Shape;3112;p22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3" name="Google Shape;3113;p22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4" name="Google Shape;3114;p22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5" name="Google Shape;3115;p22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6" name="Google Shape;3116;p22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7" name="Google Shape;3117;p22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8" name="Google Shape;3118;p22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9" name="Google Shape;3119;p22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0" name="Google Shape;3120;p22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1" name="Google Shape;3121;p22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2" name="Google Shape;3122;p22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3" name="Google Shape;3123;p22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4" name="Google Shape;3124;p22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5" name="Google Shape;3125;p22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6" name="Google Shape;3126;p22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7" name="Google Shape;3127;p22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8" name="Google Shape;3128;p22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9" name="Google Shape;3129;p22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0" name="Google Shape;3130;p22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1" name="Google Shape;3131;p22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2" name="Google Shape;3132;p22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3" name="Google Shape;3133;p22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4" name="Google Shape;3134;p22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5" name="Google Shape;3135;p22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6" name="Google Shape;3136;p22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7" name="Google Shape;3137;p22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8" name="Google Shape;3138;p22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9" name="Google Shape;3139;p22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0" name="Google Shape;3140;p22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1" name="Google Shape;3141;p22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2" name="Google Shape;3142;p22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3" name="Google Shape;3143;p22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4" name="Google Shape;3144;p22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5" name="Google Shape;3145;p22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6" name="Google Shape;3146;p22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7" name="Google Shape;3147;p22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8" name="Google Shape;3148;p22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9" name="Google Shape;3149;p22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0" name="Google Shape;3150;p22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1" name="Google Shape;3151;p22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2" name="Google Shape;3152;p22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3" name="Google Shape;3153;p22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4" name="Google Shape;3154;p22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5" name="Google Shape;3155;p22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6" name="Google Shape;3156;p22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7" name="Google Shape;3157;p22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8" name="Google Shape;3158;p22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9" name="Google Shape;3159;p22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0" name="Google Shape;3160;p22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1" name="Google Shape;3161;p22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2" name="Google Shape;3162;p22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3" name="Google Shape;3163;p22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4" name="Google Shape;3164;p22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5" name="Google Shape;3165;p22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6" name="Google Shape;3166;p22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7" name="Google Shape;3167;p22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8" name="Google Shape;3168;p22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9" name="Google Shape;3169;p22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0" name="Google Shape;3170;p22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1" name="Google Shape;3171;p22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2" name="Google Shape;3172;p22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3" name="Google Shape;3173;p22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4" name="Google Shape;3174;p22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5" name="Google Shape;3175;p22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6" name="Google Shape;3176;p22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7" name="Google Shape;3177;p22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8" name="Google Shape;3178;p22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9" name="Google Shape;3179;p22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0" name="Google Shape;3180;p22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1" name="Google Shape;3181;p22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82" name="Google Shape;3182;p22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3" name="Google Shape;3183;p22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4" name="Google Shape;3184;p22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5" name="Google Shape;3185;p22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6" name="Google Shape;3186;p22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187" name="Google Shape;3187;p22"/>
          <p:cNvGrpSpPr/>
          <p:nvPr/>
        </p:nvGrpSpPr>
        <p:grpSpPr>
          <a:xfrm>
            <a:off x="70944" y="91975"/>
            <a:ext cx="8973517" cy="4933150"/>
            <a:chOff x="70944" y="91975"/>
            <a:chExt cx="8973517" cy="4933150"/>
          </a:xfrm>
        </p:grpSpPr>
        <p:sp>
          <p:nvSpPr>
            <p:cNvPr id="3188" name="Google Shape;3188;p22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2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2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2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2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2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2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2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2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97" name="Google Shape;3197;p22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3198" name="Google Shape;3198;p22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9" name="Google Shape;3199;p22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00" name="Google Shape;3200;p22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3201" name="Google Shape;3201;p22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" name="Google Shape;3202;p22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03" name="Google Shape;3203;p22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3204" name="Google Shape;3204;p22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5" name="Google Shape;3205;p22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06" name="Google Shape;3206;p22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3207" name="Google Shape;3207;p22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8" name="Google Shape;3208;p22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9" name="Google Shape;3209;p22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0" name="Google Shape;3210;p22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11" name="Google Shape;3211;p22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3212" name="Google Shape;3212;p22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3" name="Google Shape;3213;p22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4" name="Google Shape;3214;p22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5" name="Google Shape;3215;p22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22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22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3218;p22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22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3220;p22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3221;p22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3222;p22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3" name="Google Shape;3223;p22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" name="Google Shape;3224;p22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22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22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22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22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22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22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22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22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22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22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22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22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22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22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39" name="Google Shape;3239;p22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3240" name="Google Shape;3240;p22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22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22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22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22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22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22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22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22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22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22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22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22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22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22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55" name="Google Shape;3255;p22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6" name="Google Shape;3256;p22"/>
          <p:cNvSpPr txBox="1">
            <a:spLocks noGrp="1"/>
          </p:cNvSpPr>
          <p:nvPr>
            <p:ph type="subTitle" idx="1"/>
          </p:nvPr>
        </p:nvSpPr>
        <p:spPr>
          <a:xfrm>
            <a:off x="715100" y="1819525"/>
            <a:ext cx="3856800" cy="25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57" name="Google Shape;3257;p22"/>
          <p:cNvSpPr txBox="1">
            <a:spLocks noGrp="1"/>
          </p:cNvSpPr>
          <p:nvPr>
            <p:ph type="title"/>
          </p:nvPr>
        </p:nvSpPr>
        <p:spPr>
          <a:xfrm>
            <a:off x="715100" y="817788"/>
            <a:ext cx="3540300" cy="10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3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7" name="Google Shape;3427;p24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3428" name="Google Shape;3428;p2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3429" name="Google Shape;3429;p2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0" name="Google Shape;3430;p2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1" name="Google Shape;3431;p2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2" name="Google Shape;3432;p2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3" name="Google Shape;3433;p2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1" name="Google Shape;3441;p2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2" name="Google Shape;3442;p2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5" name="Google Shape;3445;p2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6" name="Google Shape;3446;p2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7" name="Google Shape;3447;p2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8" name="Google Shape;3448;p2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9" name="Google Shape;3449;p2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0" name="Google Shape;3450;p2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1" name="Google Shape;3451;p2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2" name="Google Shape;3452;p2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3" name="Google Shape;3453;p2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4" name="Google Shape;3454;p2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5" name="Google Shape;3455;p2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6" name="Google Shape;3456;p2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7" name="Google Shape;3457;p2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8" name="Google Shape;3458;p2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9" name="Google Shape;3459;p2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0" name="Google Shape;3460;p2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1" name="Google Shape;3461;p2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2" name="Google Shape;3462;p2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3" name="Google Shape;3463;p2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4" name="Google Shape;3464;p2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5" name="Google Shape;3465;p2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6" name="Google Shape;3466;p2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7" name="Google Shape;3467;p2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8" name="Google Shape;3468;p2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9" name="Google Shape;3469;p2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0" name="Google Shape;3470;p2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1" name="Google Shape;3471;p2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2" name="Google Shape;3472;p2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3" name="Google Shape;3473;p2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4" name="Google Shape;3474;p2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5" name="Google Shape;3475;p2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6" name="Google Shape;3476;p2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7" name="Google Shape;3477;p2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8" name="Google Shape;3478;p2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9" name="Google Shape;3479;p2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0" name="Google Shape;3480;p2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1" name="Google Shape;3481;p2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2" name="Google Shape;3482;p2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3" name="Google Shape;3483;p2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4" name="Google Shape;3484;p2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5" name="Google Shape;3485;p2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6" name="Google Shape;3486;p2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7" name="Google Shape;3487;p2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8" name="Google Shape;3488;p2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9" name="Google Shape;3489;p2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0" name="Google Shape;3490;p2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1" name="Google Shape;3491;p2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2" name="Google Shape;3492;p2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3" name="Google Shape;3493;p2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4" name="Google Shape;3494;p2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5" name="Google Shape;3495;p2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6" name="Google Shape;3496;p2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7" name="Google Shape;3497;p2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8" name="Google Shape;3498;p2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9" name="Google Shape;3499;p2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0" name="Google Shape;3500;p2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1" name="Google Shape;3501;p2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2" name="Google Shape;3502;p2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3" name="Google Shape;3503;p2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4" name="Google Shape;3504;p2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5" name="Google Shape;3505;p2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6" name="Google Shape;3506;p2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7" name="Google Shape;3507;p2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8" name="Google Shape;3508;p2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9" name="Google Shape;3509;p2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0" name="Google Shape;3510;p2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1" name="Google Shape;3511;p2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2" name="Google Shape;3512;p2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13" name="Google Shape;3513;p2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4" name="Google Shape;3514;p2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5" name="Google Shape;3515;p2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6" name="Google Shape;3516;p2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7" name="Google Shape;3517;p2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518" name="Google Shape;3518;p24"/>
          <p:cNvGrpSpPr/>
          <p:nvPr/>
        </p:nvGrpSpPr>
        <p:grpSpPr>
          <a:xfrm>
            <a:off x="70944" y="91975"/>
            <a:ext cx="8973517" cy="4933150"/>
            <a:chOff x="70944" y="91975"/>
            <a:chExt cx="8973517" cy="4933150"/>
          </a:xfrm>
        </p:grpSpPr>
        <p:sp>
          <p:nvSpPr>
            <p:cNvPr id="3519" name="Google Shape;3519;p2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24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24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24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24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24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24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24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24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28" name="Google Shape;3528;p24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3529" name="Google Shape;3529;p2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0" name="Google Shape;3530;p2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1" name="Google Shape;3531;p24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3532" name="Google Shape;3532;p2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3" name="Google Shape;3533;p2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4" name="Google Shape;3534;p24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3535" name="Google Shape;3535;p2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6" name="Google Shape;3536;p2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7" name="Google Shape;3537;p24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3538" name="Google Shape;3538;p2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9" name="Google Shape;3539;p2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0" name="Google Shape;3540;p2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1" name="Google Shape;3541;p2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42" name="Google Shape;3542;p24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3543" name="Google Shape;3543;p2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4" name="Google Shape;3544;p2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5" name="Google Shape;3545;p2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6" name="Google Shape;3546;p2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7" name="Google Shape;3547;p2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8" name="Google Shape;3548;p2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9" name="Google Shape;3549;p2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0" name="Google Shape;3550;p2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1" name="Google Shape;3551;p2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2" name="Google Shape;3552;p2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3" name="Google Shape;3553;p2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4" name="Google Shape;3554;p2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5" name="Google Shape;3555;p2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6" name="Google Shape;3556;p2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7" name="Google Shape;3557;p2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8" name="Google Shape;3558;p2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9" name="Google Shape;3559;p2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0" name="Google Shape;3560;p2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1" name="Google Shape;3561;p2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2" name="Google Shape;3562;p2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3" name="Google Shape;3563;p2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4" name="Google Shape;3564;p2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5" name="Google Shape;3565;p2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6" name="Google Shape;3566;p2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7" name="Google Shape;3567;p2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8" name="Google Shape;3568;p2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9" name="Google Shape;3569;p2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70" name="Google Shape;3570;p24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3571" name="Google Shape;3571;p2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2" name="Google Shape;3572;p2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3" name="Google Shape;3573;p2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4" name="Google Shape;3574;p2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5" name="Google Shape;3575;p2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3576;p2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7" name="Google Shape;3577;p2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3578;p2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9" name="Google Shape;3579;p2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0" name="Google Shape;3580;p2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1" name="Google Shape;3581;p2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2" name="Google Shape;3582;p2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3" name="Google Shape;3583;p2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2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3585;p2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86" name="Google Shape;3586;p24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87" name="Google Shape;3587;p24"/>
          <p:cNvSpPr txBox="1">
            <a:spLocks noGrp="1"/>
          </p:cNvSpPr>
          <p:nvPr>
            <p:ph type="title"/>
          </p:nvPr>
        </p:nvSpPr>
        <p:spPr>
          <a:xfrm>
            <a:off x="2023925" y="1606416"/>
            <a:ext cx="208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588" name="Google Shape;3588;p24"/>
          <p:cNvSpPr txBox="1">
            <a:spLocks noGrp="1"/>
          </p:cNvSpPr>
          <p:nvPr>
            <p:ph type="subTitle" idx="1"/>
          </p:nvPr>
        </p:nvSpPr>
        <p:spPr>
          <a:xfrm>
            <a:off x="2023925" y="2036425"/>
            <a:ext cx="2082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9" name="Google Shape;3589;p24"/>
          <p:cNvSpPr txBox="1">
            <a:spLocks noGrp="1"/>
          </p:cNvSpPr>
          <p:nvPr>
            <p:ph type="title" idx="2"/>
          </p:nvPr>
        </p:nvSpPr>
        <p:spPr>
          <a:xfrm>
            <a:off x="6004868" y="1606416"/>
            <a:ext cx="208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590" name="Google Shape;3590;p24"/>
          <p:cNvSpPr txBox="1">
            <a:spLocks noGrp="1"/>
          </p:cNvSpPr>
          <p:nvPr>
            <p:ph type="subTitle" idx="3"/>
          </p:nvPr>
        </p:nvSpPr>
        <p:spPr>
          <a:xfrm>
            <a:off x="6004868" y="2036425"/>
            <a:ext cx="2082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1" name="Google Shape;3591;p24"/>
          <p:cNvSpPr txBox="1">
            <a:spLocks noGrp="1"/>
          </p:cNvSpPr>
          <p:nvPr>
            <p:ph type="title" idx="4"/>
          </p:nvPr>
        </p:nvSpPr>
        <p:spPr>
          <a:xfrm>
            <a:off x="2023925" y="3104341"/>
            <a:ext cx="208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592" name="Google Shape;3592;p24"/>
          <p:cNvSpPr txBox="1">
            <a:spLocks noGrp="1"/>
          </p:cNvSpPr>
          <p:nvPr>
            <p:ph type="subTitle" idx="5"/>
          </p:nvPr>
        </p:nvSpPr>
        <p:spPr>
          <a:xfrm>
            <a:off x="2023925" y="3534350"/>
            <a:ext cx="2082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3" name="Google Shape;3593;p24"/>
          <p:cNvSpPr txBox="1">
            <a:spLocks noGrp="1"/>
          </p:cNvSpPr>
          <p:nvPr>
            <p:ph type="title" idx="6"/>
          </p:nvPr>
        </p:nvSpPr>
        <p:spPr>
          <a:xfrm>
            <a:off x="6004868" y="3104341"/>
            <a:ext cx="208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594" name="Google Shape;3594;p24"/>
          <p:cNvSpPr txBox="1">
            <a:spLocks noGrp="1"/>
          </p:cNvSpPr>
          <p:nvPr>
            <p:ph type="subTitle" idx="7"/>
          </p:nvPr>
        </p:nvSpPr>
        <p:spPr>
          <a:xfrm>
            <a:off x="6004868" y="3534350"/>
            <a:ext cx="2082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5" name="Google Shape;3595;p24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oogle Shape;4130;p28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4131" name="Google Shape;4131;p2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132" name="Google Shape;4132;p2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3" name="Google Shape;4133;p2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4" name="Google Shape;4134;p2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5" name="Google Shape;4135;p2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6" name="Google Shape;4136;p2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2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8" name="Google Shape;4138;p2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9" name="Google Shape;4139;p2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0" name="Google Shape;4140;p2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1" name="Google Shape;4141;p2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2" name="Google Shape;4142;p2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3" name="Google Shape;4143;p2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4" name="Google Shape;4144;p2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5" name="Google Shape;4145;p2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6" name="Google Shape;4146;p2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7" name="Google Shape;4147;p2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8" name="Google Shape;4148;p2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9" name="Google Shape;4149;p2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0" name="Google Shape;4150;p2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1" name="Google Shape;4151;p2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2" name="Google Shape;4152;p2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3" name="Google Shape;4153;p2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4" name="Google Shape;4154;p2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5" name="Google Shape;4155;p2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6" name="Google Shape;4156;p2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7" name="Google Shape;4157;p2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8" name="Google Shape;4158;p2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9" name="Google Shape;4159;p2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0" name="Google Shape;4160;p2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1" name="Google Shape;4161;p2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2" name="Google Shape;4162;p2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3" name="Google Shape;4163;p2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2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2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6" name="Google Shape;4166;p2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7" name="Google Shape;4167;p2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8" name="Google Shape;4168;p2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9" name="Google Shape;4169;p2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0" name="Google Shape;4170;p2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1" name="Google Shape;4171;p2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2" name="Google Shape;4172;p2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3" name="Google Shape;4173;p2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4" name="Google Shape;4174;p2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5" name="Google Shape;4175;p2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6" name="Google Shape;4176;p2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7" name="Google Shape;4177;p2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8" name="Google Shape;4178;p2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9" name="Google Shape;4179;p2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0" name="Google Shape;4180;p2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1" name="Google Shape;4181;p2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2" name="Google Shape;4182;p2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3" name="Google Shape;4183;p2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4" name="Google Shape;4184;p2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5" name="Google Shape;4185;p2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6" name="Google Shape;4186;p2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7" name="Google Shape;4187;p2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8" name="Google Shape;4188;p2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9" name="Google Shape;4189;p2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0" name="Google Shape;4190;p2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1" name="Google Shape;4191;p2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2" name="Google Shape;4192;p2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3" name="Google Shape;4193;p2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4" name="Google Shape;4194;p2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5" name="Google Shape;4195;p2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6" name="Google Shape;4196;p2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7" name="Google Shape;4197;p2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8" name="Google Shape;4198;p2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9" name="Google Shape;4199;p2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0" name="Google Shape;4200;p2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1" name="Google Shape;4201;p2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2" name="Google Shape;4202;p2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3" name="Google Shape;4203;p2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4" name="Google Shape;4204;p2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5" name="Google Shape;4205;p2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6" name="Google Shape;4206;p2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7" name="Google Shape;4207;p2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8" name="Google Shape;4208;p2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9" name="Google Shape;4209;p2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0" name="Google Shape;4210;p2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1" name="Google Shape;4211;p2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2" name="Google Shape;4212;p2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3" name="Google Shape;4213;p2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4" name="Google Shape;4214;p2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5" name="Google Shape;4215;p2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16" name="Google Shape;4216;p2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7" name="Google Shape;4217;p2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8" name="Google Shape;4218;p2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9" name="Google Shape;4219;p2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0" name="Google Shape;4220;p2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95646" y="91975"/>
            <a:ext cx="8935160" cy="4933150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3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235" name="Google Shape;235;p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36" name="Google Shape;236;p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20" name="Google Shape;320;p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5" name="Google Shape;325;p3"/>
          <p:cNvGrpSpPr/>
          <p:nvPr/>
        </p:nvGrpSpPr>
        <p:grpSpPr>
          <a:xfrm flipH="1">
            <a:off x="449815" y="388975"/>
            <a:ext cx="8194702" cy="3456537"/>
            <a:chOff x="449815" y="388975"/>
            <a:chExt cx="8194702" cy="3456537"/>
          </a:xfrm>
        </p:grpSpPr>
        <p:sp>
          <p:nvSpPr>
            <p:cNvPr id="326" name="Google Shape;326;p3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3" name="Google Shape;333;p3"/>
          <p:cNvSpPr txBox="1">
            <a:spLocks noGrp="1"/>
          </p:cNvSpPr>
          <p:nvPr>
            <p:ph type="title"/>
          </p:nvPr>
        </p:nvSpPr>
        <p:spPr>
          <a:xfrm>
            <a:off x="1527525" y="2239000"/>
            <a:ext cx="60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4" name="Google Shape;334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3378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5" name="Google Shape;335;p3"/>
          <p:cNvSpPr txBox="1">
            <a:spLocks noGrp="1"/>
          </p:cNvSpPr>
          <p:nvPr>
            <p:ph type="subTitle" idx="1"/>
          </p:nvPr>
        </p:nvSpPr>
        <p:spPr>
          <a:xfrm>
            <a:off x="2391925" y="3865425"/>
            <a:ext cx="4360200" cy="4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6" name="Google Shape;336;p3"/>
          <p:cNvGrpSpPr/>
          <p:nvPr/>
        </p:nvGrpSpPr>
        <p:grpSpPr>
          <a:xfrm rot="-564852">
            <a:off x="735978" y="2251938"/>
            <a:ext cx="180333" cy="270118"/>
            <a:chOff x="1459800" y="1512500"/>
            <a:chExt cx="131625" cy="197100"/>
          </a:xfrm>
        </p:grpSpPr>
        <p:sp>
          <p:nvSpPr>
            <p:cNvPr id="337" name="Google Shape;337;p3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341;p3"/>
          <p:cNvGrpSpPr/>
          <p:nvPr/>
        </p:nvGrpSpPr>
        <p:grpSpPr>
          <a:xfrm>
            <a:off x="8130634" y="2352019"/>
            <a:ext cx="222100" cy="248393"/>
            <a:chOff x="4791500" y="4541438"/>
            <a:chExt cx="163225" cy="182575"/>
          </a:xfrm>
        </p:grpSpPr>
        <p:sp>
          <p:nvSpPr>
            <p:cNvPr id="342" name="Google Shape;342;p3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" name="Google Shape;344;p3"/>
          <p:cNvGrpSpPr/>
          <p:nvPr/>
        </p:nvGrpSpPr>
        <p:grpSpPr>
          <a:xfrm>
            <a:off x="1620692" y="3056833"/>
            <a:ext cx="192516" cy="227716"/>
            <a:chOff x="1824250" y="1008625"/>
            <a:chExt cx="144250" cy="170625"/>
          </a:xfrm>
        </p:grpSpPr>
        <p:sp>
          <p:nvSpPr>
            <p:cNvPr id="345" name="Google Shape;345;p3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"/>
          <p:cNvGrpSpPr/>
          <p:nvPr/>
        </p:nvGrpSpPr>
        <p:grpSpPr>
          <a:xfrm rot="-7762275">
            <a:off x="6323398" y="252229"/>
            <a:ext cx="939414" cy="1643966"/>
            <a:chOff x="7354581" y="3323800"/>
            <a:chExt cx="939478" cy="1644077"/>
          </a:xfrm>
        </p:grpSpPr>
        <p:sp>
          <p:nvSpPr>
            <p:cNvPr id="348" name="Google Shape;348;p3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3"/>
          <p:cNvGrpSpPr/>
          <p:nvPr/>
        </p:nvGrpSpPr>
        <p:grpSpPr>
          <a:xfrm rot="-3257869" flipH="1">
            <a:off x="570315" y="2958088"/>
            <a:ext cx="511668" cy="425180"/>
            <a:chOff x="3478568" y="540468"/>
            <a:chExt cx="511644" cy="425160"/>
          </a:xfrm>
        </p:grpSpPr>
        <p:sp>
          <p:nvSpPr>
            <p:cNvPr id="397" name="Google Shape;397;p3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3"/>
          <p:cNvGrpSpPr/>
          <p:nvPr/>
        </p:nvGrpSpPr>
        <p:grpSpPr>
          <a:xfrm rot="-5130198">
            <a:off x="978228" y="3609797"/>
            <a:ext cx="730331" cy="694787"/>
            <a:chOff x="435062" y="187598"/>
            <a:chExt cx="730347" cy="694803"/>
          </a:xfrm>
        </p:grpSpPr>
        <p:sp>
          <p:nvSpPr>
            <p:cNvPr id="413" name="Google Shape;413;p3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0" name="Google Shape;440;p3"/>
          <p:cNvGrpSpPr/>
          <p:nvPr/>
        </p:nvGrpSpPr>
        <p:grpSpPr>
          <a:xfrm>
            <a:off x="3982717" y="535008"/>
            <a:ext cx="192516" cy="227716"/>
            <a:chOff x="1824250" y="1008625"/>
            <a:chExt cx="144250" cy="170625"/>
          </a:xfrm>
        </p:grpSpPr>
        <p:sp>
          <p:nvSpPr>
            <p:cNvPr id="441" name="Google Shape;441;p3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3" name="Google Shape;443;p3"/>
          <p:cNvGrpSpPr/>
          <p:nvPr/>
        </p:nvGrpSpPr>
        <p:grpSpPr>
          <a:xfrm rot="1156882">
            <a:off x="7942373" y="3701641"/>
            <a:ext cx="180333" cy="270117"/>
            <a:chOff x="1459800" y="1512500"/>
            <a:chExt cx="131625" cy="197100"/>
          </a:xfrm>
        </p:grpSpPr>
        <p:sp>
          <p:nvSpPr>
            <p:cNvPr id="444" name="Google Shape;444;p3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4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450" name="Google Shape;450;p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51" name="Google Shape;451;p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35" name="Google Shape;535;p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0" name="Google Shape;540;p4"/>
          <p:cNvGrpSpPr/>
          <p:nvPr/>
        </p:nvGrpSpPr>
        <p:grpSpPr>
          <a:xfrm>
            <a:off x="95646" y="91975"/>
            <a:ext cx="8935160" cy="4933150"/>
            <a:chOff x="95646" y="91975"/>
            <a:chExt cx="8935160" cy="4933150"/>
          </a:xfrm>
        </p:grpSpPr>
        <p:sp>
          <p:nvSpPr>
            <p:cNvPr id="541" name="Google Shape;541;p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0" name="Google Shape;550;p4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551" name="Google Shape;551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3" name="Google Shape;553;p4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554" name="Google Shape;554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6" name="Google Shape;556;p4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557" name="Google Shape;557;p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4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565" name="Google Shape;565;p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2" name="Google Shape;592;p4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593" name="Google Shape;593;p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8" name="Google Shape;60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"/>
          <p:cNvSpPr txBox="1">
            <a:spLocks noGrp="1"/>
          </p:cNvSpPr>
          <p:nvPr>
            <p:ph type="body" idx="1"/>
          </p:nvPr>
        </p:nvSpPr>
        <p:spPr>
          <a:xfrm>
            <a:off x="720000" y="1129275"/>
            <a:ext cx="7704000" cy="3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✱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5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612" name="Google Shape;612;p5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613" name="Google Shape;613;p5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4" name="Google Shape;614;p5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5" name="Google Shape;615;p5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5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5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5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5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5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5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5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5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5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5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5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5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5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9" name="Google Shape;629;p5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0" name="Google Shape;630;p5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1" name="Google Shape;631;p5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5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5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5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5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6" name="Google Shape;636;p5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5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5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5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5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5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5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5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5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5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5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5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8" name="Google Shape;648;p5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9" name="Google Shape;649;p5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5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5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5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5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5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5" name="Google Shape;655;p5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6" name="Google Shape;656;p5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7" name="Google Shape;657;p5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8" name="Google Shape;658;p5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9" name="Google Shape;659;p5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0" name="Google Shape;660;p5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1" name="Google Shape;661;p5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2" name="Google Shape;662;p5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5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5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5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5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5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5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9" name="Google Shape;669;p5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0" name="Google Shape;670;p5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1" name="Google Shape;671;p5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2" name="Google Shape;672;p5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3" name="Google Shape;673;p5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4" name="Google Shape;674;p5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5" name="Google Shape;675;p5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6" name="Google Shape;676;p5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7" name="Google Shape;677;p5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5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5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5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5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5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5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5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5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5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5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5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5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5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5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5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5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5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5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5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7" name="Google Shape;697;p5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5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5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5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5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02" name="Google Shape;702;p5"/>
          <p:cNvGrpSpPr/>
          <p:nvPr/>
        </p:nvGrpSpPr>
        <p:grpSpPr>
          <a:xfrm>
            <a:off x="70944" y="91975"/>
            <a:ext cx="8973517" cy="4933150"/>
            <a:chOff x="70944" y="91975"/>
            <a:chExt cx="8973517" cy="4933150"/>
          </a:xfrm>
        </p:grpSpPr>
        <p:sp>
          <p:nvSpPr>
            <p:cNvPr id="703" name="Google Shape;703;p5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5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5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2" name="Google Shape;712;p5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713" name="Google Shape;713;p5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5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5" name="Google Shape;715;p5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716" name="Google Shape;716;p5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5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8" name="Google Shape;718;p5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719" name="Google Shape;719;p5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5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1" name="Google Shape;721;p5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722" name="Google Shape;722;p5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5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5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6" name="Google Shape;726;p5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727" name="Google Shape;727;p5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5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5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5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5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5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5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5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5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5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5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5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5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5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5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5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5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5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4" name="Google Shape;754;p5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755" name="Google Shape;755;p5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5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5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5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5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5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5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5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5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5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5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5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5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5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5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0" name="Google Shape;770;p5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1" name="Google Shape;771;p5"/>
          <p:cNvSpPr txBox="1">
            <a:spLocks noGrp="1"/>
          </p:cNvSpPr>
          <p:nvPr>
            <p:ph type="subTitle" idx="1"/>
          </p:nvPr>
        </p:nvSpPr>
        <p:spPr>
          <a:xfrm>
            <a:off x="1290750" y="23076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Modak"/>
                <a:ea typeface="Modak"/>
                <a:cs typeface="Modak"/>
                <a:sym typeface="Moda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2" name="Google Shape;772;p5"/>
          <p:cNvSpPr txBox="1">
            <a:spLocks noGrp="1"/>
          </p:cNvSpPr>
          <p:nvPr>
            <p:ph type="subTitle" idx="2"/>
          </p:nvPr>
        </p:nvSpPr>
        <p:spPr>
          <a:xfrm>
            <a:off x="4945625" y="23076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Modak"/>
                <a:ea typeface="Modak"/>
                <a:cs typeface="Modak"/>
                <a:sym typeface="Moda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3" name="Google Shape;773;p5"/>
          <p:cNvSpPr txBox="1">
            <a:spLocks noGrp="1"/>
          </p:cNvSpPr>
          <p:nvPr>
            <p:ph type="subTitle" idx="3"/>
          </p:nvPr>
        </p:nvSpPr>
        <p:spPr>
          <a:xfrm>
            <a:off x="1400100" y="2845475"/>
            <a:ext cx="2688900" cy="9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5"/>
          <p:cNvSpPr txBox="1">
            <a:spLocks noGrp="1"/>
          </p:cNvSpPr>
          <p:nvPr>
            <p:ph type="subTitle" idx="4"/>
          </p:nvPr>
        </p:nvSpPr>
        <p:spPr>
          <a:xfrm>
            <a:off x="5054950" y="2845475"/>
            <a:ext cx="2688900" cy="9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7" name="Google Shape;777;p6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778" name="Google Shape;778;p6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779" name="Google Shape;779;p6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6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6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6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6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4" name="Google Shape;784;p6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5" name="Google Shape;785;p6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6" name="Google Shape;786;p6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7" name="Google Shape;787;p6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8" name="Google Shape;788;p6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9" name="Google Shape;789;p6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0" name="Google Shape;790;p6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1" name="Google Shape;791;p6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2" name="Google Shape;792;p6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3" name="Google Shape;793;p6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4" name="Google Shape;794;p6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5" name="Google Shape;795;p6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6" name="Google Shape;796;p6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7" name="Google Shape;797;p6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8" name="Google Shape;798;p6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9" name="Google Shape;799;p6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0" name="Google Shape;800;p6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1" name="Google Shape;801;p6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2" name="Google Shape;802;p6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3" name="Google Shape;803;p6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4" name="Google Shape;804;p6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5" name="Google Shape;805;p6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6" name="Google Shape;806;p6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7" name="Google Shape;807;p6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8" name="Google Shape;808;p6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9" name="Google Shape;809;p6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0" name="Google Shape;810;p6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1" name="Google Shape;811;p6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2" name="Google Shape;812;p6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3" name="Google Shape;813;p6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4" name="Google Shape;814;p6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5" name="Google Shape;815;p6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6" name="Google Shape;816;p6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7" name="Google Shape;817;p6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8" name="Google Shape;818;p6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9" name="Google Shape;819;p6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0" name="Google Shape;820;p6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1" name="Google Shape;821;p6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2" name="Google Shape;822;p6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3" name="Google Shape;823;p6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4" name="Google Shape;824;p6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5" name="Google Shape;825;p6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6" name="Google Shape;826;p6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7" name="Google Shape;827;p6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8" name="Google Shape;828;p6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9" name="Google Shape;829;p6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0" name="Google Shape;830;p6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1" name="Google Shape;831;p6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2" name="Google Shape;832;p6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3" name="Google Shape;833;p6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4" name="Google Shape;834;p6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5" name="Google Shape;835;p6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6" name="Google Shape;836;p6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7" name="Google Shape;837;p6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8" name="Google Shape;838;p6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9" name="Google Shape;839;p6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0" name="Google Shape;840;p6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1" name="Google Shape;841;p6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2" name="Google Shape;842;p6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3" name="Google Shape;843;p6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4" name="Google Shape;844;p6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5" name="Google Shape;845;p6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6" name="Google Shape;846;p6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7" name="Google Shape;847;p6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8" name="Google Shape;848;p6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9" name="Google Shape;849;p6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0" name="Google Shape;850;p6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1" name="Google Shape;851;p6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2" name="Google Shape;852;p6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3" name="Google Shape;853;p6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4" name="Google Shape;854;p6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5" name="Google Shape;855;p6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6" name="Google Shape;856;p6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6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6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6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6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6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6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63" name="Google Shape;863;p6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6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6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6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6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68" name="Google Shape;868;p6"/>
          <p:cNvGrpSpPr/>
          <p:nvPr/>
        </p:nvGrpSpPr>
        <p:grpSpPr>
          <a:xfrm>
            <a:off x="95646" y="91975"/>
            <a:ext cx="8935160" cy="4933150"/>
            <a:chOff x="95646" y="91975"/>
            <a:chExt cx="8935160" cy="4933150"/>
          </a:xfrm>
        </p:grpSpPr>
        <p:sp>
          <p:nvSpPr>
            <p:cNvPr id="869" name="Google Shape;869;p6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6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6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8" name="Google Shape;878;p6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879" name="Google Shape;879;p6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6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1" name="Google Shape;881;p6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882" name="Google Shape;882;p6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6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2" name="Google Shape;892;p6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893" name="Google Shape;893;p6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6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6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6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6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6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6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6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6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6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6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6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6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6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6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6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6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6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6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0" name="Google Shape;920;p6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921" name="Google Shape;921;p6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6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6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6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6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6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6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6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6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6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6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6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6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6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6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36" name="Google Shape;9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1" name="Google Shape;1591;p13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1592" name="Google Shape;1592;p1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593" name="Google Shape;1593;p1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4" name="Google Shape;1594;p1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5" name="Google Shape;1595;p1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6" name="Google Shape;1596;p1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7" name="Google Shape;1597;p1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8" name="Google Shape;1598;p1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9" name="Google Shape;1599;p1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0" name="Google Shape;1600;p1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1" name="Google Shape;1601;p1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2" name="Google Shape;1602;p1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3" name="Google Shape;1603;p1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4" name="Google Shape;1604;p1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5" name="Google Shape;1605;p1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6" name="Google Shape;1606;p1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7" name="Google Shape;1607;p1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8" name="Google Shape;1608;p1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9" name="Google Shape;1609;p1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0" name="Google Shape;1610;p1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1" name="Google Shape;1611;p1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2" name="Google Shape;1612;p1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3" name="Google Shape;1613;p1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4" name="Google Shape;1614;p1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5" name="Google Shape;1615;p1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6" name="Google Shape;1616;p1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7" name="Google Shape;1617;p1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8" name="Google Shape;1618;p1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9" name="Google Shape;1619;p1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0" name="Google Shape;1620;p1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1" name="Google Shape;1621;p1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2" name="Google Shape;1622;p1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3" name="Google Shape;1623;p1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4" name="Google Shape;1624;p1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5" name="Google Shape;1625;p1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6" name="Google Shape;1626;p1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7" name="Google Shape;1627;p1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8" name="Google Shape;1628;p1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9" name="Google Shape;1629;p1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0" name="Google Shape;1630;p1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1" name="Google Shape;1631;p1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2" name="Google Shape;1632;p1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3" name="Google Shape;1633;p1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4" name="Google Shape;1634;p1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5" name="Google Shape;1635;p1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6" name="Google Shape;1636;p1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7" name="Google Shape;1637;p1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8" name="Google Shape;1638;p1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9" name="Google Shape;1639;p1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0" name="Google Shape;1640;p1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1" name="Google Shape;1641;p1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2" name="Google Shape;1642;p1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3" name="Google Shape;1643;p1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4" name="Google Shape;1644;p1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5" name="Google Shape;1645;p1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6" name="Google Shape;1646;p1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7" name="Google Shape;1647;p1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8" name="Google Shape;1648;p1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9" name="Google Shape;1649;p1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0" name="Google Shape;1650;p1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1" name="Google Shape;1651;p1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2" name="Google Shape;1652;p1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3" name="Google Shape;1653;p1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4" name="Google Shape;1654;p1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5" name="Google Shape;1655;p1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6" name="Google Shape;1656;p1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7" name="Google Shape;1657;p1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8" name="Google Shape;1658;p1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9" name="Google Shape;1659;p1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0" name="Google Shape;1660;p1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1" name="Google Shape;1661;p1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2" name="Google Shape;1662;p1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3" name="Google Shape;1663;p1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4" name="Google Shape;1664;p1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5" name="Google Shape;1665;p1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6" name="Google Shape;1666;p1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7" name="Google Shape;1667;p1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8" name="Google Shape;1668;p1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9" name="Google Shape;1669;p1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0" name="Google Shape;1670;p1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1" name="Google Shape;1671;p1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2" name="Google Shape;1672;p1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3" name="Google Shape;1673;p1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4" name="Google Shape;1674;p1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5" name="Google Shape;1675;p1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6" name="Google Shape;1676;p1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677" name="Google Shape;1677;p1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8" name="Google Shape;1678;p1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9" name="Google Shape;1679;p1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0" name="Google Shape;1680;p1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1" name="Google Shape;1681;p1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82" name="Google Shape;1682;p13"/>
          <p:cNvGrpSpPr/>
          <p:nvPr/>
        </p:nvGrpSpPr>
        <p:grpSpPr>
          <a:xfrm>
            <a:off x="70944" y="91975"/>
            <a:ext cx="8973517" cy="4933150"/>
            <a:chOff x="70944" y="91975"/>
            <a:chExt cx="8973517" cy="4933150"/>
          </a:xfrm>
        </p:grpSpPr>
        <p:sp>
          <p:nvSpPr>
            <p:cNvPr id="1683" name="Google Shape;1683;p13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3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86" name="Google Shape;1686;p13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1687" name="Google Shape;1687;p13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13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13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13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1" name="Google Shape;1691;p13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1692" name="Google Shape;1692;p13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13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13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13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13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13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13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13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13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13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13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13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13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13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13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13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13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13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13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13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13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13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13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13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13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13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13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19" name="Google Shape;1719;p13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3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21" name="Google Shape;1721;p13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1722" name="Google Shape;1722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4" name="Google Shape;1724;p13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1725" name="Google Shape;1725;p13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13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7" name="Google Shape;1727;p13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1728" name="Google Shape;1728;p13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13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13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13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13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13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13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13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13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13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13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13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13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13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13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43" name="Google Shape;1743;p13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3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3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3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7" name="Google Shape;1747;p13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1748" name="Google Shape;1748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50" name="Google Shape;1750;p13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1" name="Google Shape;1751;p13"/>
          <p:cNvSpPr txBox="1">
            <a:spLocks noGrp="1"/>
          </p:cNvSpPr>
          <p:nvPr>
            <p:ph type="title"/>
          </p:nvPr>
        </p:nvSpPr>
        <p:spPr>
          <a:xfrm>
            <a:off x="1605200" y="17124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52" name="Google Shape;1752;p13"/>
          <p:cNvSpPr txBox="1">
            <a:spLocks noGrp="1"/>
          </p:cNvSpPr>
          <p:nvPr>
            <p:ph type="title" idx="2" hasCustomPrompt="1"/>
          </p:nvPr>
        </p:nvSpPr>
        <p:spPr>
          <a:xfrm>
            <a:off x="2135750" y="1408600"/>
            <a:ext cx="12753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53" name="Google Shape;1753;p13"/>
          <p:cNvSpPr txBox="1">
            <a:spLocks noGrp="1"/>
          </p:cNvSpPr>
          <p:nvPr>
            <p:ph type="subTitle" idx="1"/>
          </p:nvPr>
        </p:nvSpPr>
        <p:spPr>
          <a:xfrm>
            <a:off x="1605200" y="20922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4" name="Google Shape;1754;p13"/>
          <p:cNvSpPr txBox="1">
            <a:spLocks noGrp="1"/>
          </p:cNvSpPr>
          <p:nvPr>
            <p:ph type="title" idx="3"/>
          </p:nvPr>
        </p:nvSpPr>
        <p:spPr>
          <a:xfrm>
            <a:off x="5202400" y="17124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55" name="Google Shape;1755;p13"/>
          <p:cNvSpPr txBox="1">
            <a:spLocks noGrp="1"/>
          </p:cNvSpPr>
          <p:nvPr>
            <p:ph type="title" idx="4" hasCustomPrompt="1"/>
          </p:nvPr>
        </p:nvSpPr>
        <p:spPr>
          <a:xfrm>
            <a:off x="5732950" y="1408600"/>
            <a:ext cx="12753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56" name="Google Shape;1756;p13"/>
          <p:cNvSpPr txBox="1">
            <a:spLocks noGrp="1"/>
          </p:cNvSpPr>
          <p:nvPr>
            <p:ph type="subTitle" idx="5"/>
          </p:nvPr>
        </p:nvSpPr>
        <p:spPr>
          <a:xfrm>
            <a:off x="5202400" y="20922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13"/>
          <p:cNvSpPr txBox="1">
            <a:spLocks noGrp="1"/>
          </p:cNvSpPr>
          <p:nvPr>
            <p:ph type="title" idx="6"/>
          </p:nvPr>
        </p:nvSpPr>
        <p:spPr>
          <a:xfrm>
            <a:off x="1605200" y="351433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58" name="Google Shape;1758;p13"/>
          <p:cNvSpPr txBox="1">
            <a:spLocks noGrp="1"/>
          </p:cNvSpPr>
          <p:nvPr>
            <p:ph type="title" idx="7" hasCustomPrompt="1"/>
          </p:nvPr>
        </p:nvSpPr>
        <p:spPr>
          <a:xfrm>
            <a:off x="2135750" y="3210575"/>
            <a:ext cx="12753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59" name="Google Shape;1759;p13"/>
          <p:cNvSpPr txBox="1">
            <a:spLocks noGrp="1"/>
          </p:cNvSpPr>
          <p:nvPr>
            <p:ph type="subTitle" idx="8"/>
          </p:nvPr>
        </p:nvSpPr>
        <p:spPr>
          <a:xfrm>
            <a:off x="1605200" y="38832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0" name="Google Shape;1760;p13"/>
          <p:cNvSpPr txBox="1">
            <a:spLocks noGrp="1"/>
          </p:cNvSpPr>
          <p:nvPr>
            <p:ph type="title" idx="9"/>
          </p:nvPr>
        </p:nvSpPr>
        <p:spPr>
          <a:xfrm>
            <a:off x="5202400" y="351433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61" name="Google Shape;1761;p13"/>
          <p:cNvSpPr txBox="1">
            <a:spLocks noGrp="1"/>
          </p:cNvSpPr>
          <p:nvPr>
            <p:ph type="title" idx="13" hasCustomPrompt="1"/>
          </p:nvPr>
        </p:nvSpPr>
        <p:spPr>
          <a:xfrm>
            <a:off x="5732950" y="3210575"/>
            <a:ext cx="12753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62" name="Google Shape;1762;p13"/>
          <p:cNvSpPr txBox="1">
            <a:spLocks noGrp="1"/>
          </p:cNvSpPr>
          <p:nvPr>
            <p:ph type="subTitle" idx="14"/>
          </p:nvPr>
        </p:nvSpPr>
        <p:spPr>
          <a:xfrm>
            <a:off x="5202400" y="38832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3" name="Google Shape;17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5" name="Google Shape;1985;p15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1986" name="Google Shape;1986;p15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987" name="Google Shape;1987;p15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8" name="Google Shape;1988;p15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9" name="Google Shape;1989;p15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0" name="Google Shape;1990;p15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1" name="Google Shape;1991;p15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2" name="Google Shape;1992;p15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3" name="Google Shape;1993;p15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4" name="Google Shape;1994;p15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5" name="Google Shape;1995;p15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6" name="Google Shape;1996;p15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7" name="Google Shape;1997;p15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8" name="Google Shape;1998;p15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9" name="Google Shape;1999;p15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0" name="Google Shape;2000;p15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1" name="Google Shape;2001;p15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2" name="Google Shape;2002;p15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15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15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15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15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15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8" name="Google Shape;2008;p15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9" name="Google Shape;2009;p15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0" name="Google Shape;2010;p15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1" name="Google Shape;2011;p15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2" name="Google Shape;2012;p15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3" name="Google Shape;2013;p15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4" name="Google Shape;2014;p15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5" name="Google Shape;2015;p15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6" name="Google Shape;2016;p15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7" name="Google Shape;2017;p15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8" name="Google Shape;2018;p15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9" name="Google Shape;2019;p15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0" name="Google Shape;2020;p15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1" name="Google Shape;2021;p15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2" name="Google Shape;2022;p15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3" name="Google Shape;2023;p15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4" name="Google Shape;2024;p15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5" name="Google Shape;2025;p15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6" name="Google Shape;2026;p15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7" name="Google Shape;2027;p15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8" name="Google Shape;2028;p15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9" name="Google Shape;2029;p15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0" name="Google Shape;2030;p15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1" name="Google Shape;2031;p15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2" name="Google Shape;2032;p15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3" name="Google Shape;2033;p15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4" name="Google Shape;2034;p15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5" name="Google Shape;2035;p15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6" name="Google Shape;2036;p15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15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8" name="Google Shape;2038;p15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9" name="Google Shape;2039;p15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0" name="Google Shape;2040;p15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1" name="Google Shape;2041;p15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2" name="Google Shape;2042;p15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3" name="Google Shape;2043;p15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4" name="Google Shape;2044;p15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5" name="Google Shape;2045;p15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6" name="Google Shape;2046;p15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7" name="Google Shape;2047;p15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15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15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15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15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15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15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15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15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6" name="Google Shape;2056;p15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7" name="Google Shape;2057;p15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8" name="Google Shape;2058;p15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15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0" name="Google Shape;2060;p15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1" name="Google Shape;2061;p15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2" name="Google Shape;2062;p15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3" name="Google Shape;2063;p15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4" name="Google Shape;2064;p15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5" name="Google Shape;2065;p15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6" name="Google Shape;2066;p15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7" name="Google Shape;2067;p15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8" name="Google Shape;2068;p15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9" name="Google Shape;2069;p15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0" name="Google Shape;2070;p15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071" name="Google Shape;2071;p15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2" name="Google Shape;2072;p15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3" name="Google Shape;2073;p15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4" name="Google Shape;2074;p15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5" name="Google Shape;2075;p15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76" name="Google Shape;2076;p15"/>
          <p:cNvGrpSpPr/>
          <p:nvPr/>
        </p:nvGrpSpPr>
        <p:grpSpPr>
          <a:xfrm>
            <a:off x="449815" y="388975"/>
            <a:ext cx="8194702" cy="3456537"/>
            <a:chOff x="449815" y="388975"/>
            <a:chExt cx="8194702" cy="3456537"/>
          </a:xfrm>
        </p:grpSpPr>
        <p:sp>
          <p:nvSpPr>
            <p:cNvPr id="2077" name="Google Shape;2077;p15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5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5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5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5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5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5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4" name="Google Shape;2084;p15"/>
          <p:cNvSpPr/>
          <p:nvPr/>
        </p:nvSpPr>
        <p:spPr>
          <a:xfrm>
            <a:off x="2234726" y="3748125"/>
            <a:ext cx="4674558" cy="654757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15"/>
          <p:cNvSpPr txBox="1">
            <a:spLocks noGrp="1"/>
          </p:cNvSpPr>
          <p:nvPr>
            <p:ph type="title"/>
          </p:nvPr>
        </p:nvSpPr>
        <p:spPr>
          <a:xfrm>
            <a:off x="2781450" y="3950400"/>
            <a:ext cx="3581100" cy="25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86" name="Google Shape;2086;p15"/>
          <p:cNvSpPr txBox="1">
            <a:spLocks noGrp="1"/>
          </p:cNvSpPr>
          <p:nvPr>
            <p:ph type="subTitle" idx="1"/>
          </p:nvPr>
        </p:nvSpPr>
        <p:spPr>
          <a:xfrm>
            <a:off x="1458150" y="1415673"/>
            <a:ext cx="62277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2087" name="Google Shape;2087;p15"/>
          <p:cNvGrpSpPr/>
          <p:nvPr/>
        </p:nvGrpSpPr>
        <p:grpSpPr>
          <a:xfrm>
            <a:off x="715096" y="465357"/>
            <a:ext cx="401631" cy="449189"/>
            <a:chOff x="4791500" y="4541438"/>
            <a:chExt cx="163225" cy="182575"/>
          </a:xfrm>
        </p:grpSpPr>
        <p:sp>
          <p:nvSpPr>
            <p:cNvPr id="2088" name="Google Shape;2088;p15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5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0" name="Google Shape;2090;p15"/>
          <p:cNvGrpSpPr/>
          <p:nvPr/>
        </p:nvGrpSpPr>
        <p:grpSpPr>
          <a:xfrm rot="-1540536">
            <a:off x="541554" y="955825"/>
            <a:ext cx="333319" cy="499282"/>
            <a:chOff x="1459800" y="1512500"/>
            <a:chExt cx="131625" cy="197100"/>
          </a:xfrm>
        </p:grpSpPr>
        <p:sp>
          <p:nvSpPr>
            <p:cNvPr id="2091" name="Google Shape;2091;p15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5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4019059">
            <a:off x="1191141" y="820016"/>
            <a:ext cx="310317" cy="367056"/>
            <a:chOff x="1824250" y="1008625"/>
            <a:chExt cx="144250" cy="170625"/>
          </a:xfrm>
        </p:grpSpPr>
        <p:sp>
          <p:nvSpPr>
            <p:cNvPr id="2096" name="Google Shape;2096;p15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8" name="Google Shape;2098;p15"/>
          <p:cNvGrpSpPr/>
          <p:nvPr/>
        </p:nvGrpSpPr>
        <p:grpSpPr>
          <a:xfrm rot="6885081" flipH="1">
            <a:off x="1851098" y="320828"/>
            <a:ext cx="636926" cy="529265"/>
            <a:chOff x="3478568" y="540468"/>
            <a:chExt cx="511644" cy="425160"/>
          </a:xfrm>
        </p:grpSpPr>
        <p:sp>
          <p:nvSpPr>
            <p:cNvPr id="2099" name="Google Shape;2099;p15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5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5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5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5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5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5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5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5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5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5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5" name="Google Shape;2115;p16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2116" name="Google Shape;2116;p16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117" name="Google Shape;2117;p16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8" name="Google Shape;2118;p16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9" name="Google Shape;2119;p16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0" name="Google Shape;2120;p16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1" name="Google Shape;2121;p16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2" name="Google Shape;2122;p16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3" name="Google Shape;2123;p16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4" name="Google Shape;2124;p16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5" name="Google Shape;2125;p16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6" name="Google Shape;2126;p16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7" name="Google Shape;2127;p16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8" name="Google Shape;2128;p16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9" name="Google Shape;2129;p16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0" name="Google Shape;2130;p16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1" name="Google Shape;2131;p16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2" name="Google Shape;2132;p16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3" name="Google Shape;2133;p16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4" name="Google Shape;2134;p16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5" name="Google Shape;2135;p16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6" name="Google Shape;2136;p16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7" name="Google Shape;2137;p16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8" name="Google Shape;2138;p16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9" name="Google Shape;2139;p16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0" name="Google Shape;2140;p16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1" name="Google Shape;2141;p16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2" name="Google Shape;2142;p16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3" name="Google Shape;2143;p16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4" name="Google Shape;2144;p16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5" name="Google Shape;2145;p16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6" name="Google Shape;2146;p16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7" name="Google Shape;2147;p16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8" name="Google Shape;2148;p16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9" name="Google Shape;2149;p16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0" name="Google Shape;2150;p16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1" name="Google Shape;2151;p16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2" name="Google Shape;2152;p16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3" name="Google Shape;2153;p16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4" name="Google Shape;2154;p16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5" name="Google Shape;2155;p16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6" name="Google Shape;2156;p16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7" name="Google Shape;2157;p16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8" name="Google Shape;2158;p16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9" name="Google Shape;2159;p16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0" name="Google Shape;2160;p16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1" name="Google Shape;2161;p16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2" name="Google Shape;2162;p16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3" name="Google Shape;2163;p16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4" name="Google Shape;2164;p16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5" name="Google Shape;2165;p16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6" name="Google Shape;2166;p16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7" name="Google Shape;2167;p16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8" name="Google Shape;2168;p16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9" name="Google Shape;2169;p16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0" name="Google Shape;2170;p16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1" name="Google Shape;2171;p16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2" name="Google Shape;2172;p16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3" name="Google Shape;2173;p16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4" name="Google Shape;2174;p16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5" name="Google Shape;2175;p16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6" name="Google Shape;2176;p16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7" name="Google Shape;2177;p16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8" name="Google Shape;2178;p16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9" name="Google Shape;2179;p16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0" name="Google Shape;2180;p16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1" name="Google Shape;2181;p16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2" name="Google Shape;2182;p16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3" name="Google Shape;2183;p16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4" name="Google Shape;2184;p16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5" name="Google Shape;2185;p16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6" name="Google Shape;2186;p16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7" name="Google Shape;2187;p16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8" name="Google Shape;2188;p16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9" name="Google Shape;2189;p16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0" name="Google Shape;2190;p16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1" name="Google Shape;2191;p16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2" name="Google Shape;2192;p16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3" name="Google Shape;2193;p16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4" name="Google Shape;2194;p16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5" name="Google Shape;2195;p16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6" name="Google Shape;2196;p16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7" name="Google Shape;2197;p16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8" name="Google Shape;2198;p16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9" name="Google Shape;2199;p16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0" name="Google Shape;2200;p16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201" name="Google Shape;2201;p16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2" name="Google Shape;2202;p16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3" name="Google Shape;2203;p16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4" name="Google Shape;2204;p16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5" name="Google Shape;2205;p16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206" name="Google Shape;2206;p16"/>
          <p:cNvGrpSpPr/>
          <p:nvPr/>
        </p:nvGrpSpPr>
        <p:grpSpPr>
          <a:xfrm>
            <a:off x="95646" y="91975"/>
            <a:ext cx="8935160" cy="4933150"/>
            <a:chOff x="95646" y="91975"/>
            <a:chExt cx="8935160" cy="4933150"/>
          </a:xfrm>
        </p:grpSpPr>
        <p:sp>
          <p:nvSpPr>
            <p:cNvPr id="2207" name="Google Shape;2207;p16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6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6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6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6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6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6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6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6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6" name="Google Shape;2216;p16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2217" name="Google Shape;2217;p16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16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9" name="Google Shape;2219;p16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2220" name="Google Shape;2220;p16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16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2" name="Google Shape;2222;p16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2223" name="Google Shape;2223;p16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16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5" name="Google Shape;2225;p16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2226" name="Google Shape;2226;p16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16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16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16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0" name="Google Shape;2230;p16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2231" name="Google Shape;2231;p16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16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16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16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16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16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16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16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16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16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16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16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16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16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16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16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16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16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16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16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16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16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16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16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16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16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16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8" name="Google Shape;2258;p16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2259" name="Google Shape;2259;p16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16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16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16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16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16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16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16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16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16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16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16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16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16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16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74" name="Google Shape;2274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6" name="Google Shape;2276;p17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2277" name="Google Shape;2277;p17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278" name="Google Shape;2278;p17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9" name="Google Shape;2279;p17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0" name="Google Shape;2280;p17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1" name="Google Shape;2281;p17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2" name="Google Shape;2282;p17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3" name="Google Shape;2283;p17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4" name="Google Shape;2284;p17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5" name="Google Shape;2285;p17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6" name="Google Shape;2286;p17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7" name="Google Shape;2287;p17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8" name="Google Shape;2288;p17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9" name="Google Shape;2289;p17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0" name="Google Shape;2290;p17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1" name="Google Shape;2291;p17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2" name="Google Shape;2292;p17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3" name="Google Shape;2293;p17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4" name="Google Shape;2294;p17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5" name="Google Shape;2295;p17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6" name="Google Shape;2296;p17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7" name="Google Shape;2297;p17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8" name="Google Shape;2298;p17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9" name="Google Shape;2299;p17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0" name="Google Shape;2300;p17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1" name="Google Shape;2301;p17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2" name="Google Shape;2302;p17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3" name="Google Shape;2303;p17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4" name="Google Shape;2304;p17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5" name="Google Shape;2305;p17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6" name="Google Shape;2306;p17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7" name="Google Shape;2307;p17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8" name="Google Shape;2308;p17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9" name="Google Shape;2309;p17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0" name="Google Shape;2310;p17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1" name="Google Shape;2311;p17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2" name="Google Shape;2312;p17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3" name="Google Shape;2313;p17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4" name="Google Shape;2314;p17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5" name="Google Shape;2315;p17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6" name="Google Shape;2316;p17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7" name="Google Shape;2317;p17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8" name="Google Shape;2318;p17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9" name="Google Shape;2319;p17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0" name="Google Shape;2320;p17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1" name="Google Shape;2321;p17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2" name="Google Shape;2322;p17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3" name="Google Shape;2323;p17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4" name="Google Shape;2324;p17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5" name="Google Shape;2325;p17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6" name="Google Shape;2326;p17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7" name="Google Shape;2327;p17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8" name="Google Shape;2328;p17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9" name="Google Shape;2329;p17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0" name="Google Shape;2330;p17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1" name="Google Shape;2331;p17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2" name="Google Shape;2332;p17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3" name="Google Shape;2333;p17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4" name="Google Shape;2334;p17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5" name="Google Shape;2335;p17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6" name="Google Shape;2336;p17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7" name="Google Shape;2337;p17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8" name="Google Shape;2338;p17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9" name="Google Shape;2339;p17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0" name="Google Shape;2340;p17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1" name="Google Shape;2341;p17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2" name="Google Shape;2342;p17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3" name="Google Shape;2343;p17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4" name="Google Shape;2344;p17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5" name="Google Shape;2345;p17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6" name="Google Shape;2346;p17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7" name="Google Shape;2347;p17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8" name="Google Shape;2348;p17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9" name="Google Shape;2349;p17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0" name="Google Shape;2350;p17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1" name="Google Shape;2351;p17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2" name="Google Shape;2352;p17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3" name="Google Shape;2353;p17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4" name="Google Shape;2354;p17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5" name="Google Shape;2355;p17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6" name="Google Shape;2356;p17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7" name="Google Shape;2357;p17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8" name="Google Shape;2358;p17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9" name="Google Shape;2359;p17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0" name="Google Shape;2360;p17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1" name="Google Shape;2361;p17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362" name="Google Shape;2362;p17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3" name="Google Shape;2363;p17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4" name="Google Shape;2364;p17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5" name="Google Shape;2365;p17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6" name="Google Shape;2366;p17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67" name="Google Shape;2367;p17"/>
          <p:cNvGrpSpPr/>
          <p:nvPr/>
        </p:nvGrpSpPr>
        <p:grpSpPr>
          <a:xfrm>
            <a:off x="70944" y="91975"/>
            <a:ext cx="8973517" cy="4933150"/>
            <a:chOff x="70944" y="91975"/>
            <a:chExt cx="8973517" cy="4933150"/>
          </a:xfrm>
        </p:grpSpPr>
        <p:sp>
          <p:nvSpPr>
            <p:cNvPr id="2368" name="Google Shape;2368;p17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7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7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7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7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7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7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7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7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77" name="Google Shape;2377;p17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2378" name="Google Shape;2378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0" name="Google Shape;2380;p17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2381" name="Google Shape;2381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3" name="Google Shape;2383;p17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2384" name="Google Shape;2384;p17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17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6" name="Google Shape;2386;p17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2387" name="Google Shape;2387;p17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17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17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17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1" name="Google Shape;2391;p17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2392" name="Google Shape;2392;p17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17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17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17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17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17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17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17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17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17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17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17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17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17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17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17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17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17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17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17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17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17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17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17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17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17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17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19" name="Google Shape;2419;p17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2420" name="Google Shape;2420;p17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17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17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17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17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17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17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17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17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17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17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17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17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17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17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35" name="Google Shape;2435;p17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6" name="Google Shape;2436;p17"/>
          <p:cNvSpPr txBox="1">
            <a:spLocks noGrp="1"/>
          </p:cNvSpPr>
          <p:nvPr>
            <p:ph type="subTitle" idx="1"/>
          </p:nvPr>
        </p:nvSpPr>
        <p:spPr>
          <a:xfrm>
            <a:off x="715100" y="2706013"/>
            <a:ext cx="2907600" cy="13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7" name="Google Shape;2437;p17"/>
          <p:cNvSpPr txBox="1">
            <a:spLocks noGrp="1"/>
          </p:cNvSpPr>
          <p:nvPr>
            <p:ph type="title"/>
          </p:nvPr>
        </p:nvSpPr>
        <p:spPr>
          <a:xfrm>
            <a:off x="715100" y="1334013"/>
            <a:ext cx="3757800" cy="11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9" r:id="rId6"/>
    <p:sldLayoutId id="2147483661" r:id="rId7"/>
    <p:sldLayoutId id="2147483662" r:id="rId8"/>
    <p:sldLayoutId id="2147483663" r:id="rId9"/>
    <p:sldLayoutId id="2147483668" r:id="rId10"/>
    <p:sldLayoutId id="2147483670" r:id="rId11"/>
    <p:sldLayoutId id="2147483674" r:id="rId12"/>
    <p:sldLayoutId id="214748367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3" name="Google Shape;4393;p33"/>
          <p:cNvGrpSpPr/>
          <p:nvPr/>
        </p:nvGrpSpPr>
        <p:grpSpPr>
          <a:xfrm>
            <a:off x="7361124" y="3323800"/>
            <a:ext cx="932934" cy="1644077"/>
            <a:chOff x="7361124" y="3323800"/>
            <a:chExt cx="932934" cy="1644077"/>
          </a:xfrm>
        </p:grpSpPr>
        <p:sp>
          <p:nvSpPr>
            <p:cNvPr id="4394" name="Google Shape;4394;p33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33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33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33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33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33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33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33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33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33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33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33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33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33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33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33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33"/>
            <p:cNvSpPr/>
            <p:nvPr/>
          </p:nvSpPr>
          <p:spPr>
            <a:xfrm>
              <a:off x="7761375" y="3843039"/>
              <a:ext cx="335460" cy="266856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33"/>
            <p:cNvSpPr/>
            <p:nvPr/>
          </p:nvSpPr>
          <p:spPr>
            <a:xfrm>
              <a:off x="7769763" y="3838871"/>
              <a:ext cx="285904" cy="275539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33"/>
            <p:cNvSpPr/>
            <p:nvPr/>
          </p:nvSpPr>
          <p:spPr>
            <a:xfrm>
              <a:off x="7761375" y="3849423"/>
              <a:ext cx="148696" cy="183532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33"/>
            <p:cNvSpPr/>
            <p:nvPr/>
          </p:nvSpPr>
          <p:spPr>
            <a:xfrm>
              <a:off x="7435041" y="3931222"/>
              <a:ext cx="318309" cy="253365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33"/>
            <p:cNvSpPr/>
            <p:nvPr/>
          </p:nvSpPr>
          <p:spPr>
            <a:xfrm>
              <a:off x="7442574" y="3926974"/>
              <a:ext cx="272199" cy="262021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33"/>
            <p:cNvSpPr/>
            <p:nvPr/>
          </p:nvSpPr>
          <p:spPr>
            <a:xfrm>
              <a:off x="7435041" y="3937045"/>
              <a:ext cx="141242" cy="17426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33"/>
            <p:cNvSpPr/>
            <p:nvPr/>
          </p:nvSpPr>
          <p:spPr>
            <a:xfrm>
              <a:off x="7462983" y="3830350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33"/>
            <p:cNvSpPr/>
            <p:nvPr/>
          </p:nvSpPr>
          <p:spPr>
            <a:xfrm>
              <a:off x="7458175" y="3821641"/>
              <a:ext cx="157458" cy="98311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33"/>
            <p:cNvSpPr/>
            <p:nvPr/>
          </p:nvSpPr>
          <p:spPr>
            <a:xfrm>
              <a:off x="7786913" y="3732951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33"/>
            <p:cNvSpPr/>
            <p:nvPr/>
          </p:nvSpPr>
          <p:spPr>
            <a:xfrm>
              <a:off x="7782104" y="3724242"/>
              <a:ext cx="157298" cy="98284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33"/>
            <p:cNvSpPr/>
            <p:nvPr/>
          </p:nvSpPr>
          <p:spPr>
            <a:xfrm>
              <a:off x="7443429" y="4206909"/>
              <a:ext cx="134644" cy="58426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33"/>
            <p:cNvSpPr/>
            <p:nvPr/>
          </p:nvSpPr>
          <p:spPr>
            <a:xfrm>
              <a:off x="7964745" y="4100989"/>
              <a:ext cx="134644" cy="58372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33"/>
            <p:cNvSpPr/>
            <p:nvPr/>
          </p:nvSpPr>
          <p:spPr>
            <a:xfrm>
              <a:off x="7699987" y="4100615"/>
              <a:ext cx="112123" cy="16346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33"/>
            <p:cNvSpPr/>
            <p:nvPr/>
          </p:nvSpPr>
          <p:spPr>
            <a:xfrm>
              <a:off x="7693789" y="4092547"/>
              <a:ext cx="125748" cy="179445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33"/>
            <p:cNvSpPr/>
            <p:nvPr/>
          </p:nvSpPr>
          <p:spPr>
            <a:xfrm>
              <a:off x="7727235" y="4208806"/>
              <a:ext cx="82523" cy="55273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33"/>
            <p:cNvSpPr/>
            <p:nvPr/>
          </p:nvSpPr>
          <p:spPr>
            <a:xfrm>
              <a:off x="7721411" y="4203544"/>
              <a:ext cx="93663" cy="65692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33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33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33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33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33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33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33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33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33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33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33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3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33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33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33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33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WordArt 2"/>
          <p:cNvSpPr>
            <a:spLocks noChangeArrowheads="1" noChangeShapeType="1" noTextEdit="1"/>
          </p:cNvSpPr>
          <p:nvPr/>
        </p:nvSpPr>
        <p:spPr bwMode="auto">
          <a:xfrm>
            <a:off x="1323032" y="1294809"/>
            <a:ext cx="6481618" cy="237393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5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</p:txBody>
      </p:sp>
      <p:sp>
        <p:nvSpPr>
          <p:cNvPr id="59" name="WordArt 8"/>
          <p:cNvSpPr>
            <a:spLocks noChangeArrowheads="1" noChangeShapeType="1" noTextEdit="1"/>
          </p:cNvSpPr>
          <p:nvPr/>
        </p:nvSpPr>
        <p:spPr bwMode="auto">
          <a:xfrm>
            <a:off x="3292192" y="3564341"/>
            <a:ext cx="2543298" cy="3128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b="1" kern="1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600" b="1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kern="1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600" b="1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kern="1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600" b="1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WordArt 4"/>
          <p:cNvSpPr>
            <a:spLocks noChangeArrowheads="1" noChangeShapeType="1" noTextEdit="1"/>
          </p:cNvSpPr>
          <p:nvPr/>
        </p:nvSpPr>
        <p:spPr bwMode="auto">
          <a:xfrm>
            <a:off x="1920112" y="2350435"/>
            <a:ext cx="5441012" cy="814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7030A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QUÝ  THẦY CÔ VÀ CÁC EM </a:t>
            </a:r>
          </a:p>
          <a:p>
            <a:pPr algn="ctr"/>
            <a:r>
              <a:rPr lang="en-US" sz="3600" b="1" kern="10" dirty="0">
                <a:ln w="12700">
                  <a:solidFill>
                    <a:srgbClr val="7030A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THAM GIA GIỜ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Đèn pin cầm tay BeeBest FZ10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60" y="491870"/>
            <a:ext cx="4846320" cy="415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38 ĐÈN PIN SIÊU SÁNG QUANG LỢI ideas | rare dog breeds, hairless dog, led  lens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8622"/>
            <a:ext cx="6553200" cy="424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6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079654" y="342866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cún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con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080543" y="342866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un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con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pic>
        <p:nvPicPr>
          <p:cNvPr id="3076" name="Picture 4" descr="Süsse hunde gif 7 » GIF Images Downloa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" y="13716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uppy GIFs - Get the best GIF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762" y="989197"/>
            <a:ext cx="2629948" cy="350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 bwMode="auto">
          <a:xfrm>
            <a:off x="1829790" y="214745"/>
            <a:ext cx="914400" cy="990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e</a:t>
            </a:r>
            <a:r>
              <a:rPr lang="en-US" sz="4400" dirty="0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n</a:t>
            </a:r>
            <a:endParaRPr lang="en-US" sz="4400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4039590" y="214745"/>
            <a:ext cx="914400" cy="990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/>
          <a:lstStyle/>
          <a:p>
            <a:pPr eaLnBrk="1" hangingPunct="1">
              <a:defRPr/>
            </a:pPr>
            <a:r>
              <a:rPr lang="en-US" sz="4400" dirty="0" err="1">
                <a:solidFill>
                  <a:srgbClr val="FF0000"/>
                </a:solidFill>
                <a:latin typeface="+mj-lt"/>
                <a:cs typeface="Arial-SGK-TV" pitchFamily="2" charset="0"/>
              </a:rPr>
              <a:t>ê</a:t>
            </a:r>
            <a:r>
              <a:rPr lang="en-US" sz="4400" dirty="0" err="1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n</a:t>
            </a:r>
            <a:endParaRPr lang="en-US" sz="4400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38" name="Rounded Rectangle 37"/>
          <p:cNvSpPr/>
          <p:nvPr/>
        </p:nvSpPr>
        <p:spPr bwMode="auto">
          <a:xfrm>
            <a:off x="5519452" y="214745"/>
            <a:ext cx="3194890" cy="990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i</a:t>
            </a:r>
            <a:r>
              <a:rPr lang="en-US" sz="4400" dirty="0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n		un</a:t>
            </a:r>
            <a:endParaRPr lang="en-US" sz="4400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635482"/>
              </p:ext>
            </p:extLst>
          </p:nvPr>
        </p:nvGraphicFramePr>
        <p:xfrm>
          <a:off x="3063831" y="1205345"/>
          <a:ext cx="2695700" cy="1524000"/>
        </p:xfrm>
        <a:graphic>
          <a:graphicData uri="http://schemas.openxmlformats.org/drawingml/2006/table">
            <a:tbl>
              <a:tblPr>
                <a:tableStyleId>{67FE75EE-F9B1-4AD4-B77A-CE5C07E7A299}</a:tableStyleId>
              </a:tblPr>
              <a:tblGrid>
                <a:gridCol w="1347850"/>
                <a:gridCol w="1347850"/>
              </a:tblGrid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-SGK-TV" pitchFamily="2" charset="0"/>
                          <a:ea typeface="Arial-SGK-TV" pitchFamily="2" charset="0"/>
                          <a:cs typeface="Arial-SGK-TV" pitchFamily="2" charset="0"/>
                        </a:rPr>
                        <a:t>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en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Arial-SGK-TV" pitchFamily="2" charset="0"/>
                        <a:cs typeface="Arial-SGK-TV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147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</a:rPr>
                        <a:t>m</a:t>
                      </a:r>
                      <a:r>
                        <a:rPr kumimoji="0" lang="en-US" sz="4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èn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Arial-SGK-TV" pitchFamily="2" charset="0"/>
                        <a:cs typeface="Arial-SGK-TV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45176" y="3802130"/>
            <a:ext cx="71032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n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gọn</a:t>
            </a:r>
            <a:r>
              <a:rPr lang="en-US" altLang="en-US" sz="2800" b="1" dirty="0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nến</a:t>
            </a:r>
            <a:r>
              <a:rPr lang="en-US" altLang="en-US" sz="2800" b="1" dirty="0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     	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đèn</a:t>
            </a:r>
            <a:r>
              <a:rPr lang="en-US" altLang="en-US" sz="2800" b="1" dirty="0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 pin		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cún</a:t>
            </a:r>
            <a:r>
              <a:rPr lang="en-US" altLang="en-US" sz="2800" b="1" dirty="0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 con</a:t>
            </a:r>
            <a:endParaRPr lang="en-US" altLang="en-US" sz="2800" b="1" dirty="0">
              <a:solidFill>
                <a:srgbClr val="002060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45948" y="3090969"/>
            <a:ext cx="885210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 b="1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k</a:t>
            </a:r>
            <a:r>
              <a:rPr lang="en-US" altLang="en-US" sz="2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hèn</a:t>
            </a:r>
            <a:r>
              <a:rPr lang="en-US" altLang="en-US" sz="2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</a:t>
            </a:r>
            <a:r>
              <a:rPr lang="en-US" altLang="en-US" sz="2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sen</a:t>
            </a:r>
            <a:r>
              <a:rPr lang="en-US" altLang="en-US" sz="2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</a:t>
            </a:r>
            <a:r>
              <a:rPr lang="en-US" altLang="en-US" sz="2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nến</a:t>
            </a:r>
            <a:r>
              <a:rPr lang="en-US" altLang="en-US" sz="2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</a:t>
            </a:r>
            <a:r>
              <a:rPr lang="en-US" altLang="en-US" sz="2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nghển</a:t>
            </a:r>
            <a:r>
              <a:rPr lang="en-US" altLang="en-US" sz="2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</a:t>
            </a:r>
            <a:r>
              <a:rPr lang="en-US" altLang="en-US" sz="2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chín</a:t>
            </a:r>
            <a:r>
              <a:rPr lang="en-US" altLang="en-US" sz="2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</a:t>
            </a:r>
            <a:r>
              <a:rPr lang="en-US" altLang="en-US" sz="2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mịn</a:t>
            </a:r>
            <a:r>
              <a:rPr lang="en-US" altLang="en-US" sz="2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</a:t>
            </a:r>
            <a:r>
              <a:rPr lang="en-US" altLang="en-US" sz="2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cún</a:t>
            </a:r>
            <a:r>
              <a:rPr lang="en-US" altLang="en-US" sz="2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</a:t>
            </a:r>
            <a:r>
              <a:rPr lang="en-US" altLang="en-US" sz="2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vun</a:t>
            </a:r>
            <a:endParaRPr lang="en-US" altLang="en-US" sz="2600" b="1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12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2"/>
          </p:nvPr>
        </p:nvSpPr>
        <p:spPr>
          <a:xfrm>
            <a:off x="1454226" y="1729950"/>
            <a:ext cx="4847460" cy="841800"/>
          </a:xfrm>
        </p:spPr>
        <p:txBody>
          <a:bodyPr/>
          <a:lstStyle/>
          <a:p>
            <a:r>
              <a:rPr lang="en-US" sz="6000" b="1" dirty="0" err="1" smtClean="0">
                <a:latin typeface="+mj-lt"/>
              </a:rPr>
              <a:t>Viết</a:t>
            </a:r>
            <a:r>
              <a:rPr lang="en-US" sz="6000" b="1" dirty="0" smtClean="0">
                <a:latin typeface="+mj-lt"/>
              </a:rPr>
              <a:t> </a:t>
            </a:r>
            <a:r>
              <a:rPr lang="en-US" sz="6000" b="1" dirty="0" err="1" smtClean="0">
                <a:latin typeface="+mj-lt"/>
              </a:rPr>
              <a:t>bảng</a:t>
            </a:r>
            <a:r>
              <a:rPr lang="en-US" sz="6000" b="1" dirty="0" smtClean="0">
                <a:latin typeface="+mj-lt"/>
              </a:rPr>
              <a:t> con</a:t>
            </a:r>
            <a:endParaRPr lang="en-US" sz="6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336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04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0" name="Google Shape;4580;p38"/>
          <p:cNvSpPr txBox="1">
            <a:spLocks noGrp="1"/>
          </p:cNvSpPr>
          <p:nvPr>
            <p:ph type="title"/>
          </p:nvPr>
        </p:nvSpPr>
        <p:spPr>
          <a:xfrm>
            <a:off x="1527600" y="2296925"/>
            <a:ext cx="60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 smtClean="0">
                <a:solidFill>
                  <a:srgbClr val="FF0000"/>
                </a:solidFill>
                <a:latin typeface="+mn-lt"/>
              </a:rPr>
              <a:t>VIẾT VỞ</a:t>
            </a:r>
            <a:endParaRPr sz="6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582" name="Google Shape;4582;p38"/>
          <p:cNvSpPr txBox="1">
            <a:spLocks noGrp="1"/>
          </p:cNvSpPr>
          <p:nvPr>
            <p:ph type="title" idx="2"/>
          </p:nvPr>
        </p:nvSpPr>
        <p:spPr>
          <a:xfrm>
            <a:off x="2996550" y="13378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03</a:t>
            </a:r>
            <a:endParaRPr dirty="0"/>
          </a:p>
        </p:txBody>
      </p:sp>
      <p:sp>
        <p:nvSpPr>
          <p:cNvPr id="4583" name="Google Shape;4583;p38"/>
          <p:cNvSpPr/>
          <p:nvPr/>
        </p:nvSpPr>
        <p:spPr>
          <a:xfrm rot="635415" flipH="1">
            <a:off x="5914005" y="4762952"/>
            <a:ext cx="215470" cy="21547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4" name="Google Shape;4584;p38"/>
          <p:cNvSpPr/>
          <p:nvPr/>
        </p:nvSpPr>
        <p:spPr>
          <a:xfrm rot="-10168333" flipH="1">
            <a:off x="3108322" y="186930"/>
            <a:ext cx="103441" cy="10344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5" name="Google Shape;4585;p38"/>
          <p:cNvSpPr/>
          <p:nvPr/>
        </p:nvSpPr>
        <p:spPr>
          <a:xfrm rot="-10168333" flipH="1">
            <a:off x="6092547" y="4753555"/>
            <a:ext cx="103441" cy="10344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16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916" y="175878"/>
            <a:ext cx="6392167" cy="479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4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63" y="1161034"/>
            <a:ext cx="7883397" cy="212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8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580;p38"/>
          <p:cNvSpPr txBox="1">
            <a:spLocks noGrp="1"/>
          </p:cNvSpPr>
          <p:nvPr>
            <p:ph type="title"/>
          </p:nvPr>
        </p:nvSpPr>
        <p:spPr>
          <a:xfrm>
            <a:off x="648826" y="1992734"/>
            <a:ext cx="60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 smtClean="0">
                <a:solidFill>
                  <a:srgbClr val="FF0000"/>
                </a:solidFill>
                <a:latin typeface="Circle3D" panose="020B0703020102020204" pitchFamily="34" charset="0"/>
              </a:rPr>
              <a:t>ĐỌC</a:t>
            </a:r>
            <a:endParaRPr sz="6000" b="1" dirty="0">
              <a:solidFill>
                <a:srgbClr val="FF0000"/>
              </a:solidFill>
              <a:latin typeface="Circle3D" panose="020B0703020102020204" pitchFamily="34" charset="0"/>
            </a:endParaRPr>
          </a:p>
        </p:txBody>
      </p:sp>
      <p:sp>
        <p:nvSpPr>
          <p:cNvPr id="5" name="Google Shape;4582;p38"/>
          <p:cNvSpPr txBox="1">
            <a:spLocks/>
          </p:cNvSpPr>
          <p:nvPr/>
        </p:nvSpPr>
        <p:spPr>
          <a:xfrm>
            <a:off x="2117776" y="9169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b="1" dirty="0" smtClean="0">
                <a:latin typeface="Circle3D" panose="020B0703020102020204" pitchFamily="34" charset="0"/>
              </a:rPr>
              <a:t>04</a:t>
            </a:r>
            <a:endParaRPr lang="en" sz="6000" b="1" dirty="0">
              <a:latin typeface="Circle3D" panose="020B0703020102020204" pitchFamily="34" charset="0"/>
            </a:endParaRPr>
          </a:p>
        </p:txBody>
      </p:sp>
      <p:pic>
        <p:nvPicPr>
          <p:cNvPr id="6" name="Picture 2" descr="Pin on SVG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72" y="774422"/>
            <a:ext cx="2267658" cy="226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63485" y="3613187"/>
            <a:ext cx="5617029" cy="1294410"/>
          </a:xfrm>
          <a:prstGeom prst="rect">
            <a:avLst/>
          </a:prstGeom>
          <a:solidFill>
            <a:srgbClr val="DAD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5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94412" y="438150"/>
            <a:ext cx="7107716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        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Con </a:t>
            </a:r>
            <a:r>
              <a:rPr lang="en-US" sz="2800" b="1" dirty="0" err="1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gì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tên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rõ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là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 “cha”</a:t>
            </a:r>
          </a:p>
          <a:p>
            <a:r>
              <a:rPr lang="en-US" sz="2800" b="1" dirty="0" err="1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Có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chứa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chữ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số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nhìn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 qua </a:t>
            </a:r>
            <a:r>
              <a:rPr lang="en-US" sz="2800" b="1" dirty="0" err="1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ngỡ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rùa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?</a:t>
            </a:r>
          </a:p>
          <a:p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        Con </a:t>
            </a:r>
            <a:r>
              <a:rPr lang="en-US" sz="28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gì</a:t>
            </a:r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quen</a:t>
            </a:r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vẻ</a:t>
            </a:r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già</a:t>
            </a:r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nua</a:t>
            </a:r>
            <a:endParaRPr lang="en-US" sz="2800" b="1" dirty="0" smtClean="0">
              <a:solidFill>
                <a:schemeClr val="accent3"/>
              </a:solidFill>
              <a:latin typeface="+mj-lt"/>
              <a:cs typeface="Arial-SGK-TV" pitchFamily="2" charset="0"/>
            </a:endParaRPr>
          </a:p>
          <a:p>
            <a:r>
              <a:rPr lang="en-US" sz="28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Bốn</a:t>
            </a:r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chân</a:t>
            </a:r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ngắn</a:t>
            </a:r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ngủn</a:t>
            </a:r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, </a:t>
            </a:r>
            <a:r>
              <a:rPr lang="en-US" sz="28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thỏ</a:t>
            </a:r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thua</a:t>
            </a:r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chả</a:t>
            </a:r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ngờ</a:t>
            </a:r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?</a:t>
            </a:r>
            <a:endParaRPr lang="en-US" sz="2800" b="1" dirty="0">
              <a:solidFill>
                <a:schemeClr val="accent3"/>
              </a:solidFill>
              <a:latin typeface="+mj-lt"/>
              <a:cs typeface="Arial-SGK-TV" pitchFamily="2" charset="0"/>
            </a:endParaRPr>
          </a:p>
        </p:txBody>
      </p:sp>
      <p:pic>
        <p:nvPicPr>
          <p:cNvPr id="5122" name="Picture 2" descr="Dự án: “Sản xuất giống và nuôi Ba Ba Gai thương phẩm” | Kỹ Thuật Nuôi  Trồng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1"/>
          <a:stretch/>
        </p:blipFill>
        <p:spPr bwMode="auto">
          <a:xfrm>
            <a:off x="607378" y="2571751"/>
            <a:ext cx="3271599" cy="209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ìm Hiểu Về Giống Rùa Bụng Và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4" t="32837" r="16683" b="20955"/>
          <a:stretch/>
        </p:blipFill>
        <p:spPr bwMode="auto">
          <a:xfrm>
            <a:off x="4479912" y="2754218"/>
            <a:ext cx="3643659" cy="175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94412" y="438150"/>
            <a:ext cx="7107716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        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Con </a:t>
            </a:r>
            <a:r>
              <a:rPr lang="en-US" sz="2800" b="1" dirty="0" err="1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gì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t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ên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rõ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là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 “cha”</a:t>
            </a:r>
          </a:p>
          <a:p>
            <a:r>
              <a:rPr lang="en-US" sz="2800" b="1" dirty="0" err="1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Có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chứa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chữ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số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nh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ìn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 qua </a:t>
            </a:r>
            <a:r>
              <a:rPr lang="en-US" sz="2800" b="1" dirty="0" err="1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ngỡ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rùa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cs typeface="Arial-SGK-TV" pitchFamily="2" charset="0"/>
              </a:rPr>
              <a:t>?</a:t>
            </a:r>
          </a:p>
          <a:p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        Con </a:t>
            </a:r>
            <a:r>
              <a:rPr lang="en-US" sz="28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gì</a:t>
            </a:r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qu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en</a:t>
            </a:r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vẻ</a:t>
            </a:r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già</a:t>
            </a:r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nua</a:t>
            </a:r>
            <a:endParaRPr lang="en-US" sz="2800" b="1" dirty="0" smtClean="0">
              <a:solidFill>
                <a:schemeClr val="accent3"/>
              </a:solidFill>
              <a:latin typeface="+mj-lt"/>
              <a:cs typeface="Arial-SGK-TV" pitchFamily="2" charset="0"/>
            </a:endParaRPr>
          </a:p>
          <a:p>
            <a:r>
              <a:rPr lang="en-US" sz="28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Bốn</a:t>
            </a:r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chân</a:t>
            </a:r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ngắn</a:t>
            </a:r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ng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ủn</a:t>
            </a:r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, </a:t>
            </a:r>
            <a:r>
              <a:rPr lang="en-US" sz="28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thỏ</a:t>
            </a:r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thua</a:t>
            </a:r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chả</a:t>
            </a:r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ngờ</a:t>
            </a:r>
            <a:r>
              <a:rPr lang="en-US" sz="2800" b="1" dirty="0" smtClean="0">
                <a:solidFill>
                  <a:schemeClr val="accent3"/>
                </a:solidFill>
                <a:latin typeface="+mj-lt"/>
                <a:cs typeface="Arial-SGK-TV" pitchFamily="2" charset="0"/>
              </a:rPr>
              <a:t>?</a:t>
            </a:r>
            <a:endParaRPr lang="en-US" sz="2800" b="1" dirty="0">
              <a:solidFill>
                <a:schemeClr val="accent3"/>
              </a:solidFill>
              <a:latin typeface="+mj-lt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6" name="Google Shape;4446;p34"/>
          <p:cNvSpPr txBox="1">
            <a:spLocks noGrp="1"/>
          </p:cNvSpPr>
          <p:nvPr>
            <p:ph type="title"/>
          </p:nvPr>
        </p:nvSpPr>
        <p:spPr>
          <a:xfrm>
            <a:off x="720000" y="32383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chemeClr val="lt1"/>
                </a:solidFill>
                <a:latin typeface="+mj-lt"/>
              </a:rPr>
              <a:t>KHỞI ĐỘNG</a:t>
            </a:r>
            <a:endParaRPr b="1" dirty="0">
              <a:latin typeface="+mj-lt"/>
            </a:endParaRPr>
          </a:p>
        </p:txBody>
      </p:sp>
      <p:pic>
        <p:nvPicPr>
          <p:cNvPr id="4" name="y2meta.com-The Chicken Dance - For Kids-(1080p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14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843" y="896540"/>
            <a:ext cx="6786314" cy="3817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580;p38"/>
          <p:cNvSpPr txBox="1">
            <a:spLocks noGrp="1"/>
          </p:cNvSpPr>
          <p:nvPr>
            <p:ph type="title"/>
          </p:nvPr>
        </p:nvSpPr>
        <p:spPr>
          <a:xfrm>
            <a:off x="648826" y="1992734"/>
            <a:ext cx="60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smtClean="0">
                <a:solidFill>
                  <a:srgbClr val="FF0000"/>
                </a:solidFill>
                <a:latin typeface="Circle3D" panose="020B0703020102020204" pitchFamily="34" charset="0"/>
              </a:rPr>
              <a:t>NÓI</a:t>
            </a:r>
            <a:endParaRPr sz="6000" b="1" dirty="0">
              <a:solidFill>
                <a:srgbClr val="FF0000"/>
              </a:solidFill>
              <a:latin typeface="Circle3D" panose="020B0703020102020204" pitchFamily="34" charset="0"/>
            </a:endParaRPr>
          </a:p>
        </p:txBody>
      </p:sp>
      <p:sp>
        <p:nvSpPr>
          <p:cNvPr id="5" name="Google Shape;4582;p38"/>
          <p:cNvSpPr txBox="1">
            <a:spLocks/>
          </p:cNvSpPr>
          <p:nvPr/>
        </p:nvSpPr>
        <p:spPr>
          <a:xfrm>
            <a:off x="2117776" y="9169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b="1" dirty="0" smtClean="0">
                <a:latin typeface="Circle3D" panose="020B0703020102020204" pitchFamily="34" charset="0"/>
              </a:rPr>
              <a:t>05</a:t>
            </a:r>
            <a:endParaRPr lang="en" sz="6000" b="1" dirty="0">
              <a:latin typeface="Circle3D" panose="020B0703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3653505"/>
            <a:ext cx="5195091" cy="1230879"/>
          </a:xfrm>
          <a:prstGeom prst="rect">
            <a:avLst/>
          </a:prstGeom>
          <a:solidFill>
            <a:srgbClr val="DAD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Get Service - Gifs | 対話型デザイン, 橙子, Gif アニメ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14" y="757102"/>
            <a:ext cx="2686742" cy="268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04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21020" y="259852"/>
            <a:ext cx="1301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/>
              <a:t>Xin</a:t>
            </a:r>
            <a:r>
              <a:rPr lang="en-US" sz="3200" dirty="0" smtClean="0"/>
              <a:t> </a:t>
            </a:r>
            <a:r>
              <a:rPr lang="en-US" sz="3200" dirty="0" err="1" smtClean="0"/>
              <a:t>lỗi</a:t>
            </a:r>
            <a:endParaRPr lang="en-US" sz="3200" dirty="0"/>
          </a:p>
        </p:txBody>
      </p:sp>
      <p:pic>
        <p:nvPicPr>
          <p:cNvPr id="5" name="Picture 4" descr="C:\Users\Admin\Desktop\2020-2021\TV1.1 bai 31-40 (FB Chip Fangora) ẢNH\TV 33 - 2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2" t="50354" r="9527" b="8269"/>
          <a:stretch/>
        </p:blipFill>
        <p:spPr bwMode="auto">
          <a:xfrm>
            <a:off x="826265" y="1042931"/>
            <a:ext cx="7491470" cy="3881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3358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2"/>
          <p:cNvSpPr txBox="1">
            <a:spLocks noChangeArrowheads="1"/>
          </p:cNvSpPr>
          <p:nvPr/>
        </p:nvSpPr>
        <p:spPr bwMode="auto">
          <a:xfrm>
            <a:off x="1470831" y="4075170"/>
            <a:ext cx="62023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Cún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con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nhìn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thấy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dế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mèn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trên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tàu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lá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.</a:t>
            </a:r>
            <a:endParaRPr lang="en-US" altLang="en-US" sz="28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36" name="Google Shape;4557;p37"/>
          <p:cNvSpPr txBox="1">
            <a:spLocks noGrp="1"/>
          </p:cNvSpPr>
          <p:nvPr>
            <p:ph type="title"/>
          </p:nvPr>
        </p:nvSpPr>
        <p:spPr>
          <a:xfrm>
            <a:off x="1847850" y="42310"/>
            <a:ext cx="5448300" cy="10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>
                <a:solidFill>
                  <a:srgbClr val="FF0000"/>
                </a:solidFill>
                <a:latin typeface="+mj-lt"/>
              </a:rPr>
              <a:t>Bài 33:  en  ên  in  un</a:t>
            </a:r>
            <a:endParaRPr sz="3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 descr="C:\Users\Admin\Desktop\2020-2021\TV1.1 bai 31-40 (FB Chip Fangora) ẢNH\TV 33 - 1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333" b="69057"/>
          <a:stretch/>
        </p:blipFill>
        <p:spPr bwMode="auto">
          <a:xfrm>
            <a:off x="1531620" y="851910"/>
            <a:ext cx="6526530" cy="32232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31620" y="891725"/>
            <a:ext cx="4359696" cy="835591"/>
          </a:xfrm>
          <a:prstGeom prst="rect">
            <a:avLst/>
          </a:prstGeom>
          <a:solidFill>
            <a:srgbClr val="71B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1470830" y="4075170"/>
            <a:ext cx="62023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</a:t>
            </a:r>
            <a:r>
              <a:rPr lang="en-US" altLang="en-US" sz="2800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un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con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nh</a:t>
            </a:r>
            <a:r>
              <a:rPr lang="en-US" altLang="en-US" sz="2800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ìn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thấy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dế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m</a:t>
            </a:r>
            <a:r>
              <a:rPr lang="en-US" altLang="en-US" sz="2800" dirty="0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en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tr</a:t>
            </a:r>
            <a:r>
              <a:rPr lang="en-US" altLang="en-US" sz="2800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ên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tàu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lá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.</a:t>
            </a:r>
            <a:endParaRPr lang="en-US" altLang="en-US" sz="28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8385" y="224497"/>
            <a:ext cx="7987229" cy="445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en,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ên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in, un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en,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ên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in, un,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en,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ên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in, un </a:t>
            </a:r>
          </a:p>
          <a:p>
            <a:pPr algn="just">
              <a:lnSpc>
                <a:spcPct val="110000"/>
              </a:lnSpc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en,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ên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in, un.</a:t>
            </a:r>
          </a:p>
          <a:p>
            <a:pPr algn="just">
              <a:lnSpc>
                <a:spcPct val="110000"/>
              </a:lnSpc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en,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ên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in, un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10000"/>
              </a:lnSpc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..)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cắn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10000"/>
              </a:lnSpc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muông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mắc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.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kỷ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993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580;p38"/>
          <p:cNvSpPr txBox="1">
            <a:spLocks noGrp="1"/>
          </p:cNvSpPr>
          <p:nvPr>
            <p:ph type="title"/>
          </p:nvPr>
        </p:nvSpPr>
        <p:spPr>
          <a:xfrm>
            <a:off x="648826" y="1992734"/>
            <a:ext cx="60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 smtClean="0">
                <a:solidFill>
                  <a:srgbClr val="FF0000"/>
                </a:solidFill>
                <a:latin typeface="Circle3D" panose="020B0703020102020204" pitchFamily="34" charset="0"/>
              </a:rPr>
              <a:t>ĐỌC</a:t>
            </a:r>
            <a:endParaRPr sz="6000" b="1" dirty="0">
              <a:solidFill>
                <a:srgbClr val="FF0000"/>
              </a:solidFill>
              <a:latin typeface="Circle3D" panose="020B0703020102020204" pitchFamily="34" charset="0"/>
            </a:endParaRPr>
          </a:p>
        </p:txBody>
      </p:sp>
      <p:sp>
        <p:nvSpPr>
          <p:cNvPr id="5" name="Google Shape;4582;p38"/>
          <p:cNvSpPr txBox="1">
            <a:spLocks/>
          </p:cNvSpPr>
          <p:nvPr/>
        </p:nvSpPr>
        <p:spPr>
          <a:xfrm>
            <a:off x="2117776" y="9169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b="1" dirty="0" smtClean="0">
                <a:latin typeface="Circle3D" panose="020B0703020102020204" pitchFamily="34" charset="0"/>
              </a:rPr>
              <a:t>02</a:t>
            </a:r>
            <a:endParaRPr lang="en" sz="6000" b="1" dirty="0">
              <a:latin typeface="Circle3D" panose="020B0703020102020204" pitchFamily="34" charset="0"/>
            </a:endParaRPr>
          </a:p>
        </p:txBody>
      </p:sp>
      <p:pic>
        <p:nvPicPr>
          <p:cNvPr id="6" name="Picture 2" descr="Pin on SVG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72" y="774422"/>
            <a:ext cx="2267658" cy="226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63485" y="3613187"/>
            <a:ext cx="5617029" cy="1294410"/>
          </a:xfrm>
          <a:prstGeom prst="rect">
            <a:avLst/>
          </a:prstGeom>
          <a:solidFill>
            <a:srgbClr val="DAD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8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 bwMode="auto">
          <a:xfrm>
            <a:off x="1566244" y="381858"/>
            <a:ext cx="1187742" cy="990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4400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e</a:t>
            </a:r>
            <a:r>
              <a:rPr lang="en-US" sz="4400" dirty="0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n</a:t>
            </a:r>
            <a:endParaRPr lang="en-US" sz="4400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3170878" y="381858"/>
            <a:ext cx="1187742" cy="990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4400" dirty="0" err="1">
                <a:solidFill>
                  <a:srgbClr val="FF0000"/>
                </a:solidFill>
                <a:latin typeface="+mj-lt"/>
                <a:cs typeface="Arial-SGK-TV" pitchFamily="2" charset="0"/>
              </a:rPr>
              <a:t>ê</a:t>
            </a:r>
            <a:r>
              <a:rPr lang="en-US" sz="4400" dirty="0" err="1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n</a:t>
            </a:r>
            <a:endParaRPr lang="en-US" sz="4400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38" name="Rounded Rectangle 37"/>
          <p:cNvSpPr/>
          <p:nvPr/>
        </p:nvSpPr>
        <p:spPr bwMode="auto">
          <a:xfrm>
            <a:off x="4358620" y="381858"/>
            <a:ext cx="1779525" cy="990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4400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i</a:t>
            </a:r>
            <a:r>
              <a:rPr lang="en-US" sz="4400" dirty="0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n</a:t>
            </a:r>
            <a:endParaRPr lang="en-US" sz="4400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68128"/>
              </p:ext>
            </p:extLst>
          </p:nvPr>
        </p:nvGraphicFramePr>
        <p:xfrm>
          <a:off x="3075706" y="1383475"/>
          <a:ext cx="2695700" cy="1524000"/>
        </p:xfrm>
        <a:graphic>
          <a:graphicData uri="http://schemas.openxmlformats.org/drawingml/2006/table">
            <a:tbl>
              <a:tblPr>
                <a:tableStyleId>{67FE75EE-F9B1-4AD4-B77A-CE5C07E7A299}</a:tableStyleId>
              </a:tblPr>
              <a:tblGrid>
                <a:gridCol w="1347850"/>
                <a:gridCol w="1347850"/>
              </a:tblGrid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panose="020B0604020202020204" pitchFamily="34" charset="0"/>
                          <a:ea typeface="Arial-SGK-TV" pitchFamily="2" charset="0"/>
                          <a:cs typeface="Arial"/>
                        </a:rPr>
                        <a:t>m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-SGK-TV" pitchFamily="2" charset="0"/>
                        <a:ea typeface="Arial-SGK-TV" pitchFamily="2" charset="0"/>
                        <a:cs typeface="Arial-SGK-TV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en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Arial-SGK-TV" pitchFamily="2" charset="0"/>
                        <a:cs typeface="Arial-SGK-TV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147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</a:rPr>
                        <a:t>m</a:t>
                      </a:r>
                      <a:r>
                        <a:rPr kumimoji="0" lang="en-US" sz="4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èn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Arial-SGK-TV" pitchFamily="2" charset="0"/>
                        <a:cs typeface="Arial-SGK-TV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45949" y="3311306"/>
            <a:ext cx="885210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 b="1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k</a:t>
            </a:r>
            <a:r>
              <a:rPr lang="en-US" altLang="en-US" sz="2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hèn</a:t>
            </a:r>
            <a:r>
              <a:rPr lang="en-US" altLang="en-US" sz="2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</a:t>
            </a:r>
            <a:r>
              <a:rPr lang="en-US" altLang="en-US" sz="2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sen</a:t>
            </a:r>
            <a:r>
              <a:rPr lang="en-US" altLang="en-US" sz="2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</a:t>
            </a:r>
            <a:r>
              <a:rPr lang="en-US" altLang="en-US" sz="2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nến</a:t>
            </a:r>
            <a:r>
              <a:rPr lang="en-US" altLang="en-US" sz="2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</a:t>
            </a:r>
            <a:r>
              <a:rPr lang="en-US" altLang="en-US" sz="2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nghển</a:t>
            </a:r>
            <a:r>
              <a:rPr lang="en-US" altLang="en-US" sz="2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</a:t>
            </a:r>
            <a:r>
              <a:rPr lang="en-US" altLang="en-US" sz="2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chín</a:t>
            </a:r>
            <a:r>
              <a:rPr lang="en-US" altLang="en-US" sz="2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</a:t>
            </a:r>
            <a:r>
              <a:rPr lang="en-US" altLang="en-US" sz="2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mịn</a:t>
            </a:r>
            <a:r>
              <a:rPr lang="en-US" altLang="en-US" sz="2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</a:t>
            </a:r>
            <a:r>
              <a:rPr lang="en-US" altLang="en-US" sz="2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cún</a:t>
            </a:r>
            <a:r>
              <a:rPr lang="en-US" altLang="en-US" sz="2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</a:t>
            </a:r>
            <a:r>
              <a:rPr lang="en-US" altLang="en-US" sz="2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vun</a:t>
            </a:r>
            <a:endParaRPr lang="en-US" altLang="en-US" sz="2600" b="1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689983" y="381858"/>
            <a:ext cx="1779525" cy="990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4400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u</a:t>
            </a:r>
            <a:r>
              <a:rPr lang="en-US" sz="4400" dirty="0" smtClean="0">
                <a:solidFill>
                  <a:srgbClr val="FF0000"/>
                </a:solidFill>
                <a:latin typeface="+mj-lt"/>
                <a:cs typeface="Arial-SGK-TV" pitchFamily="2" charset="0"/>
              </a:rPr>
              <a:t>n</a:t>
            </a:r>
            <a:endParaRPr lang="en-US" sz="4400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5948" y="3311306"/>
            <a:ext cx="885210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 b="1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k</a:t>
            </a:r>
            <a:r>
              <a:rPr lang="en-US" altLang="en-US" sz="2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h</a:t>
            </a:r>
            <a:r>
              <a:rPr lang="en-US" altLang="en-US" sz="2600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èn</a:t>
            </a:r>
            <a:r>
              <a:rPr lang="en-US" altLang="en-US" sz="2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</a:t>
            </a:r>
            <a:r>
              <a:rPr lang="en-US" altLang="en-US" sz="2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s</a:t>
            </a:r>
            <a:r>
              <a:rPr lang="en-US" altLang="en-US" sz="2600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en</a:t>
            </a:r>
            <a:r>
              <a:rPr lang="en-US" altLang="en-US" sz="2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</a:t>
            </a:r>
            <a:r>
              <a:rPr lang="en-US" altLang="en-US" sz="2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</a:t>
            </a:r>
            <a:r>
              <a:rPr lang="en-US" altLang="en-US" sz="2600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ến</a:t>
            </a:r>
            <a:r>
              <a:rPr lang="en-US" altLang="en-US" sz="2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</a:t>
            </a:r>
            <a:r>
              <a:rPr lang="en-US" altLang="en-US" sz="2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ngh</a:t>
            </a:r>
            <a:r>
              <a:rPr lang="en-US" altLang="en-US" sz="2600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ển</a:t>
            </a:r>
            <a:r>
              <a:rPr lang="en-US" altLang="en-US" sz="2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</a:t>
            </a:r>
            <a:r>
              <a:rPr lang="en-US" altLang="en-US" sz="2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ch</a:t>
            </a:r>
            <a:r>
              <a:rPr lang="en-US" altLang="en-US" sz="2600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ín</a:t>
            </a:r>
            <a:r>
              <a:rPr lang="en-US" altLang="en-US" sz="2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</a:t>
            </a:r>
            <a:r>
              <a:rPr lang="en-US" altLang="en-US" sz="2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m</a:t>
            </a:r>
            <a:r>
              <a:rPr lang="en-US" altLang="en-US" sz="2600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ịn</a:t>
            </a:r>
            <a:r>
              <a:rPr lang="en-US" altLang="en-US" sz="2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</a:t>
            </a:r>
            <a:r>
              <a:rPr lang="en-US" altLang="en-US" sz="2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</a:t>
            </a:r>
            <a:r>
              <a:rPr lang="en-US" altLang="en-US" sz="2600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ún</a:t>
            </a:r>
            <a:r>
              <a:rPr lang="en-US" altLang="en-US" sz="2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</a:t>
            </a:r>
            <a:r>
              <a:rPr lang="en-US" altLang="en-US" sz="2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v</a:t>
            </a:r>
            <a:r>
              <a:rPr lang="en-US" altLang="en-US" sz="2600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un</a:t>
            </a:r>
            <a:endParaRPr lang="en-US" altLang="en-US" sz="2600" b="1" dirty="0">
              <a:solidFill>
                <a:srgbClr val="FF0000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0" grpId="0"/>
      <p:bldP spid="9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10574" y="1925419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ngọn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nến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452753" y="1925419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đ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èn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pin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056794" y="3912331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cún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con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410574" y="1925419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ngọn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ên</a:t>
            </a:r>
            <a:endParaRPr lang="en-US" altLang="en-US" sz="3600" dirty="0">
              <a:solidFill>
                <a:srgbClr val="FF0000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452753" y="1925418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đ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en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p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in</a:t>
            </a:r>
            <a:endParaRPr lang="en-US" altLang="en-US" sz="3600" dirty="0">
              <a:solidFill>
                <a:srgbClr val="FF0000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057683" y="3912331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un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con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080543" y="327974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ngọn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nến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080543" y="327974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ngọn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ên</a:t>
            </a:r>
            <a:endParaRPr lang="en-US" altLang="en-US" sz="3600" dirty="0">
              <a:solidFill>
                <a:srgbClr val="FF0000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 descr="http://kynangsong.edu.vn/web/uploads/nhung-cay-n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3" y="1251560"/>
            <a:ext cx="5051961" cy="337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080543" y="305939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đ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èn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pin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080543" y="305938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đ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en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p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in</a:t>
            </a:r>
            <a:endParaRPr lang="en-US" altLang="en-US" sz="3600" dirty="0">
              <a:solidFill>
                <a:srgbClr val="FF0000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2" descr="7 tiêu chí cần quan tâm khi mua đèn p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24" y="1206288"/>
            <a:ext cx="3208020" cy="320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Đèn pin sạc đội đầu Comet CRT1612 giá tố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85" y="1206288"/>
            <a:ext cx="4096385" cy="273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Literacy Subject for Pre-K: Holding a Pencil, Marker or Crayon Correctly by Slidesgo">
  <a:themeElements>
    <a:clrScheme name="Simple Light">
      <a:dk1>
        <a:srgbClr val="DADAFC"/>
      </a:dk1>
      <a:lt1>
        <a:srgbClr val="8B8AF7"/>
      </a:lt1>
      <a:dk2>
        <a:srgbClr val="9CDDCC"/>
      </a:dk2>
      <a:lt2>
        <a:srgbClr val="FAA989"/>
      </a:lt2>
      <a:accent1>
        <a:srgbClr val="5453CC"/>
      </a:accent1>
      <a:accent2>
        <a:srgbClr val="FF5D72"/>
      </a:accent2>
      <a:accent3>
        <a:srgbClr val="250E0B"/>
      </a:accent3>
      <a:accent4>
        <a:srgbClr val="FAECD2"/>
      </a:accent4>
      <a:accent5>
        <a:srgbClr val="FFC763"/>
      </a:accent5>
      <a:accent6>
        <a:srgbClr val="FFFFFD"/>
      </a:accent6>
      <a:hlink>
        <a:srgbClr val="250E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462</Words>
  <Application>Microsoft Office PowerPoint</Application>
  <PresentationFormat>On-screen Show (16:9)</PresentationFormat>
  <Paragraphs>66</Paragraphs>
  <Slides>21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Nunito</vt:lpstr>
      <vt:lpstr>Circle3D</vt:lpstr>
      <vt:lpstr>Modak</vt:lpstr>
      <vt:lpstr>Bebas Neue</vt:lpstr>
      <vt:lpstr>Times New Roman</vt:lpstr>
      <vt:lpstr>Arial-SGK-TV</vt:lpstr>
      <vt:lpstr>Roboto Condensed Light</vt:lpstr>
      <vt:lpstr>Arial</vt:lpstr>
      <vt:lpstr>Literacy Subject for Pre-K: Holding a Pencil, Marker or Crayon Correctly by Slidesgo</vt:lpstr>
      <vt:lpstr>PowerPoint Presentation</vt:lpstr>
      <vt:lpstr>KHỞI ĐỘNG</vt:lpstr>
      <vt:lpstr>Bài 33:  en  ên  in  un</vt:lpstr>
      <vt:lpstr>PowerPoint Presentation</vt:lpstr>
      <vt:lpstr>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bảng con</vt:lpstr>
      <vt:lpstr>PowerPoint Presentation</vt:lpstr>
      <vt:lpstr>VIẾT VỞ</vt:lpstr>
      <vt:lpstr>PowerPoint Presentation</vt:lpstr>
      <vt:lpstr>PowerPoint Presentation</vt:lpstr>
      <vt:lpstr>ĐỌC</vt:lpstr>
      <vt:lpstr>PowerPoint Presentation</vt:lpstr>
      <vt:lpstr>NÓI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account</cp:lastModifiedBy>
  <cp:revision>22</cp:revision>
  <dcterms:modified xsi:type="dcterms:W3CDTF">2024-10-22T05:48:34Z</dcterms:modified>
</cp:coreProperties>
</file>