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5" r:id="rId2"/>
    <p:sldId id="306" r:id="rId3"/>
    <p:sldId id="297" r:id="rId4"/>
    <p:sldId id="278" r:id="rId5"/>
    <p:sldId id="314" r:id="rId6"/>
    <p:sldId id="315" r:id="rId7"/>
    <p:sldId id="257" r:id="rId8"/>
    <p:sldId id="309" r:id="rId9"/>
    <p:sldId id="293" r:id="rId10"/>
    <p:sldId id="294" r:id="rId11"/>
    <p:sldId id="290" r:id="rId12"/>
    <p:sldId id="291" r:id="rId13"/>
    <p:sldId id="292" r:id="rId14"/>
    <p:sldId id="308" r:id="rId15"/>
    <p:sldId id="280" r:id="rId16"/>
    <p:sldId id="312" r:id="rId17"/>
    <p:sldId id="307" r:id="rId18"/>
    <p:sldId id="261" r:id="rId19"/>
    <p:sldId id="262" r:id="rId20"/>
    <p:sldId id="283" r:id="rId21"/>
    <p:sldId id="285" r:id="rId22"/>
    <p:sldId id="282" r:id="rId23"/>
    <p:sldId id="288" r:id="rId24"/>
    <p:sldId id="289" r:id="rId25"/>
    <p:sldId id="299" r:id="rId26"/>
    <p:sldId id="300" r:id="rId27"/>
    <p:sldId id="301" r:id="rId28"/>
    <p:sldId id="302" r:id="rId29"/>
    <p:sldId id="311" r:id="rId30"/>
    <p:sldId id="2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08048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868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6.bin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gif"/><Relationship Id="rId10" Type="http://schemas.openxmlformats.org/officeDocument/2006/relationships/image" Target="../media/image38.em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gif"/><Relationship Id="rId10" Type="http://schemas.openxmlformats.org/officeDocument/2006/relationships/image" Target="../media/image38.em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30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30798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07716451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28939"/>
            <a:ext cx="5574134" cy="4522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10255"/>
            <a:ext cx="5723602" cy="46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903487"/>
              </p:ext>
            </p:extLst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6909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084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4439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56648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06864" y="318239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011" y="3999246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5695" y="401085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1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84116" b="90406"/>
          <a:stretch/>
        </p:blipFill>
        <p:spPr>
          <a:xfrm>
            <a:off x="130628" y="130628"/>
            <a:ext cx="2066662" cy="797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290" y="130627"/>
            <a:ext cx="9382301" cy="65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sang,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318146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4252074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9887" y="1850071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64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4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248194" y="-131149"/>
            <a:ext cx="12840788" cy="69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-222069" y="245258"/>
            <a:ext cx="12775475" cy="6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209006" y="-170113"/>
            <a:ext cx="13297989" cy="68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431074" y="-248194"/>
            <a:ext cx="13232673" cy="7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94795" y="6198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1211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5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06105"/>
              </p:ext>
            </p:extLst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41923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1193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0" y="1509069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14375" y="2332496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00969" y="396675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131184" y="408867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ngừ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66609" y="2225893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661261" cy="35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7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024" y="268134"/>
            <a:ext cx="11505063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HS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v, x, 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v, x, 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v, x, 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v, x, 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933604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="" xmlns:a16="http://schemas.microsoft.com/office/drawing/2014/main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="" xmlns:a16="http://schemas.microsoft.com/office/drawing/2014/main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="" xmlns:a16="http://schemas.microsoft.com/office/drawing/2014/main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="" xmlns:a16="http://schemas.microsoft.com/office/drawing/2014/main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="" xmlns:a16="http://schemas.microsoft.com/office/drawing/2014/main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750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qua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794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65202" y="2880868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6614669" y="2746510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0" y="4556482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5192654" y="4397413"/>
            <a:ext cx="3653524" cy="21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821">
            <a:off x="1879444" y="15840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6290" y="160537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26677" y="159764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7025" y="166594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594" y="3485719"/>
            <a:ext cx="109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1311" y="363478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78940" y="5271863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12692" y="52369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06740" y="5246844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30" grpId="0"/>
      <p:bldP spid="32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835340"/>
            <a:ext cx="6011391" cy="400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528</Words>
  <Application>Microsoft Office PowerPoint</Application>
  <PresentationFormat>Widescreen</PresentationFormat>
  <Paragraphs>98</Paragraphs>
  <Slides>30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Microsoft account</cp:lastModifiedBy>
  <cp:revision>58</cp:revision>
  <dcterms:created xsi:type="dcterms:W3CDTF">2020-08-14T15:19:07Z</dcterms:created>
  <dcterms:modified xsi:type="dcterms:W3CDTF">2024-10-25T02:24:09Z</dcterms:modified>
</cp:coreProperties>
</file>