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280" r:id="rId3"/>
    <p:sldId id="259" r:id="rId4"/>
    <p:sldId id="260" r:id="rId5"/>
    <p:sldId id="298" r:id="rId6"/>
    <p:sldId id="281" r:id="rId7"/>
    <p:sldId id="262" r:id="rId8"/>
    <p:sldId id="263" r:id="rId9"/>
    <p:sldId id="282" r:id="rId10"/>
    <p:sldId id="265" r:id="rId11"/>
    <p:sldId id="283" r:id="rId12"/>
    <p:sldId id="284" r:id="rId13"/>
    <p:sldId id="270" r:id="rId14"/>
    <p:sldId id="271" r:id="rId15"/>
    <p:sldId id="285" r:id="rId16"/>
    <p:sldId id="289" r:id="rId17"/>
    <p:sldId id="275" r:id="rId18"/>
    <p:sldId id="297" r:id="rId19"/>
    <p:sldId id="286" r:id="rId20"/>
    <p:sldId id="288" r:id="rId21"/>
    <p:sldId id="291" r:id="rId22"/>
    <p:sldId id="290" r:id="rId23"/>
    <p:sldId id="287" r:id="rId24"/>
    <p:sldId id="292" r:id="rId25"/>
    <p:sldId id="294" r:id="rId26"/>
    <p:sldId id="293" r:id="rId27"/>
    <p:sldId id="295"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4660"/>
  </p:normalViewPr>
  <p:slideViewPr>
    <p:cSldViewPr>
      <p:cViewPr varScale="1">
        <p:scale>
          <a:sx n="65" d="100"/>
          <a:sy n="65" d="100"/>
        </p:scale>
        <p:origin x="82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385E-ECF8-4E84-A82E-B396B50E71A2}"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8AD26-E733-4802-AFEA-3B0A071E04B2}" type="slidenum">
              <a:rPr lang="en-US" smtClean="0"/>
              <a:t>‹#›</a:t>
            </a:fld>
            <a:endParaRPr lang="en-US"/>
          </a:p>
        </p:txBody>
      </p:sp>
    </p:spTree>
    <p:extLst>
      <p:ext uri="{BB962C8B-B14F-4D97-AF65-F5344CB8AC3E}">
        <p14:creationId xmlns:p14="http://schemas.microsoft.com/office/powerpoint/2010/main" val="154855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extLst>
      <p:ext uri="{BB962C8B-B14F-4D97-AF65-F5344CB8AC3E}">
        <p14:creationId xmlns:p14="http://schemas.microsoft.com/office/powerpoint/2010/main" val="353973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8AD26-E733-4802-AFEA-3B0A071E04B2}" type="slidenum">
              <a:rPr lang="en-US" smtClean="0"/>
              <a:t>3</a:t>
            </a:fld>
            <a:endParaRPr lang="en-US"/>
          </a:p>
        </p:txBody>
      </p:sp>
    </p:spTree>
    <p:extLst>
      <p:ext uri="{BB962C8B-B14F-4D97-AF65-F5344CB8AC3E}">
        <p14:creationId xmlns:p14="http://schemas.microsoft.com/office/powerpoint/2010/main" val="52504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lang="en-US"/>
          </a:p>
        </p:txBody>
      </p:sp>
    </p:spTree>
    <p:extLst>
      <p:ext uri="{BB962C8B-B14F-4D97-AF65-F5344CB8AC3E}">
        <p14:creationId xmlns:p14="http://schemas.microsoft.com/office/powerpoint/2010/main" val="225594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lang="en-US"/>
          </a:p>
        </p:txBody>
      </p:sp>
    </p:spTree>
    <p:extLst>
      <p:ext uri="{BB962C8B-B14F-4D97-AF65-F5344CB8AC3E}">
        <p14:creationId xmlns:p14="http://schemas.microsoft.com/office/powerpoint/2010/main" val="149812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extLst>
      <p:ext uri="{BB962C8B-B14F-4D97-AF65-F5344CB8AC3E}">
        <p14:creationId xmlns:p14="http://schemas.microsoft.com/office/powerpoint/2010/main" val="208750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extLst>
      <p:ext uri="{BB962C8B-B14F-4D97-AF65-F5344CB8AC3E}">
        <p14:creationId xmlns:p14="http://schemas.microsoft.com/office/powerpoint/2010/main" val="17339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lang="en-US"/>
          </a:p>
        </p:txBody>
      </p:sp>
    </p:spTree>
    <p:extLst>
      <p:ext uri="{BB962C8B-B14F-4D97-AF65-F5344CB8AC3E}">
        <p14:creationId xmlns:p14="http://schemas.microsoft.com/office/powerpoint/2010/main" val="409923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D5612-F44A-4572-91F2-B2997399C03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D5612-F44A-4572-91F2-B2997399C03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D5612-F44A-4572-91F2-B2997399C03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97" tIns="121897" rIns="121897" bIns="121897"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D5612-F44A-4572-91F2-B2997399C03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D5612-F44A-4572-91F2-B2997399C03A}"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D5612-F44A-4572-91F2-B2997399C03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D5612-F44A-4572-91F2-B2997399C03A}"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D5612-F44A-4572-91F2-B2997399C03A}"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D5612-F44A-4572-91F2-B2997399C03A}"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D5612-F44A-4572-91F2-B2997399C03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D5612-F44A-4572-91F2-B2997399C03A}"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38EE-0BC4-42C6-8508-DC02B6587C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D5612-F44A-4572-91F2-B2997399C03A}" type="datetimeFigureOut">
              <a:rPr lang="en-US" smtClean="0"/>
              <a:t>1/19/2025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638EE-0BC4-42C6-8508-DC02B6587C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8317" y="2021602"/>
            <a:ext cx="4572085" cy="2215991"/>
          </a:xfrm>
          <a:prstGeom prst="rect">
            <a:avLst/>
          </a:prstGeom>
          <a:noFill/>
        </p:spPr>
        <p:txBody>
          <a:bodyPr wrap="none" rtlCol="0">
            <a:spAutoFit/>
          </a:bodyPr>
          <a:lstStyle/>
          <a:p>
            <a:r>
              <a:rPr lang="en-US" sz="13800" b="1" dirty="0"/>
              <a:t>TIẾT 1</a:t>
            </a:r>
          </a:p>
        </p:txBody>
      </p:sp>
    </p:spTree>
    <p:extLst>
      <p:ext uri="{BB962C8B-B14F-4D97-AF65-F5344CB8AC3E}">
        <p14:creationId xmlns:p14="http://schemas.microsoft.com/office/powerpoint/2010/main" val="277362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2374" y="1912111"/>
            <a:ext cx="1992856" cy="1015663"/>
          </a:xfrm>
          <a:prstGeom prst="rect">
            <a:avLst/>
          </a:prstGeom>
          <a:noFill/>
        </p:spPr>
        <p:txBody>
          <a:bodyPr wrap="square" rtlCol="0">
            <a:spAutoFit/>
          </a:bodyPr>
          <a:lstStyle/>
          <a:p>
            <a:r>
              <a:rPr lang="en-US" sz="6000" dirty="0">
                <a:solidFill>
                  <a:srgbClr val="C00000"/>
                </a:solidFill>
              </a:rPr>
              <a:t>lùa</a:t>
            </a:r>
          </a:p>
        </p:txBody>
      </p:sp>
      <p:sp>
        <p:nvSpPr>
          <p:cNvPr id="7" name="TextBox 6"/>
          <p:cNvSpPr txBox="1"/>
          <p:nvPr/>
        </p:nvSpPr>
        <p:spPr>
          <a:xfrm>
            <a:off x="1938804" y="3448771"/>
            <a:ext cx="2705758" cy="1015663"/>
          </a:xfrm>
          <a:prstGeom prst="rect">
            <a:avLst/>
          </a:prstGeom>
          <a:noFill/>
        </p:spPr>
        <p:txBody>
          <a:bodyPr wrap="square" rtlCol="0">
            <a:spAutoFit/>
          </a:bodyPr>
          <a:lstStyle/>
          <a:p>
            <a:r>
              <a:rPr lang="en-US" sz="6000" dirty="0">
                <a:solidFill>
                  <a:srgbClr val="C00000"/>
                </a:solidFill>
              </a:rPr>
              <a:t>buồn</a:t>
            </a:r>
          </a:p>
        </p:txBody>
      </p:sp>
      <p:sp>
        <p:nvSpPr>
          <p:cNvPr id="8" name="TextBox 7"/>
          <p:cNvSpPr txBox="1"/>
          <p:nvPr/>
        </p:nvSpPr>
        <p:spPr>
          <a:xfrm>
            <a:off x="4951408" y="1905001"/>
            <a:ext cx="3336416" cy="1015663"/>
          </a:xfrm>
          <a:prstGeom prst="rect">
            <a:avLst/>
          </a:prstGeom>
          <a:noFill/>
        </p:spPr>
        <p:txBody>
          <a:bodyPr wrap="square" rtlCol="0">
            <a:spAutoFit/>
          </a:bodyPr>
          <a:lstStyle/>
          <a:p>
            <a:r>
              <a:rPr lang="en-US" sz="6000" dirty="0"/>
              <a:t>  </a:t>
            </a:r>
            <a:r>
              <a:rPr lang="en-US" sz="6000" dirty="0">
                <a:solidFill>
                  <a:srgbClr val="C00000"/>
                </a:solidFill>
              </a:rPr>
              <a:t>buồm</a:t>
            </a:r>
          </a:p>
        </p:txBody>
      </p:sp>
      <p:sp>
        <p:nvSpPr>
          <p:cNvPr id="9" name="TextBox 8"/>
          <p:cNvSpPr txBox="1"/>
          <p:nvPr/>
        </p:nvSpPr>
        <p:spPr>
          <a:xfrm>
            <a:off x="5457812" y="3448770"/>
            <a:ext cx="2800515" cy="1015663"/>
          </a:xfrm>
          <a:prstGeom prst="rect">
            <a:avLst/>
          </a:prstGeom>
          <a:noFill/>
        </p:spPr>
        <p:txBody>
          <a:bodyPr wrap="square" rtlCol="0">
            <a:spAutoFit/>
          </a:bodyPr>
          <a:lstStyle/>
          <a:p>
            <a:r>
              <a:rPr lang="en-US" sz="6000" dirty="0">
                <a:solidFill>
                  <a:srgbClr val="C00000"/>
                </a:solidFill>
              </a:rPr>
              <a:t>hoài</a:t>
            </a:r>
          </a:p>
        </p:txBody>
      </p:sp>
      <p:sp>
        <p:nvSpPr>
          <p:cNvPr id="11" name="TextBox 10"/>
          <p:cNvSpPr txBox="1"/>
          <p:nvPr/>
        </p:nvSpPr>
        <p:spPr>
          <a:xfrm>
            <a:off x="8922774" y="1905000"/>
            <a:ext cx="3803169" cy="1015663"/>
          </a:xfrm>
          <a:prstGeom prst="rect">
            <a:avLst/>
          </a:prstGeom>
          <a:noFill/>
        </p:spPr>
        <p:txBody>
          <a:bodyPr wrap="square" rtlCol="0">
            <a:spAutoFit/>
          </a:bodyPr>
          <a:lstStyle/>
          <a:p>
            <a:r>
              <a:rPr lang="en-US" sz="6000" dirty="0">
                <a:solidFill>
                  <a:srgbClr val="C00000"/>
                </a:solidFill>
              </a:rPr>
              <a:t>nước</a:t>
            </a:r>
          </a:p>
        </p:txBody>
      </p:sp>
      <p:pic>
        <p:nvPicPr>
          <p:cNvPr id="12" name="Picture 11"/>
          <p:cNvPicPr>
            <a:picLocks noChangeAspect="1"/>
          </p:cNvPicPr>
          <p:nvPr/>
        </p:nvPicPr>
        <p:blipFill>
          <a:blip r:embed="rId2"/>
          <a:stretch>
            <a:fillRect/>
          </a:stretch>
        </p:blipFill>
        <p:spPr>
          <a:xfrm>
            <a:off x="0" y="0"/>
            <a:ext cx="1905000" cy="800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
        <p:nvSpPr>
          <p:cNvPr id="6" name="TextBox 5"/>
          <p:cNvSpPr txBox="1"/>
          <p:nvPr/>
        </p:nvSpPr>
        <p:spPr>
          <a:xfrm>
            <a:off x="7010400" y="1258998"/>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cxnSp>
        <p:nvCxnSpPr>
          <p:cNvPr id="9" name="Straight Connector 8"/>
          <p:cNvCxnSpPr/>
          <p:nvPr/>
        </p:nvCxnSpPr>
        <p:spPr>
          <a:xfrm flipH="1">
            <a:off x="4073109" y="1256540"/>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32975" y="1746641"/>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34000" y="2288654"/>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76800" y="2886987"/>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41649" y="2895992"/>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03246" y="4002302"/>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698457" y="4550271"/>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37733" y="5077457"/>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11008" y="5619470"/>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34689" y="5619469"/>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829800" y="1256539"/>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078279" y="1746640"/>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591800" y="2288653"/>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228380" y="2886986"/>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82397" y="2886985"/>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120411" y="3945206"/>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966394" y="4535444"/>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596746" y="5077456"/>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592111" y="5619468"/>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669991" y="5619467"/>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324679" y="5069036"/>
            <a:ext cx="154017" cy="542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arn(inVertic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inVertic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
        <p:nvSpPr>
          <p:cNvPr id="6" name="TextBox 5"/>
          <p:cNvSpPr txBox="1"/>
          <p:nvPr/>
        </p:nvSpPr>
        <p:spPr>
          <a:xfrm>
            <a:off x="7010400" y="1258998"/>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sp>
        <p:nvSpPr>
          <p:cNvPr id="9" name="Oval 8"/>
          <p:cNvSpPr/>
          <p:nvPr/>
        </p:nvSpPr>
        <p:spPr>
          <a:xfrm>
            <a:off x="821967" y="1389319"/>
            <a:ext cx="666552" cy="5918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1</a:t>
            </a:r>
          </a:p>
        </p:txBody>
      </p:sp>
      <p:sp>
        <p:nvSpPr>
          <p:cNvPr id="10" name="Oval 9"/>
          <p:cNvSpPr/>
          <p:nvPr/>
        </p:nvSpPr>
        <p:spPr>
          <a:xfrm>
            <a:off x="742813" y="4114800"/>
            <a:ext cx="666552" cy="5918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2</a:t>
            </a:r>
          </a:p>
        </p:txBody>
      </p:sp>
      <p:sp>
        <p:nvSpPr>
          <p:cNvPr id="11" name="Oval 10"/>
          <p:cNvSpPr/>
          <p:nvPr/>
        </p:nvSpPr>
        <p:spPr>
          <a:xfrm>
            <a:off x="6247546" y="1256540"/>
            <a:ext cx="666552" cy="5918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3</a:t>
            </a:r>
          </a:p>
        </p:txBody>
      </p:sp>
      <p:sp>
        <p:nvSpPr>
          <p:cNvPr id="12" name="Oval 11"/>
          <p:cNvSpPr/>
          <p:nvPr/>
        </p:nvSpPr>
        <p:spPr>
          <a:xfrm>
            <a:off x="6343848" y="4102510"/>
            <a:ext cx="666552" cy="5918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4</a:t>
            </a:r>
          </a:p>
        </p:txBody>
      </p:sp>
    </p:spTree>
    <p:extLst>
      <p:ext uri="{BB962C8B-B14F-4D97-AF65-F5344CB8AC3E}">
        <p14:creationId xmlns:p14="http://schemas.microsoft.com/office/powerpoint/2010/main" val="212747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1905000"/>
            <a:ext cx="9601200" cy="707886"/>
          </a:xfrm>
          <a:prstGeom prst="rect">
            <a:avLst/>
          </a:prstGeom>
          <a:solidFill>
            <a:schemeClr val="bg1"/>
          </a:solidFill>
          <a:ln>
            <a:solidFill>
              <a:schemeClr val="bg1"/>
            </a:solidFill>
          </a:ln>
        </p:spPr>
        <p:txBody>
          <a:bodyPr wrap="square" rtlCol="0">
            <a:spAutoFit/>
          </a:bodyPr>
          <a:lstStyle/>
          <a:p>
            <a:r>
              <a:rPr lang="en-US" sz="4000" dirty="0" err="1" smtClean="0">
                <a:solidFill>
                  <a:srgbClr val="C00000"/>
                </a:solidFill>
              </a:rPr>
              <a:t>lùa</a:t>
            </a:r>
            <a:r>
              <a:rPr lang="en-US" sz="4000" dirty="0" smtClean="0">
                <a:solidFill>
                  <a:srgbClr val="C00000"/>
                </a:solidFill>
              </a:rPr>
              <a:t> </a:t>
            </a:r>
            <a:r>
              <a:rPr lang="en-US" sz="4000" dirty="0"/>
              <a:t>: </a:t>
            </a:r>
            <a:r>
              <a:rPr lang="en-US" sz="4000" dirty="0">
                <a:solidFill>
                  <a:srgbClr val="002060"/>
                </a:solidFill>
              </a:rPr>
              <a:t>luồn qua nơi có chỗ trống hẹp.</a:t>
            </a:r>
          </a:p>
        </p:txBody>
      </p:sp>
      <p:sp>
        <p:nvSpPr>
          <p:cNvPr id="10" name="TextBox 9"/>
          <p:cNvSpPr txBox="1"/>
          <p:nvPr/>
        </p:nvSpPr>
        <p:spPr>
          <a:xfrm>
            <a:off x="838200" y="4800600"/>
            <a:ext cx="9104541" cy="707886"/>
          </a:xfrm>
          <a:prstGeom prst="rect">
            <a:avLst/>
          </a:prstGeom>
          <a:solidFill>
            <a:schemeClr val="bg1"/>
          </a:solidFill>
          <a:ln>
            <a:solidFill>
              <a:schemeClr val="bg1"/>
            </a:solidFill>
          </a:ln>
        </p:spPr>
        <p:txBody>
          <a:bodyPr wrap="square" rtlCol="0">
            <a:spAutoFit/>
          </a:bodyPr>
          <a:lstStyle/>
          <a:p>
            <a:r>
              <a:rPr lang="en-US" sz="4000" dirty="0">
                <a:solidFill>
                  <a:srgbClr val="C00000"/>
                </a:solidFill>
              </a:rPr>
              <a:t>hoài:</a:t>
            </a:r>
            <a:r>
              <a:rPr lang="en-US" sz="4000" dirty="0"/>
              <a:t> </a:t>
            </a:r>
            <a:r>
              <a:rPr lang="en-US" sz="4000" dirty="0">
                <a:solidFill>
                  <a:srgbClr val="002060"/>
                </a:solidFill>
              </a:rPr>
              <a:t>mãi không thôi, mãi không dứt</a:t>
            </a:r>
          </a:p>
        </p:txBody>
      </p:sp>
      <p:sp>
        <p:nvSpPr>
          <p:cNvPr id="11" name="TextBox 10"/>
          <p:cNvSpPr txBox="1"/>
          <p:nvPr/>
        </p:nvSpPr>
        <p:spPr>
          <a:xfrm>
            <a:off x="838200" y="3365090"/>
            <a:ext cx="9327829" cy="707886"/>
          </a:xfrm>
          <a:prstGeom prst="rect">
            <a:avLst/>
          </a:prstGeom>
          <a:solidFill>
            <a:schemeClr val="bg1"/>
          </a:solidFill>
          <a:ln>
            <a:solidFill>
              <a:schemeClr val="bg1"/>
            </a:solidFill>
          </a:ln>
        </p:spPr>
        <p:txBody>
          <a:bodyPr wrap="square" rtlCol="0">
            <a:spAutoFit/>
          </a:bodyPr>
          <a:lstStyle/>
          <a:p>
            <a:r>
              <a:rPr lang="en-US" sz="4000" dirty="0">
                <a:solidFill>
                  <a:srgbClr val="C00000"/>
                </a:solidFill>
              </a:rPr>
              <a:t>biếc:</a:t>
            </a:r>
            <a:r>
              <a:rPr lang="en-US" sz="4000" dirty="0"/>
              <a:t> </a:t>
            </a:r>
            <a:r>
              <a:rPr lang="en-US" sz="4000" dirty="0">
                <a:solidFill>
                  <a:srgbClr val="002060"/>
                </a:solidFill>
              </a:rPr>
              <a:t>xanh trông rất đẹp mắt.</a:t>
            </a:r>
          </a:p>
        </p:txBody>
      </p:sp>
      <p:sp>
        <p:nvSpPr>
          <p:cNvPr id="2" name="Rectangle 1"/>
          <p:cNvSpPr/>
          <p:nvPr/>
        </p:nvSpPr>
        <p:spPr>
          <a:xfrm>
            <a:off x="5056131" y="457200"/>
            <a:ext cx="2079737" cy="830997"/>
          </a:xfrm>
          <a:prstGeom prst="rect">
            <a:avLst/>
          </a:prstGeom>
        </p:spPr>
        <p:txBody>
          <a:bodyPr wrap="none">
            <a:spAutoFit/>
          </a:bodyPr>
          <a:lstStyle/>
          <a:p>
            <a:r>
              <a:rPr lang="en-US" sz="4800" dirty="0" err="1">
                <a:solidFill>
                  <a:srgbClr val="FF0000"/>
                </a:solidFill>
              </a:rPr>
              <a:t>Từ</a:t>
            </a:r>
            <a:r>
              <a:rPr lang="en-US" sz="4800" dirty="0">
                <a:solidFill>
                  <a:srgbClr val="FF0000"/>
                </a:solidFill>
              </a:rPr>
              <a:t> </a:t>
            </a:r>
            <a:r>
              <a:rPr lang="en-US" sz="4800" dirty="0" err="1" smtClean="0">
                <a:solidFill>
                  <a:srgbClr val="FF0000"/>
                </a:solidFill>
              </a:rPr>
              <a:t>ngữ</a:t>
            </a:r>
            <a:r>
              <a:rPr lang="en-US" sz="4800" dirty="0" smtClean="0">
                <a:solidFill>
                  <a:srgbClr val="FF0000"/>
                </a:solidFill>
              </a:rPr>
              <a:t> </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ổng hợp những Đường cây đẹp nhất thế giới"/>
          <p:cNvPicPr>
            <a:picLocks noChangeAspect="1" noChangeArrowheads="1"/>
          </p:cNvPicPr>
          <p:nvPr/>
        </p:nvPicPr>
        <p:blipFill>
          <a:blip r:embed="rId2"/>
          <a:srcRect/>
          <a:stretch>
            <a:fillRect/>
          </a:stretch>
        </p:blipFill>
        <p:spPr bwMode="auto">
          <a:xfrm>
            <a:off x="3189515" y="391887"/>
            <a:ext cx="3612696" cy="4147457"/>
          </a:xfrm>
          <a:prstGeom prst="rect">
            <a:avLst/>
          </a:prstGeom>
          <a:noFill/>
        </p:spPr>
      </p:pic>
      <p:pic>
        <p:nvPicPr>
          <p:cNvPr id="3080" name="Picture 8" descr="Vòm lá xanh xanh – LỤC LẠP"/>
          <p:cNvPicPr>
            <a:picLocks noChangeAspect="1" noChangeArrowheads="1"/>
          </p:cNvPicPr>
          <p:nvPr/>
        </p:nvPicPr>
        <p:blipFill>
          <a:blip r:embed="rId3" cstate="print"/>
          <a:srcRect/>
          <a:stretch>
            <a:fillRect/>
          </a:stretch>
        </p:blipFill>
        <p:spPr bwMode="auto">
          <a:xfrm>
            <a:off x="3189515" y="68724"/>
            <a:ext cx="5645605" cy="5189076"/>
          </a:xfrm>
          <a:prstGeom prst="rect">
            <a:avLst/>
          </a:prstGeom>
          <a:noFill/>
        </p:spPr>
      </p:pic>
      <p:sp>
        <p:nvSpPr>
          <p:cNvPr id="8" name="TextBox 7"/>
          <p:cNvSpPr txBox="1"/>
          <p:nvPr/>
        </p:nvSpPr>
        <p:spPr>
          <a:xfrm>
            <a:off x="609600" y="5410200"/>
            <a:ext cx="11430000" cy="1200329"/>
          </a:xfrm>
          <a:prstGeom prst="rect">
            <a:avLst/>
          </a:prstGeom>
          <a:noFill/>
        </p:spPr>
        <p:txBody>
          <a:bodyPr wrap="square" rtlCol="0">
            <a:spAutoFit/>
          </a:bodyPr>
          <a:lstStyle/>
          <a:p>
            <a:r>
              <a:rPr lang="en-US" sz="3600" b="1" dirty="0">
                <a:solidFill>
                  <a:srgbClr val="C00000"/>
                </a:solidFill>
              </a:rPr>
              <a:t>vòm lá</a:t>
            </a:r>
            <a:r>
              <a:rPr lang="en-US" sz="3600" b="1" dirty="0"/>
              <a:t>: </a:t>
            </a:r>
            <a:r>
              <a:rPr lang="en-US" sz="3600" dirty="0">
                <a:solidFill>
                  <a:srgbClr val="0000FF"/>
                </a:solidFill>
              </a:rPr>
              <a:t>nhiều cành lá trên cây đan xen nhau tạo thành hình khum khum úp xuống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
        <p:nvSpPr>
          <p:cNvPr id="6" name="TextBox 5"/>
          <p:cNvSpPr txBox="1"/>
          <p:nvPr/>
        </p:nvSpPr>
        <p:spPr>
          <a:xfrm>
            <a:off x="7010400" y="1258998"/>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spTree>
    <p:extLst>
      <p:ext uri="{BB962C8B-B14F-4D97-AF65-F5344CB8AC3E}">
        <p14:creationId xmlns:p14="http://schemas.microsoft.com/office/powerpoint/2010/main" val="1711833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62" name="Google Shape;262;p8"/>
          <p:cNvGrpSpPr/>
          <p:nvPr/>
        </p:nvGrpSpPr>
        <p:grpSpPr>
          <a:xfrm>
            <a:off x="3004919" y="2046731"/>
            <a:ext cx="2607239" cy="1777877"/>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5" name="Google Shape;265;p8"/>
          <p:cNvGrpSpPr/>
          <p:nvPr/>
        </p:nvGrpSpPr>
        <p:grpSpPr>
          <a:xfrm>
            <a:off x="5013763" y="4776339"/>
            <a:ext cx="1953379" cy="1799816"/>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8" name="Google Shape;268;p8"/>
          <p:cNvGrpSpPr/>
          <p:nvPr/>
        </p:nvGrpSpPr>
        <p:grpSpPr>
          <a:xfrm>
            <a:off x="8119863" y="4541259"/>
            <a:ext cx="988619" cy="1171136"/>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1" name="Google Shape;271;p8"/>
          <p:cNvGrpSpPr/>
          <p:nvPr/>
        </p:nvGrpSpPr>
        <p:grpSpPr>
          <a:xfrm>
            <a:off x="8504060" y="5330996"/>
            <a:ext cx="1023424" cy="645445"/>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4" name="Google Shape;274;p8"/>
          <p:cNvGrpSpPr/>
          <p:nvPr/>
        </p:nvGrpSpPr>
        <p:grpSpPr>
          <a:xfrm>
            <a:off x="6706339" y="2764154"/>
            <a:ext cx="797637" cy="1133500"/>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7" name="Google Shape;277;p8"/>
          <p:cNvGrpSpPr/>
          <p:nvPr/>
        </p:nvGrpSpPr>
        <p:grpSpPr>
          <a:xfrm>
            <a:off x="7065609" y="3354716"/>
            <a:ext cx="1075384" cy="844864"/>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0" name="Google Shape;280;p8"/>
          <p:cNvGrpSpPr/>
          <p:nvPr/>
        </p:nvGrpSpPr>
        <p:grpSpPr>
          <a:xfrm>
            <a:off x="9881033" y="1597332"/>
            <a:ext cx="1038108" cy="11668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3" name="Google Shape;283;p8"/>
          <p:cNvGrpSpPr/>
          <p:nvPr/>
        </p:nvGrpSpPr>
        <p:grpSpPr>
          <a:xfrm>
            <a:off x="9367144" y="1612397"/>
            <a:ext cx="718293" cy="1060208"/>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6" name="Google Shape;286;p8"/>
          <p:cNvGrpSpPr/>
          <p:nvPr/>
        </p:nvGrpSpPr>
        <p:grpSpPr>
          <a:xfrm>
            <a:off x="10009813" y="1891161"/>
            <a:ext cx="3052619" cy="2394096"/>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9" name="Google Shape;289;p8"/>
          <p:cNvGrpSpPr/>
          <p:nvPr/>
        </p:nvGrpSpPr>
        <p:grpSpPr>
          <a:xfrm rot="2799594" flipH="1">
            <a:off x="6770114" y="-5564"/>
            <a:ext cx="1728989" cy="2823151"/>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798786" y="-104781"/>
            <a:ext cx="6950841" cy="6410988"/>
            <a:chOff x="1001374" y="-370703"/>
            <a:chExt cx="6695744" cy="6175701"/>
          </a:xfrm>
        </p:grpSpPr>
        <p:pic>
          <p:nvPicPr>
            <p:cNvPr id="293" name="Google Shape;293;p8"/>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95" name="Google Shape;295;p8"/>
          <p:cNvSpPr txBox="1"/>
          <p:nvPr/>
        </p:nvSpPr>
        <p:spPr>
          <a:xfrm>
            <a:off x="292225" y="2390312"/>
            <a:ext cx="4784539" cy="1928807"/>
          </a:xfrm>
          <a:prstGeom prst="rect">
            <a:avLst/>
          </a:prstGeom>
          <a:noFill/>
          <a:ln>
            <a:noFill/>
          </a:ln>
        </p:spPr>
        <p:txBody>
          <a:bodyPr spcFirstLastPara="1" wrap="square" lIns="121900" tIns="60933" rIns="121900" bIns="60933" anchor="t" anchorCtr="0">
            <a:spAutoFit/>
          </a:bodyPr>
          <a:lstStyle/>
          <a:p>
            <a:pPr algn="ctr"/>
            <a:r>
              <a:rPr lang="en-US" sz="5867" b="1" dirty="0" err="1" smtClean="0">
                <a:solidFill>
                  <a:srgbClr val="0070C0"/>
                </a:solidFill>
                <a:latin typeface="Arial Rounded"/>
                <a:ea typeface="Arial Rounded"/>
                <a:cs typeface="Arial Rounded"/>
                <a:sym typeface="Arial Rounded"/>
              </a:rPr>
              <a:t>Tìm</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tiếng</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cùng</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vần</a:t>
            </a:r>
            <a:endParaRPr sz="5867" b="1" dirty="0">
              <a:solidFill>
                <a:srgbClr val="0070C0"/>
              </a:solidFill>
              <a:latin typeface="Arial Rounded"/>
              <a:ea typeface="Arial Rounded"/>
              <a:cs typeface="Arial Rounded"/>
              <a:sym typeface="Arial Rounded"/>
            </a:endParaRPr>
          </a:p>
        </p:txBody>
      </p:sp>
      <p:sp>
        <p:nvSpPr>
          <p:cNvPr id="296" name="Google Shape;296;p8"/>
          <p:cNvSpPr txBox="1"/>
          <p:nvPr/>
        </p:nvSpPr>
        <p:spPr>
          <a:xfrm>
            <a:off x="2002683" y="1292555"/>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3</a:t>
            </a:r>
            <a:endParaRPr sz="7200" b="1" dirty="0">
              <a:solidFill>
                <a:srgbClr val="FF000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298" name="Google Shape;298;p8"/>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21244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fltVal val="0"/>
                                          </p:val>
                                        </p:tav>
                                        <p:tav tm="100000">
                                          <p:val>
                                            <p:strVal val="#ppt_w"/>
                                          </p:val>
                                        </p:tav>
                                      </p:tavLst>
                                    </p:anim>
                                    <p:anim calcmode="lin" valueType="num">
                                      <p:cBhvr additive="base">
                                        <p:cTn id="12" dur="750"/>
                                        <p:tgtEl>
                                          <p:spTgt spid="28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fltVal val="0"/>
                                          </p:val>
                                        </p:tav>
                                        <p:tav tm="100000">
                                          <p:val>
                                            <p:strVal val="#ppt_w"/>
                                          </p:val>
                                        </p:tav>
                                      </p:tavLst>
                                    </p:anim>
                                    <p:anim calcmode="lin" valueType="num">
                                      <p:cBhvr additive="base">
                                        <p:cTn id="16" dur="750"/>
                                        <p:tgtEl>
                                          <p:spTgt spid="28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fltVal val="0"/>
                                          </p:val>
                                        </p:tav>
                                        <p:tav tm="100000">
                                          <p:val>
                                            <p:strVal val="#ppt_w"/>
                                          </p:val>
                                        </p:tav>
                                      </p:tavLst>
                                    </p:anim>
                                    <p:anim calcmode="lin" valueType="num">
                                      <p:cBhvr additive="base">
                                        <p:cTn id="20" dur="750"/>
                                        <p:tgtEl>
                                          <p:spTgt spid="28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fltVal val="0"/>
                                          </p:val>
                                        </p:tav>
                                        <p:tav tm="100000">
                                          <p:val>
                                            <p:strVal val="#ppt_w"/>
                                          </p:val>
                                        </p:tav>
                                      </p:tavLst>
                                    </p:anim>
                                    <p:anim calcmode="lin" valueType="num">
                                      <p:cBhvr additive="base">
                                        <p:cTn id="24" dur="750"/>
                                        <p:tgtEl>
                                          <p:spTgt spid="28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fltVal val="0"/>
                                          </p:val>
                                        </p:tav>
                                        <p:tav tm="100000">
                                          <p:val>
                                            <p:strVal val="#ppt_w"/>
                                          </p:val>
                                        </p:tav>
                                      </p:tavLst>
                                    </p:anim>
                                    <p:anim calcmode="lin" valueType="num">
                                      <p:cBhvr additive="base">
                                        <p:cTn id="28" dur="750"/>
                                        <p:tgtEl>
                                          <p:spTgt spid="27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fltVal val="0"/>
                                          </p:val>
                                        </p:tav>
                                        <p:tav tm="100000">
                                          <p:val>
                                            <p:strVal val="#ppt_w"/>
                                          </p:val>
                                        </p:tav>
                                      </p:tavLst>
                                    </p:anim>
                                    <p:anim calcmode="lin" valueType="num">
                                      <p:cBhvr additive="base">
                                        <p:cTn id="32" dur="750"/>
                                        <p:tgtEl>
                                          <p:spTgt spid="27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fltVal val="0"/>
                                          </p:val>
                                        </p:tav>
                                        <p:tav tm="100000">
                                          <p:val>
                                            <p:strVal val="#ppt_w"/>
                                          </p:val>
                                        </p:tav>
                                      </p:tavLst>
                                    </p:anim>
                                    <p:anim calcmode="lin" valueType="num">
                                      <p:cBhvr additive="base">
                                        <p:cTn id="36" dur="750"/>
                                        <p:tgtEl>
                                          <p:spTgt spid="26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fltVal val="0"/>
                                          </p:val>
                                        </p:tav>
                                        <p:tav tm="100000">
                                          <p:val>
                                            <p:strVal val="#ppt_w"/>
                                          </p:val>
                                        </p:tav>
                                      </p:tavLst>
                                    </p:anim>
                                    <p:anim calcmode="lin" valueType="num">
                                      <p:cBhvr additive="base">
                                        <p:cTn id="40" dur="750"/>
                                        <p:tgtEl>
                                          <p:spTgt spid="27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fltVal val="0"/>
                                          </p:val>
                                        </p:tav>
                                        <p:tav tm="100000">
                                          <p:val>
                                            <p:strVal val="#ppt_w"/>
                                          </p:val>
                                        </p:tav>
                                      </p:tavLst>
                                    </p:anim>
                                    <p:anim calcmode="lin" valueType="num">
                                      <p:cBhvr additive="base">
                                        <p:cTn id="44" dur="750"/>
                                        <p:tgtEl>
                                          <p:spTgt spid="26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fltVal val="0"/>
                                          </p:val>
                                        </p:tav>
                                        <p:tav tm="100000">
                                          <p:val>
                                            <p:strVal val="#ppt_w"/>
                                          </p:val>
                                        </p:tav>
                                      </p:tavLst>
                                    </p:anim>
                                    <p:anim calcmode="lin" valueType="num">
                                      <p:cBhvr additive="base">
                                        <p:cTn id="48" dur="750"/>
                                        <p:tgtEl>
                                          <p:spTgt spid="262"/>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fltVal val="0"/>
                                          </p:val>
                                        </p:tav>
                                        <p:tav tm="100000">
                                          <p:val>
                                            <p:strVal val="#ppt_w"/>
                                          </p:val>
                                        </p:tav>
                                      </p:tavLst>
                                    </p:anim>
                                    <p:anim calcmode="lin" valueType="num">
                                      <p:cBhvr additive="base">
                                        <p:cTn id="57" dur="750"/>
                                        <p:tgtEl>
                                          <p:spTgt spid="292"/>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10" presetClass="entr" presetSubtype="0" fill="hold" nodeType="withEffect">
                                  <p:stCondLst>
                                    <p:cond delay="12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2" presetClass="entr" presetSubtype="2" fill="hold" nodeType="withEffect">
                                  <p:stCondLst>
                                    <p:cond delay="2250"/>
                                  </p:stCondLst>
                                  <p:childTnLst>
                                    <p:set>
                                      <p:cBhvr>
                                        <p:cTn id="68" dur="1" fill="hold">
                                          <p:stCondLst>
                                            <p:cond delay="0"/>
                                          </p:stCondLst>
                                        </p:cTn>
                                        <p:tgtEl>
                                          <p:spTgt spid="297"/>
                                        </p:tgtEl>
                                        <p:attrNameLst>
                                          <p:attrName>style.visibility</p:attrName>
                                        </p:attrNameLst>
                                      </p:cBhvr>
                                      <p:to>
                                        <p:strVal val="visible"/>
                                      </p:to>
                                    </p:set>
                                    <p:anim calcmode="lin" valueType="num">
                                      <p:cBhvr additive="base">
                                        <p:cTn id="69"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0"/>
            <a:ext cx="11963400" cy="3161819"/>
          </a:xfrm>
          <a:prstGeom prst="rect">
            <a:avLst/>
          </a:prstGeom>
        </p:spPr>
      </p:pic>
      <p:sp>
        <p:nvSpPr>
          <p:cNvPr id="4" name="TextBox 3"/>
          <p:cNvSpPr txBox="1"/>
          <p:nvPr/>
        </p:nvSpPr>
        <p:spPr>
          <a:xfrm>
            <a:off x="990600" y="5949773"/>
            <a:ext cx="3657600" cy="584775"/>
          </a:xfrm>
          <a:prstGeom prst="rect">
            <a:avLst/>
          </a:prstGeom>
          <a:noFill/>
        </p:spPr>
        <p:txBody>
          <a:bodyPr wrap="square" rtlCol="0">
            <a:spAutoFit/>
          </a:bodyPr>
          <a:lstStyle/>
          <a:p>
            <a:r>
              <a:rPr lang="en-US" sz="3200" b="1" dirty="0">
                <a:solidFill>
                  <a:srgbClr val="FF0000"/>
                </a:solidFill>
              </a:rPr>
              <a:t>vắng – </a:t>
            </a:r>
            <a:r>
              <a:rPr lang="en-US" sz="3200" b="1" dirty="0" err="1" smtClean="0">
                <a:solidFill>
                  <a:srgbClr val="FF0000"/>
                </a:solidFill>
              </a:rPr>
              <a:t>lặng</a:t>
            </a:r>
            <a:r>
              <a:rPr lang="en-US" sz="3200" b="1" dirty="0" smtClean="0">
                <a:solidFill>
                  <a:srgbClr val="FF0000"/>
                </a:solidFill>
              </a:rPr>
              <a:t> – </a:t>
            </a:r>
            <a:r>
              <a:rPr lang="en-US" sz="3200" b="1" dirty="0" err="1" smtClean="0">
                <a:solidFill>
                  <a:srgbClr val="FF0000"/>
                </a:solidFill>
              </a:rPr>
              <a:t>chẳng</a:t>
            </a:r>
            <a:endParaRPr lang="en-US" sz="3200" b="1" dirty="0">
              <a:solidFill>
                <a:srgbClr val="FF0000"/>
              </a:solidFill>
            </a:endParaRPr>
          </a:p>
        </p:txBody>
      </p:sp>
      <p:sp>
        <p:nvSpPr>
          <p:cNvPr id="5" name="TextBox 4"/>
          <p:cNvSpPr txBox="1"/>
          <p:nvPr/>
        </p:nvSpPr>
        <p:spPr>
          <a:xfrm>
            <a:off x="5796914" y="5949771"/>
            <a:ext cx="3103738" cy="584775"/>
          </a:xfrm>
          <a:prstGeom prst="rect">
            <a:avLst/>
          </a:prstGeom>
          <a:noFill/>
        </p:spPr>
        <p:txBody>
          <a:bodyPr wrap="square" rtlCol="0">
            <a:spAutoFit/>
          </a:bodyPr>
          <a:lstStyle/>
          <a:p>
            <a:r>
              <a:rPr lang="en-US" sz="3200" b="1" dirty="0">
                <a:solidFill>
                  <a:srgbClr val="FF0000"/>
                </a:solidFill>
              </a:rPr>
              <a:t>im - chim</a:t>
            </a:r>
          </a:p>
        </p:txBody>
      </p:sp>
      <p:sp>
        <p:nvSpPr>
          <p:cNvPr id="6" name="TextBox 5"/>
          <p:cNvSpPr txBox="1"/>
          <p:nvPr/>
        </p:nvSpPr>
        <p:spPr>
          <a:xfrm>
            <a:off x="8915400" y="5949771"/>
            <a:ext cx="3657600" cy="584775"/>
          </a:xfrm>
          <a:prstGeom prst="rect">
            <a:avLst/>
          </a:prstGeom>
          <a:noFill/>
        </p:spPr>
        <p:txBody>
          <a:bodyPr wrap="square" rtlCol="0">
            <a:spAutoFit/>
          </a:bodyPr>
          <a:lstStyle/>
          <a:p>
            <a:r>
              <a:rPr lang="en-US" sz="3200" b="1" dirty="0">
                <a:solidFill>
                  <a:srgbClr val="FF0000"/>
                </a:solidFill>
              </a:rPr>
              <a:t>khơi – ơi</a:t>
            </a:r>
          </a:p>
        </p:txBody>
      </p:sp>
      <p:sp>
        <p:nvSpPr>
          <p:cNvPr id="8" name="TextBox 7"/>
          <p:cNvSpPr txBox="1"/>
          <p:nvPr/>
        </p:nvSpPr>
        <p:spPr>
          <a:xfrm>
            <a:off x="1352816" y="3240485"/>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10" name="TextBox 9"/>
          <p:cNvSpPr txBox="1"/>
          <p:nvPr/>
        </p:nvSpPr>
        <p:spPr>
          <a:xfrm>
            <a:off x="6903791" y="3317642"/>
            <a:ext cx="5288210" cy="2308324"/>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a:t>
            </a:r>
            <a:r>
              <a:rPr lang="en-US" sz="3600" dirty="0" err="1"/>
              <a:t>lá</a:t>
            </a:r>
            <a:r>
              <a:rPr lang="en-US" sz="3600" dirty="0"/>
              <a:t> </a:t>
            </a:r>
            <a:r>
              <a:rPr lang="en-US" sz="3600" dirty="0" err="1" smtClean="0"/>
              <a:t>biếc</a:t>
            </a:r>
            <a:r>
              <a:rPr lang="en-US" sz="3600" dirty="0"/>
              <a:t>.</a:t>
            </a:r>
          </a:p>
        </p:txBody>
      </p:sp>
      <p:sp>
        <p:nvSpPr>
          <p:cNvPr id="11" name="TextBox 10"/>
          <p:cNvSpPr txBox="1"/>
          <p:nvPr/>
        </p:nvSpPr>
        <p:spPr>
          <a:xfrm>
            <a:off x="1357732" y="3247859"/>
            <a:ext cx="4955808" cy="2308324"/>
          </a:xfrm>
          <a:prstGeom prst="rect">
            <a:avLst/>
          </a:prstGeom>
          <a:noFill/>
        </p:spPr>
        <p:txBody>
          <a:bodyPr wrap="square" rtlCol="0">
            <a:spAutoFit/>
          </a:bodyPr>
          <a:lstStyle/>
          <a:p>
            <a:r>
              <a:rPr lang="en-US" sz="3600" dirty="0"/>
              <a:t>Khi gió đi </a:t>
            </a:r>
            <a:r>
              <a:rPr lang="en-US" sz="3600" dirty="0">
                <a:solidFill>
                  <a:srgbClr val="FF0000"/>
                </a:solidFill>
              </a:rPr>
              <a:t>vắng</a:t>
            </a:r>
          </a:p>
          <a:p>
            <a:r>
              <a:rPr lang="en-US" sz="3600" dirty="0"/>
              <a:t>Lá buồn </a:t>
            </a:r>
            <a:r>
              <a:rPr lang="en-US" sz="3600" dirty="0">
                <a:solidFill>
                  <a:srgbClr val="FF0000"/>
                </a:solidFill>
              </a:rPr>
              <a:t>lặng</a:t>
            </a:r>
            <a:r>
              <a:rPr lang="en-US" sz="3600" dirty="0"/>
              <a:t> </a:t>
            </a:r>
            <a:r>
              <a:rPr lang="en-US" sz="3600" dirty="0">
                <a:solidFill>
                  <a:srgbClr val="0070C0"/>
                </a:solidFill>
              </a:rPr>
              <a:t>im</a:t>
            </a:r>
          </a:p>
          <a:p>
            <a:r>
              <a:rPr lang="en-US" sz="3600" dirty="0"/>
              <a:t>Vắng cả cánh </a:t>
            </a:r>
            <a:r>
              <a:rPr lang="en-US" sz="3600" dirty="0">
                <a:solidFill>
                  <a:srgbClr val="0070C0"/>
                </a:solidFill>
              </a:rPr>
              <a:t>chim</a:t>
            </a:r>
          </a:p>
          <a:p>
            <a:r>
              <a:rPr lang="en-US" sz="3600" dirty="0">
                <a:solidFill>
                  <a:srgbClr val="FF0000"/>
                </a:solidFill>
              </a:rPr>
              <a:t>Chẳng</a:t>
            </a:r>
            <a:r>
              <a:rPr lang="en-US" sz="3600" dirty="0"/>
              <a:t> ai gõ cửa.</a:t>
            </a:r>
          </a:p>
        </p:txBody>
      </p:sp>
      <p:sp>
        <p:nvSpPr>
          <p:cNvPr id="12" name="TextBox 11"/>
          <p:cNvSpPr txBox="1"/>
          <p:nvPr/>
        </p:nvSpPr>
        <p:spPr>
          <a:xfrm>
            <a:off x="6903791" y="3318063"/>
            <a:ext cx="5288210" cy="2308324"/>
          </a:xfrm>
          <a:prstGeom prst="rect">
            <a:avLst/>
          </a:prstGeom>
          <a:noFill/>
        </p:spPr>
        <p:txBody>
          <a:bodyPr wrap="square" rtlCol="0">
            <a:spAutoFit/>
          </a:bodyPr>
          <a:lstStyle/>
          <a:p>
            <a:r>
              <a:rPr lang="en-US" sz="3600" dirty="0"/>
              <a:t>Sóng ngủ trong nước</a:t>
            </a:r>
          </a:p>
          <a:p>
            <a:r>
              <a:rPr lang="en-US" sz="3600" dirty="0"/>
              <a:t>Buồm chẳng ra </a:t>
            </a:r>
            <a:r>
              <a:rPr lang="en-US" sz="3600" dirty="0">
                <a:solidFill>
                  <a:srgbClr val="00B050"/>
                </a:solidFill>
              </a:rPr>
              <a:t>khơi</a:t>
            </a:r>
          </a:p>
          <a:p>
            <a:r>
              <a:rPr lang="en-US" sz="3600" dirty="0"/>
              <a:t>Ai gọi: Gió </a:t>
            </a:r>
            <a:r>
              <a:rPr lang="en-US" sz="3600" dirty="0">
                <a:solidFill>
                  <a:srgbClr val="00B050"/>
                </a:solidFill>
              </a:rPr>
              <a:t>ơi</a:t>
            </a:r>
          </a:p>
          <a:p>
            <a:r>
              <a:rPr lang="en-US" sz="3600" dirty="0"/>
              <a:t>Trong vòm </a:t>
            </a:r>
            <a:r>
              <a:rPr lang="en-US" sz="3600" dirty="0" err="1"/>
              <a:t>lá</a:t>
            </a:r>
            <a:r>
              <a:rPr lang="en-US" sz="3600" dirty="0"/>
              <a:t> </a:t>
            </a:r>
            <a:r>
              <a:rPr lang="en-US" sz="3600" dirty="0" err="1" smtClean="0"/>
              <a:t>biếc</a:t>
            </a:r>
            <a:r>
              <a:rPr lang="en-US" sz="3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1219200"/>
            <a:ext cx="12786359" cy="5717745"/>
            <a:chOff x="167640" y="-704462"/>
            <a:chExt cx="12786359" cy="5717745"/>
          </a:xfrm>
        </p:grpSpPr>
        <p:grpSp>
          <p:nvGrpSpPr>
            <p:cNvPr id="4" name="Group 3"/>
            <p:cNvGrpSpPr/>
            <p:nvPr/>
          </p:nvGrpSpPr>
          <p:grpSpPr>
            <a:xfrm>
              <a:off x="167640" y="-704462"/>
              <a:ext cx="12786359" cy="4145279"/>
              <a:chOff x="1164771" y="1208313"/>
              <a:chExt cx="7937248" cy="2449286"/>
            </a:xfrm>
          </p:grpSpPr>
          <p:grpSp>
            <p:nvGrpSpPr>
              <p:cNvPr id="5" name="Group 4"/>
              <p:cNvGrpSpPr/>
              <p:nvPr/>
            </p:nvGrpSpPr>
            <p:grpSpPr>
              <a:xfrm>
                <a:off x="1164771" y="1208313"/>
                <a:ext cx="7369627" cy="2449286"/>
                <a:chOff x="1437422" y="936171"/>
                <a:chExt cx="5170207" cy="1602921"/>
              </a:xfrm>
            </p:grpSpPr>
            <p:pic>
              <p:nvPicPr>
                <p:cNvPr id="8" name="Picture 7" descr="Tập TT ABC 96 trang 80gsm 4 ô ly (10/12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385" t="8187" r="14874" b="16602"/>
                <a:stretch/>
              </p:blipFill>
              <p:spPr bwMode="auto">
                <a:xfrm>
                  <a:off x="1437422" y="936171"/>
                  <a:ext cx="157792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ập TT ABC 96 trang 80gsm 4 ô ly (10/12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740" t="8187" r="14874" b="16602"/>
                <a:stretch/>
              </p:blipFill>
              <p:spPr bwMode="auto">
                <a:xfrm>
                  <a:off x="3015343" y="936171"/>
                  <a:ext cx="179614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ập TT ABC 96 trang 80gsm 4 ô ly (10/12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740" t="8187" r="14874" b="16602"/>
                <a:stretch/>
              </p:blipFill>
              <p:spPr bwMode="auto">
                <a:xfrm>
                  <a:off x="4811486" y="938892"/>
                  <a:ext cx="1796143" cy="16002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2004533" y="1969933"/>
                <a:ext cx="7097486" cy="60011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r>
                  <a:rPr lang="en-US" sz="6000" b="1" dirty="0" err="1">
                    <a:solidFill>
                      <a:schemeClr val="tx1"/>
                    </a:solidFill>
                    <a:latin typeface="HP001 4 hàng" panose="020B0603050302020204" pitchFamily="34" charset="0"/>
                    <a:ea typeface="Arial Rounded"/>
                    <a:cs typeface="Arial Rounded"/>
                    <a:sym typeface="Arial Rounded"/>
                  </a:rPr>
                  <a:t>v</a:t>
                </a:r>
                <a:r>
                  <a:rPr lang="en-US" sz="6000" b="1" dirty="0" err="1" smtClean="0">
                    <a:solidFill>
                      <a:schemeClr val="tx1"/>
                    </a:solidFill>
                    <a:latin typeface="HP001 4 hàng" panose="020B0603050302020204" pitchFamily="34" charset="0"/>
                    <a:ea typeface="Arial Rounded"/>
                    <a:cs typeface="Arial Rounded"/>
                    <a:sym typeface="Arial Rounded"/>
                  </a:rPr>
                  <a:t>ắng</a:t>
                </a:r>
                <a:r>
                  <a:rPr lang="en-US" sz="6000" b="1" dirty="0" smtClean="0">
                    <a:solidFill>
                      <a:schemeClr val="tx1"/>
                    </a:solidFill>
                    <a:latin typeface="HP001 4 hàng" panose="020B0603050302020204" pitchFamily="34" charset="0"/>
                    <a:ea typeface="Arial Rounded"/>
                    <a:cs typeface="Arial Rounded"/>
                    <a:sym typeface="Arial Rounded"/>
                  </a:rPr>
                  <a:t> – </a:t>
                </a:r>
                <a:r>
                  <a:rPr lang="en-US" sz="6000" b="1" dirty="0" err="1" smtClean="0">
                    <a:solidFill>
                      <a:schemeClr val="tx1"/>
                    </a:solidFill>
                    <a:latin typeface="HP001 4 hàng" panose="020B0603050302020204" pitchFamily="34" charset="0"/>
                    <a:ea typeface="Arial Rounded"/>
                    <a:cs typeface="Arial Rounded"/>
                    <a:sym typeface="Arial Rounded"/>
                  </a:rPr>
                  <a:t>chẳng</a:t>
                </a:r>
                <a:r>
                  <a:rPr lang="en-US" sz="6000" b="1" dirty="0" smtClean="0">
                    <a:solidFill>
                      <a:schemeClr val="tx1"/>
                    </a:solidFill>
                    <a:latin typeface="HP001 4 hàng" panose="020B0603050302020204" pitchFamily="34" charset="0"/>
                    <a:ea typeface="Arial Rounded"/>
                    <a:cs typeface="Arial Rounded"/>
                    <a:sym typeface="Arial Rounded"/>
                  </a:rPr>
                  <a:t> – </a:t>
                </a:r>
                <a:r>
                  <a:rPr lang="en-US" sz="6000" b="1" dirty="0" err="1" smtClean="0">
                    <a:solidFill>
                      <a:schemeClr val="tx1"/>
                    </a:solidFill>
                    <a:latin typeface="HP001 4 hàng" panose="020B0603050302020204" pitchFamily="34" charset="0"/>
                    <a:ea typeface="Arial Rounded"/>
                    <a:cs typeface="Arial Rounded"/>
                    <a:sym typeface="Arial Rounded"/>
                  </a:rPr>
                  <a:t>lặng</a:t>
                </a:r>
                <a:r>
                  <a:rPr lang="en-US" sz="6000" b="1" dirty="0" smtClean="0">
                    <a:solidFill>
                      <a:schemeClr val="tx1"/>
                    </a:solidFill>
                    <a:latin typeface="HP001 4 hàng" panose="020B0603050302020204" pitchFamily="34" charset="0"/>
                    <a:ea typeface="Arial Rounded"/>
                    <a:cs typeface="Arial Rounded"/>
                    <a:sym typeface="Arial Rounded"/>
                  </a:rPr>
                  <a:t>, </a:t>
                </a:r>
                <a:endParaRPr lang="vi-VN" sz="8800" b="1" dirty="0">
                  <a:solidFill>
                    <a:schemeClr val="tx1"/>
                  </a:solidFill>
                  <a:latin typeface="HP001 4 hàng" panose="020B0603050302020204" pitchFamily="34" charset="0"/>
                </a:endParaRPr>
              </a:p>
            </p:txBody>
          </p:sp>
          <p:sp>
            <p:nvSpPr>
              <p:cNvPr id="7" name="Rectangle 6"/>
              <p:cNvSpPr/>
              <p:nvPr/>
            </p:nvSpPr>
            <p:spPr>
              <a:xfrm>
                <a:off x="1297644" y="2657997"/>
                <a:ext cx="4330781" cy="60011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r>
                  <a:rPr lang="en-US" sz="6000" b="1" dirty="0" err="1">
                    <a:solidFill>
                      <a:schemeClr val="tx1"/>
                    </a:solidFill>
                    <a:latin typeface="HP001 4 hàng" panose="020B0603050302020204" pitchFamily="34" charset="0"/>
                    <a:ea typeface="Arial Rounded"/>
                    <a:cs typeface="Arial Rounded"/>
                    <a:sym typeface="Arial Rounded"/>
                  </a:rPr>
                  <a:t>chim</a:t>
                </a:r>
                <a:r>
                  <a:rPr lang="en-US" sz="6000" b="1" dirty="0">
                    <a:solidFill>
                      <a:schemeClr val="tx1"/>
                    </a:solidFill>
                    <a:latin typeface="HP001 4 hàng" panose="020B0603050302020204" pitchFamily="34" charset="0"/>
                    <a:ea typeface="Arial Rounded"/>
                    <a:cs typeface="Arial Rounded"/>
                    <a:sym typeface="Arial Rounded"/>
                  </a:rPr>
                  <a:t> – </a:t>
                </a:r>
                <a:r>
                  <a:rPr lang="en-US" sz="6000" b="1" dirty="0" err="1" smtClean="0">
                    <a:solidFill>
                      <a:schemeClr val="tx1"/>
                    </a:solidFill>
                    <a:latin typeface="HP001 4 hàng" panose="020B0603050302020204" pitchFamily="34" charset="0"/>
                    <a:ea typeface="Arial Rounded"/>
                    <a:cs typeface="Arial Rounded"/>
                    <a:sym typeface="Arial Rounded"/>
                  </a:rPr>
                  <a:t>Łm</a:t>
                </a:r>
                <a:r>
                  <a:rPr lang="en-US" sz="6000" b="1" dirty="0">
                    <a:solidFill>
                      <a:schemeClr val="tx1"/>
                    </a:solidFill>
                    <a:latin typeface="HP001 4 hàng" panose="020B0603050302020204" pitchFamily="34" charset="0"/>
                    <a:ea typeface="Arial Rounded"/>
                    <a:cs typeface="Arial Rounded"/>
                    <a:sym typeface="Arial Rounded"/>
                  </a:rPr>
                  <a:t>, </a:t>
                </a:r>
                <a:r>
                  <a:rPr lang="el-GR" sz="6000" b="1" dirty="0">
                    <a:solidFill>
                      <a:schemeClr val="tx1"/>
                    </a:solidFill>
                    <a:latin typeface="HP001 4 hàng" panose="020B0603050302020204" pitchFamily="34" charset="0"/>
                    <a:sym typeface="Arial Rounded"/>
                  </a:rPr>
                  <a:t>δΠ – </a:t>
                </a:r>
                <a:r>
                  <a:rPr lang="el-GR" sz="6000" b="1" dirty="0" smtClean="0">
                    <a:solidFill>
                      <a:schemeClr val="tx1"/>
                    </a:solidFill>
                    <a:latin typeface="HP001 4 hàng" panose="020B0603050302020204" pitchFamily="34" charset="0"/>
                    <a:sym typeface="Arial Rounded"/>
                  </a:rPr>
                  <a:t>Π</a:t>
                </a:r>
                <a:r>
                  <a:rPr lang="en-US" sz="6000" b="1" dirty="0" smtClean="0">
                    <a:solidFill>
                      <a:schemeClr val="tx1"/>
                    </a:solidFill>
                    <a:latin typeface="HP001 4 hàng" panose="020B0603050302020204" pitchFamily="34" charset="0"/>
                    <a:sym typeface="Arial Rounded"/>
                  </a:rPr>
                  <a:t>.</a:t>
                </a:r>
                <a:endParaRPr lang="vi-VN" sz="8800" b="1" dirty="0">
                  <a:solidFill>
                    <a:schemeClr val="tx1"/>
                  </a:solidFill>
                  <a:latin typeface="HP001 4 hàng" panose="020B0603050302020204" pitchFamily="34" charset="0"/>
                </a:endParaRPr>
              </a:p>
            </p:txBody>
          </p:sp>
        </p:grpSp>
        <p:grpSp>
          <p:nvGrpSpPr>
            <p:cNvPr id="11" name="Group 10"/>
            <p:cNvGrpSpPr/>
            <p:nvPr/>
          </p:nvGrpSpPr>
          <p:grpSpPr>
            <a:xfrm>
              <a:off x="330334" y="2849004"/>
              <a:ext cx="11484914" cy="2164279"/>
              <a:chOff x="1265765" y="1291027"/>
              <a:chExt cx="7129365" cy="1278789"/>
            </a:xfrm>
          </p:grpSpPr>
          <p:sp>
            <p:nvSpPr>
              <p:cNvPr id="14" name="Rectangle 13"/>
              <p:cNvSpPr/>
              <p:nvPr/>
            </p:nvSpPr>
            <p:spPr>
              <a:xfrm>
                <a:off x="1265765" y="1969700"/>
                <a:ext cx="690784" cy="60011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r>
                  <a:rPr lang="en-US" sz="6000" b="1" dirty="0" smtClean="0">
                    <a:solidFill>
                      <a:schemeClr val="tx1"/>
                    </a:solidFill>
                    <a:latin typeface="HP001 4 hàng" panose="020B0603050302020204" pitchFamily="34" charset="0"/>
                    <a:sym typeface="Arial Rounded"/>
                  </a:rPr>
                  <a:t>   </a:t>
                </a:r>
                <a:endParaRPr lang="vi-VN" sz="8800" b="1" dirty="0">
                  <a:solidFill>
                    <a:schemeClr val="tx1"/>
                  </a:solidFill>
                  <a:latin typeface="HP001 4 hàng" panose="020B0603050302020204" pitchFamily="34" charset="0"/>
                </a:endParaRPr>
              </a:p>
            </p:txBody>
          </p:sp>
          <p:sp>
            <p:nvSpPr>
              <p:cNvPr id="13" name="Rectangle 12"/>
              <p:cNvSpPr/>
              <p:nvPr/>
            </p:nvSpPr>
            <p:spPr>
              <a:xfrm>
                <a:off x="1297644" y="1291027"/>
                <a:ext cx="7097486" cy="60011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r>
                  <a:rPr lang="en-US" sz="6000" b="1" dirty="0" smtClean="0">
                    <a:solidFill>
                      <a:schemeClr val="tx1"/>
                    </a:solidFill>
                    <a:latin typeface="HP001 4 hàng" panose="020B0603050302020204" pitchFamily="34" charset="0"/>
                    <a:ea typeface="Arial Rounded"/>
                    <a:cs typeface="Arial Rounded"/>
                    <a:sym typeface="Arial Rounded"/>
                  </a:rPr>
                  <a:t>    </a:t>
                </a:r>
                <a:endParaRPr lang="vi-VN" sz="8800" b="1" dirty="0">
                  <a:solidFill>
                    <a:schemeClr val="tx1"/>
                  </a:solidFill>
                  <a:latin typeface="HP001 4 hàng" panose="020B0603050302020204" pitchFamily="34" charset="0"/>
                </a:endParaRPr>
              </a:p>
            </p:txBody>
          </p:sp>
        </p:grpSp>
      </p:grpSp>
    </p:spTree>
    <p:extLst>
      <p:ext uri="{BB962C8B-B14F-4D97-AF65-F5344CB8AC3E}">
        <p14:creationId xmlns:p14="http://schemas.microsoft.com/office/powerpoint/2010/main" val="840409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8317" y="2021602"/>
            <a:ext cx="4572085" cy="2215991"/>
          </a:xfrm>
          <a:prstGeom prst="rect">
            <a:avLst/>
          </a:prstGeom>
          <a:noFill/>
        </p:spPr>
        <p:txBody>
          <a:bodyPr wrap="none" rtlCol="0">
            <a:spAutoFit/>
          </a:bodyPr>
          <a:lstStyle/>
          <a:p>
            <a:r>
              <a:rPr lang="en-US" sz="13800" b="1" dirty="0"/>
              <a:t>TIẾT </a:t>
            </a:r>
            <a:r>
              <a:rPr lang="en-US" sz="13800" b="1" dirty="0" smtClean="0"/>
              <a:t>2</a:t>
            </a:r>
            <a:endParaRPr lang="en-US" sz="13800" b="1" dirty="0"/>
          </a:p>
        </p:txBody>
      </p:sp>
    </p:spTree>
    <p:extLst>
      <p:ext uri="{BB962C8B-B14F-4D97-AF65-F5344CB8AC3E}">
        <p14:creationId xmlns:p14="http://schemas.microsoft.com/office/powerpoint/2010/main" val="365492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44" name="Google Shape;144;p2"/>
          <p:cNvGrpSpPr/>
          <p:nvPr/>
        </p:nvGrpSpPr>
        <p:grpSpPr>
          <a:xfrm>
            <a:off x="3004919" y="2046731"/>
            <a:ext cx="2607239" cy="1777877"/>
            <a:chOff x="2253689" y="1535048"/>
            <a:chExt cx="1955429" cy="1333408"/>
          </a:xfrm>
        </p:grpSpPr>
        <p:sp>
          <p:nvSpPr>
            <p:cNvPr id="145" name="Google Shape;145;p2"/>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46" name="Google Shape;146;p2"/>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47" name="Google Shape;147;p2"/>
          <p:cNvGrpSpPr/>
          <p:nvPr/>
        </p:nvGrpSpPr>
        <p:grpSpPr>
          <a:xfrm>
            <a:off x="5013763" y="4776339"/>
            <a:ext cx="1953379" cy="1799816"/>
            <a:chOff x="3760322" y="3582254"/>
            <a:chExt cx="1465034" cy="1349862"/>
          </a:xfrm>
        </p:grpSpPr>
        <p:sp>
          <p:nvSpPr>
            <p:cNvPr id="148" name="Google Shape;148;p2"/>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49" name="Google Shape;149;p2"/>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50" name="Google Shape;150;p2"/>
          <p:cNvGrpSpPr/>
          <p:nvPr/>
        </p:nvGrpSpPr>
        <p:grpSpPr>
          <a:xfrm>
            <a:off x="8119863" y="4541259"/>
            <a:ext cx="988619" cy="1171136"/>
            <a:chOff x="6119714" y="3405944"/>
            <a:chExt cx="741464" cy="878352"/>
          </a:xfrm>
        </p:grpSpPr>
        <p:sp>
          <p:nvSpPr>
            <p:cNvPr id="151" name="Google Shape;151;p2"/>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52" name="Google Shape;152;p2"/>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53" name="Google Shape;153;p2"/>
          <p:cNvGrpSpPr/>
          <p:nvPr/>
        </p:nvGrpSpPr>
        <p:grpSpPr>
          <a:xfrm>
            <a:off x="8504060" y="5330996"/>
            <a:ext cx="1023424" cy="645445"/>
            <a:chOff x="6378045" y="3998247"/>
            <a:chExt cx="767568" cy="484084"/>
          </a:xfrm>
        </p:grpSpPr>
        <p:sp>
          <p:nvSpPr>
            <p:cNvPr id="154" name="Google Shape;154;p2"/>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55" name="Google Shape;155;p2"/>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
          <p:cNvGrpSpPr/>
          <p:nvPr/>
        </p:nvGrpSpPr>
        <p:grpSpPr>
          <a:xfrm>
            <a:off x="6706339" y="2764154"/>
            <a:ext cx="797637" cy="1133500"/>
            <a:chOff x="5077882" y="2061083"/>
            <a:chExt cx="598228" cy="850125"/>
          </a:xfrm>
        </p:grpSpPr>
        <p:sp>
          <p:nvSpPr>
            <p:cNvPr id="157" name="Google Shape;157;p2"/>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58" name="Google Shape;158;p2"/>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59" name="Google Shape;159;p2"/>
          <p:cNvGrpSpPr/>
          <p:nvPr/>
        </p:nvGrpSpPr>
        <p:grpSpPr>
          <a:xfrm>
            <a:off x="7065609" y="3354716"/>
            <a:ext cx="1075384" cy="844864"/>
            <a:chOff x="5299207" y="2540101"/>
            <a:chExt cx="806538" cy="633648"/>
          </a:xfrm>
        </p:grpSpPr>
        <p:sp>
          <p:nvSpPr>
            <p:cNvPr id="160" name="Google Shape;160;p2"/>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61" name="Google Shape;161;p2"/>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62" name="Google Shape;162;p2"/>
          <p:cNvGrpSpPr/>
          <p:nvPr/>
        </p:nvGrpSpPr>
        <p:grpSpPr>
          <a:xfrm>
            <a:off x="9881033" y="1597332"/>
            <a:ext cx="1038108" cy="1166800"/>
            <a:chOff x="7374678" y="1161903"/>
            <a:chExt cx="778581" cy="875100"/>
          </a:xfrm>
        </p:grpSpPr>
        <p:sp>
          <p:nvSpPr>
            <p:cNvPr id="163" name="Google Shape;163;p2"/>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64" name="Google Shape;164;p2"/>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65" name="Google Shape;165;p2"/>
          <p:cNvGrpSpPr/>
          <p:nvPr/>
        </p:nvGrpSpPr>
        <p:grpSpPr>
          <a:xfrm>
            <a:off x="9367144" y="1612397"/>
            <a:ext cx="718293" cy="1060208"/>
            <a:chOff x="7001294" y="1209298"/>
            <a:chExt cx="538720" cy="795156"/>
          </a:xfrm>
        </p:grpSpPr>
        <p:sp>
          <p:nvSpPr>
            <p:cNvPr id="166" name="Google Shape;166;p2"/>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67" name="Google Shape;167;p2"/>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68" name="Google Shape;168;p2"/>
          <p:cNvGrpSpPr/>
          <p:nvPr/>
        </p:nvGrpSpPr>
        <p:grpSpPr>
          <a:xfrm>
            <a:off x="10009813" y="1891161"/>
            <a:ext cx="3052619" cy="2394096"/>
            <a:chOff x="7507360" y="1418371"/>
            <a:chExt cx="2289464" cy="1795572"/>
          </a:xfrm>
        </p:grpSpPr>
        <p:sp>
          <p:nvSpPr>
            <p:cNvPr id="169" name="Google Shape;169;p2"/>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70" name="Google Shape;170;p2"/>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71" name="Google Shape;171;p2"/>
          <p:cNvGrpSpPr/>
          <p:nvPr/>
        </p:nvGrpSpPr>
        <p:grpSpPr>
          <a:xfrm rot="2799594" flipH="1">
            <a:off x="6770114" y="-5564"/>
            <a:ext cx="1728989" cy="2823151"/>
            <a:chOff x="1279516" y="-3525500"/>
            <a:chExt cx="1296742" cy="2550422"/>
          </a:xfrm>
        </p:grpSpPr>
        <p:sp>
          <p:nvSpPr>
            <p:cNvPr id="172" name="Google Shape;172;p2"/>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73" name="Google Shape;173;p2"/>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74" name="Google Shape;174;p2"/>
          <p:cNvGrpSpPr/>
          <p:nvPr/>
        </p:nvGrpSpPr>
        <p:grpSpPr>
          <a:xfrm>
            <a:off x="-798786" y="-104781"/>
            <a:ext cx="6950841" cy="6410988"/>
            <a:chOff x="1001374" y="-370703"/>
            <a:chExt cx="6695744" cy="6175701"/>
          </a:xfrm>
        </p:grpSpPr>
        <p:pic>
          <p:nvPicPr>
            <p:cNvPr id="175" name="Google Shape;175;p2"/>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176" name="Google Shape;176;p2"/>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177" name="Google Shape;177;p2"/>
          <p:cNvSpPr txBox="1"/>
          <p:nvPr/>
        </p:nvSpPr>
        <p:spPr>
          <a:xfrm>
            <a:off x="691438" y="2505147"/>
            <a:ext cx="4003503" cy="1025932"/>
          </a:xfrm>
          <a:prstGeom prst="rect">
            <a:avLst/>
          </a:prstGeom>
          <a:noFill/>
          <a:ln>
            <a:noFill/>
          </a:ln>
        </p:spPr>
        <p:txBody>
          <a:bodyPr spcFirstLastPara="1" wrap="square" lIns="121900" tIns="60933" rIns="121900" bIns="60933" anchor="t" anchorCtr="0">
            <a:spAutoFit/>
          </a:bodyPr>
          <a:lstStyle/>
          <a:p>
            <a:pPr algn="ctr"/>
            <a:r>
              <a:rPr lang="en-US" sz="5867" b="1" dirty="0" err="1">
                <a:solidFill>
                  <a:srgbClr val="0070C0"/>
                </a:solidFill>
                <a:latin typeface="Arial Rounded"/>
                <a:ea typeface="Arial Rounded"/>
                <a:cs typeface="Arial Rounded"/>
                <a:sym typeface="Arial Rounded"/>
              </a:rPr>
              <a:t>Khởi</a:t>
            </a:r>
            <a:r>
              <a:rPr lang="en-US" sz="5867" b="1" dirty="0">
                <a:solidFill>
                  <a:srgbClr val="0070C0"/>
                </a:solidFill>
                <a:latin typeface="Arial Rounded"/>
                <a:ea typeface="Arial Rounded"/>
                <a:cs typeface="Arial Rounded"/>
                <a:sym typeface="Arial Rounded"/>
              </a:rPr>
              <a:t> </a:t>
            </a:r>
            <a:r>
              <a:rPr lang="en-US" sz="5867" b="1" dirty="0" err="1">
                <a:solidFill>
                  <a:srgbClr val="0070C0"/>
                </a:solidFill>
                <a:latin typeface="Arial Rounded"/>
                <a:ea typeface="Arial Rounded"/>
                <a:cs typeface="Arial Rounded"/>
                <a:sym typeface="Arial Rounded"/>
              </a:rPr>
              <a:t>động</a:t>
            </a:r>
            <a:endParaRPr sz="5867" b="1" dirty="0">
              <a:solidFill>
                <a:srgbClr val="0070C0"/>
              </a:solidFill>
              <a:latin typeface="Arial Rounded"/>
              <a:ea typeface="Arial Rounded"/>
              <a:cs typeface="Arial Rounded"/>
              <a:sym typeface="Arial Rounded"/>
            </a:endParaRPr>
          </a:p>
        </p:txBody>
      </p:sp>
      <p:sp>
        <p:nvSpPr>
          <p:cNvPr id="178" name="Google Shape;178;p2"/>
          <p:cNvSpPr txBox="1"/>
          <p:nvPr/>
        </p:nvSpPr>
        <p:spPr>
          <a:xfrm>
            <a:off x="1923537" y="1353779"/>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1</a:t>
            </a:r>
            <a:endParaRPr sz="7200" b="1" dirty="0">
              <a:solidFill>
                <a:srgbClr val="FF0000"/>
              </a:solidFill>
              <a:latin typeface="Arial Rounded"/>
              <a:ea typeface="Arial Rounded"/>
              <a:cs typeface="Arial Rounded"/>
              <a:sym typeface="Arial Rounded"/>
            </a:endParaRPr>
          </a:p>
        </p:txBody>
      </p:sp>
      <p:pic>
        <p:nvPicPr>
          <p:cNvPr id="179" name="Google Shape;179;p2"/>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180" name="Google Shape;180;p2"/>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19271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750"/>
                                        <p:tgtEl>
                                          <p:spTgt spid="143"/>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750"/>
                                        <p:tgtEl>
                                          <p:spTgt spid="171"/>
                                        </p:tgtEl>
                                        <p:attrNameLst>
                                          <p:attrName>ppt_w</p:attrName>
                                        </p:attrNameLst>
                                      </p:cBhvr>
                                      <p:tavLst>
                                        <p:tav tm="0">
                                          <p:val>
                                            <p:fltVal val="0"/>
                                          </p:val>
                                        </p:tav>
                                        <p:tav tm="100000">
                                          <p:val>
                                            <p:strVal val="#ppt_w"/>
                                          </p:val>
                                        </p:tav>
                                      </p:tavLst>
                                    </p:anim>
                                    <p:anim calcmode="lin" valueType="num">
                                      <p:cBhvr additive="base">
                                        <p:cTn id="12" dur="750"/>
                                        <p:tgtEl>
                                          <p:spTgt spid="17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additive="base">
                                        <p:cTn id="15" dur="750"/>
                                        <p:tgtEl>
                                          <p:spTgt spid="168"/>
                                        </p:tgtEl>
                                        <p:attrNameLst>
                                          <p:attrName>ppt_w</p:attrName>
                                        </p:attrNameLst>
                                      </p:cBhvr>
                                      <p:tavLst>
                                        <p:tav tm="0">
                                          <p:val>
                                            <p:fltVal val="0"/>
                                          </p:val>
                                        </p:tav>
                                        <p:tav tm="100000">
                                          <p:val>
                                            <p:strVal val="#ppt_w"/>
                                          </p:val>
                                        </p:tav>
                                      </p:tavLst>
                                    </p:anim>
                                    <p:anim calcmode="lin" valueType="num">
                                      <p:cBhvr additive="base">
                                        <p:cTn id="16" dur="750"/>
                                        <p:tgtEl>
                                          <p:spTgt spid="16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anim calcmode="lin" valueType="num">
                                      <p:cBhvr additive="base">
                                        <p:cTn id="19" dur="750"/>
                                        <p:tgtEl>
                                          <p:spTgt spid="162"/>
                                        </p:tgtEl>
                                        <p:attrNameLst>
                                          <p:attrName>ppt_w</p:attrName>
                                        </p:attrNameLst>
                                      </p:cBhvr>
                                      <p:tavLst>
                                        <p:tav tm="0">
                                          <p:val>
                                            <p:fltVal val="0"/>
                                          </p:val>
                                        </p:tav>
                                        <p:tav tm="100000">
                                          <p:val>
                                            <p:strVal val="#ppt_w"/>
                                          </p:val>
                                        </p:tav>
                                      </p:tavLst>
                                    </p:anim>
                                    <p:anim calcmode="lin" valueType="num">
                                      <p:cBhvr additive="base">
                                        <p:cTn id="20" dur="750"/>
                                        <p:tgtEl>
                                          <p:spTgt spid="16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additive="base">
                                        <p:cTn id="23" dur="750"/>
                                        <p:tgtEl>
                                          <p:spTgt spid="165"/>
                                        </p:tgtEl>
                                        <p:attrNameLst>
                                          <p:attrName>ppt_w</p:attrName>
                                        </p:attrNameLst>
                                      </p:cBhvr>
                                      <p:tavLst>
                                        <p:tav tm="0">
                                          <p:val>
                                            <p:fltVal val="0"/>
                                          </p:val>
                                        </p:tav>
                                        <p:tav tm="100000">
                                          <p:val>
                                            <p:strVal val="#ppt_w"/>
                                          </p:val>
                                        </p:tav>
                                      </p:tavLst>
                                    </p:anim>
                                    <p:anim calcmode="lin" valueType="num">
                                      <p:cBhvr additive="base">
                                        <p:cTn id="24" dur="750"/>
                                        <p:tgtEl>
                                          <p:spTgt spid="16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anim calcmode="lin" valueType="num">
                                      <p:cBhvr additive="base">
                                        <p:cTn id="27" dur="750"/>
                                        <p:tgtEl>
                                          <p:spTgt spid="159"/>
                                        </p:tgtEl>
                                        <p:attrNameLst>
                                          <p:attrName>ppt_w</p:attrName>
                                        </p:attrNameLst>
                                      </p:cBhvr>
                                      <p:tavLst>
                                        <p:tav tm="0">
                                          <p:val>
                                            <p:fltVal val="0"/>
                                          </p:val>
                                        </p:tav>
                                        <p:tav tm="100000">
                                          <p:val>
                                            <p:strVal val="#ppt_w"/>
                                          </p:val>
                                        </p:tav>
                                      </p:tavLst>
                                    </p:anim>
                                    <p:anim calcmode="lin" valueType="num">
                                      <p:cBhvr additive="base">
                                        <p:cTn id="28" dur="750"/>
                                        <p:tgtEl>
                                          <p:spTgt spid="15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750"/>
                                        <p:tgtEl>
                                          <p:spTgt spid="156"/>
                                        </p:tgtEl>
                                        <p:attrNameLst>
                                          <p:attrName>ppt_w</p:attrName>
                                        </p:attrNameLst>
                                      </p:cBhvr>
                                      <p:tavLst>
                                        <p:tav tm="0">
                                          <p:val>
                                            <p:fltVal val="0"/>
                                          </p:val>
                                        </p:tav>
                                        <p:tav tm="100000">
                                          <p:val>
                                            <p:strVal val="#ppt_w"/>
                                          </p:val>
                                        </p:tav>
                                      </p:tavLst>
                                    </p:anim>
                                    <p:anim calcmode="lin" valueType="num">
                                      <p:cBhvr additive="base">
                                        <p:cTn id="32" dur="750"/>
                                        <p:tgtEl>
                                          <p:spTgt spid="15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additive="base">
                                        <p:cTn id="35" dur="750"/>
                                        <p:tgtEl>
                                          <p:spTgt spid="150"/>
                                        </p:tgtEl>
                                        <p:attrNameLst>
                                          <p:attrName>ppt_w</p:attrName>
                                        </p:attrNameLst>
                                      </p:cBhvr>
                                      <p:tavLst>
                                        <p:tav tm="0">
                                          <p:val>
                                            <p:fltVal val="0"/>
                                          </p:val>
                                        </p:tav>
                                        <p:tav tm="100000">
                                          <p:val>
                                            <p:strVal val="#ppt_w"/>
                                          </p:val>
                                        </p:tav>
                                      </p:tavLst>
                                    </p:anim>
                                    <p:anim calcmode="lin" valueType="num">
                                      <p:cBhvr additive="base">
                                        <p:cTn id="36" dur="750"/>
                                        <p:tgtEl>
                                          <p:spTgt spid="15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750"/>
                                        <p:tgtEl>
                                          <p:spTgt spid="153"/>
                                        </p:tgtEl>
                                        <p:attrNameLst>
                                          <p:attrName>ppt_w</p:attrName>
                                        </p:attrNameLst>
                                      </p:cBhvr>
                                      <p:tavLst>
                                        <p:tav tm="0">
                                          <p:val>
                                            <p:fltVal val="0"/>
                                          </p:val>
                                        </p:tav>
                                        <p:tav tm="100000">
                                          <p:val>
                                            <p:strVal val="#ppt_w"/>
                                          </p:val>
                                        </p:tav>
                                      </p:tavLst>
                                    </p:anim>
                                    <p:anim calcmode="lin" valueType="num">
                                      <p:cBhvr additive="base">
                                        <p:cTn id="40" dur="750"/>
                                        <p:tgtEl>
                                          <p:spTgt spid="15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anim calcmode="lin" valueType="num">
                                      <p:cBhvr additive="base">
                                        <p:cTn id="43" dur="750"/>
                                        <p:tgtEl>
                                          <p:spTgt spid="147"/>
                                        </p:tgtEl>
                                        <p:attrNameLst>
                                          <p:attrName>ppt_w</p:attrName>
                                        </p:attrNameLst>
                                      </p:cBhvr>
                                      <p:tavLst>
                                        <p:tav tm="0">
                                          <p:val>
                                            <p:fltVal val="0"/>
                                          </p:val>
                                        </p:tav>
                                        <p:tav tm="100000">
                                          <p:val>
                                            <p:strVal val="#ppt_w"/>
                                          </p:val>
                                        </p:tav>
                                      </p:tavLst>
                                    </p:anim>
                                    <p:anim calcmode="lin" valueType="num">
                                      <p:cBhvr additive="base">
                                        <p:cTn id="44" dur="750"/>
                                        <p:tgtEl>
                                          <p:spTgt spid="147"/>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additive="base">
                                        <p:cTn id="47" dur="750"/>
                                        <p:tgtEl>
                                          <p:spTgt spid="144"/>
                                        </p:tgtEl>
                                        <p:attrNameLst>
                                          <p:attrName>ppt_w</p:attrName>
                                        </p:attrNameLst>
                                      </p:cBhvr>
                                      <p:tavLst>
                                        <p:tav tm="0">
                                          <p:val>
                                            <p:fltVal val="0"/>
                                          </p:val>
                                        </p:tav>
                                        <p:tav tm="100000">
                                          <p:val>
                                            <p:strVal val="#ppt_w"/>
                                          </p:val>
                                        </p:tav>
                                      </p:tavLst>
                                    </p:anim>
                                    <p:anim calcmode="lin" valueType="num">
                                      <p:cBhvr additive="base">
                                        <p:cTn id="48" dur="750"/>
                                        <p:tgtEl>
                                          <p:spTgt spid="144"/>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80"/>
                                        </p:tgtEl>
                                        <p:attrNameLst>
                                          <p:attrName>style.visibility</p:attrName>
                                        </p:attrNameLst>
                                      </p:cBhvr>
                                      <p:to>
                                        <p:strVal val="visible"/>
                                      </p:to>
                                    </p:set>
                                    <p:animEffect transition="in" filter="fade">
                                      <p:cBhvr>
                                        <p:cTn id="52" dur="1000"/>
                                        <p:tgtEl>
                                          <p:spTgt spid="180"/>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additive="base">
                                        <p:cTn id="56" dur="750"/>
                                        <p:tgtEl>
                                          <p:spTgt spid="174"/>
                                        </p:tgtEl>
                                        <p:attrNameLst>
                                          <p:attrName>ppt_w</p:attrName>
                                        </p:attrNameLst>
                                      </p:cBhvr>
                                      <p:tavLst>
                                        <p:tav tm="0">
                                          <p:val>
                                            <p:fltVal val="0"/>
                                          </p:val>
                                        </p:tav>
                                        <p:tav tm="100000">
                                          <p:val>
                                            <p:strVal val="#ppt_w"/>
                                          </p:val>
                                        </p:tav>
                                      </p:tavLst>
                                    </p:anim>
                                    <p:anim calcmode="lin" valueType="num">
                                      <p:cBhvr additive="base">
                                        <p:cTn id="57" dur="750"/>
                                        <p:tgtEl>
                                          <p:spTgt spid="174"/>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174"/>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500"/>
                                        <p:tgtEl>
                                          <p:spTgt spid="178"/>
                                        </p:tgtEl>
                                      </p:cBhvr>
                                    </p:animEffect>
                                  </p:childTnLst>
                                </p:cTn>
                              </p:par>
                              <p:par>
                                <p:cTn id="64" presetID="10" presetClass="entr" presetSubtype="0" fill="hold" nodeType="withEffect">
                                  <p:stCondLst>
                                    <p:cond delay="1250"/>
                                  </p:stCondLst>
                                  <p:childTnLst>
                                    <p:set>
                                      <p:cBhvr>
                                        <p:cTn id="65" dur="1" fill="hold">
                                          <p:stCondLst>
                                            <p:cond delay="0"/>
                                          </p:stCondLst>
                                        </p:cTn>
                                        <p:tgtEl>
                                          <p:spTgt spid="177"/>
                                        </p:tgtEl>
                                        <p:attrNameLst>
                                          <p:attrName>style.visibility</p:attrName>
                                        </p:attrNameLst>
                                      </p:cBhvr>
                                      <p:to>
                                        <p:strVal val="visible"/>
                                      </p:to>
                                    </p:set>
                                    <p:animEffect transition="in" filter="fade">
                                      <p:cBhvr>
                                        <p:cTn id="66" dur="500"/>
                                        <p:tgtEl>
                                          <p:spTgt spid="177"/>
                                        </p:tgtEl>
                                      </p:cBhvr>
                                    </p:animEffect>
                                  </p:childTnLst>
                                </p:cTn>
                              </p:par>
                              <p:par>
                                <p:cTn id="67" presetID="2" presetClass="entr" presetSubtype="2" fill="hold" nodeType="withEffect">
                                  <p:stCondLst>
                                    <p:cond delay="225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125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62" name="Google Shape;262;p8"/>
          <p:cNvGrpSpPr/>
          <p:nvPr/>
        </p:nvGrpSpPr>
        <p:grpSpPr>
          <a:xfrm>
            <a:off x="3004919" y="2046731"/>
            <a:ext cx="2607239" cy="1777877"/>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5" name="Google Shape;265;p8"/>
          <p:cNvGrpSpPr/>
          <p:nvPr/>
        </p:nvGrpSpPr>
        <p:grpSpPr>
          <a:xfrm>
            <a:off x="5013763" y="4776339"/>
            <a:ext cx="1953379" cy="1799816"/>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8" name="Google Shape;268;p8"/>
          <p:cNvGrpSpPr/>
          <p:nvPr/>
        </p:nvGrpSpPr>
        <p:grpSpPr>
          <a:xfrm>
            <a:off x="8119863" y="4541259"/>
            <a:ext cx="988619" cy="1171136"/>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1" name="Google Shape;271;p8"/>
          <p:cNvGrpSpPr/>
          <p:nvPr/>
        </p:nvGrpSpPr>
        <p:grpSpPr>
          <a:xfrm>
            <a:off x="8504060" y="5330996"/>
            <a:ext cx="1023424" cy="645445"/>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4" name="Google Shape;274;p8"/>
          <p:cNvGrpSpPr/>
          <p:nvPr/>
        </p:nvGrpSpPr>
        <p:grpSpPr>
          <a:xfrm>
            <a:off x="6706339" y="2764154"/>
            <a:ext cx="797637" cy="1133500"/>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7" name="Google Shape;277;p8"/>
          <p:cNvGrpSpPr/>
          <p:nvPr/>
        </p:nvGrpSpPr>
        <p:grpSpPr>
          <a:xfrm>
            <a:off x="7065609" y="3354716"/>
            <a:ext cx="1075384" cy="844864"/>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0" name="Google Shape;280;p8"/>
          <p:cNvGrpSpPr/>
          <p:nvPr/>
        </p:nvGrpSpPr>
        <p:grpSpPr>
          <a:xfrm>
            <a:off x="9881033" y="1597332"/>
            <a:ext cx="1038108" cy="11668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3" name="Google Shape;283;p8"/>
          <p:cNvGrpSpPr/>
          <p:nvPr/>
        </p:nvGrpSpPr>
        <p:grpSpPr>
          <a:xfrm>
            <a:off x="9367144" y="1612397"/>
            <a:ext cx="718293" cy="1060208"/>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6" name="Google Shape;286;p8"/>
          <p:cNvGrpSpPr/>
          <p:nvPr/>
        </p:nvGrpSpPr>
        <p:grpSpPr>
          <a:xfrm>
            <a:off x="10009813" y="1891161"/>
            <a:ext cx="3052619" cy="2394096"/>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9" name="Google Shape;289;p8"/>
          <p:cNvGrpSpPr/>
          <p:nvPr/>
        </p:nvGrpSpPr>
        <p:grpSpPr>
          <a:xfrm rot="2799594" flipH="1">
            <a:off x="6770114" y="-5564"/>
            <a:ext cx="1728989" cy="2823151"/>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798786" y="-104781"/>
            <a:ext cx="6950841" cy="6410988"/>
            <a:chOff x="1001374" y="-370703"/>
            <a:chExt cx="6695744" cy="6175701"/>
          </a:xfrm>
        </p:grpSpPr>
        <p:pic>
          <p:nvPicPr>
            <p:cNvPr id="293" name="Google Shape;293;p8"/>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95" name="Google Shape;295;p8"/>
          <p:cNvSpPr txBox="1"/>
          <p:nvPr/>
        </p:nvSpPr>
        <p:spPr>
          <a:xfrm>
            <a:off x="214420" y="2523329"/>
            <a:ext cx="4784539" cy="1928807"/>
          </a:xfrm>
          <a:prstGeom prst="rect">
            <a:avLst/>
          </a:prstGeom>
          <a:noFill/>
          <a:ln>
            <a:noFill/>
          </a:ln>
        </p:spPr>
        <p:txBody>
          <a:bodyPr spcFirstLastPara="1" wrap="square" lIns="121900" tIns="60933" rIns="121900" bIns="60933" anchor="t" anchorCtr="0">
            <a:spAutoFit/>
          </a:bodyPr>
          <a:lstStyle/>
          <a:p>
            <a:pPr algn="ctr"/>
            <a:r>
              <a:rPr lang="en-US" sz="5867" b="1" dirty="0" err="1">
                <a:solidFill>
                  <a:srgbClr val="0070C0"/>
                </a:solidFill>
                <a:latin typeface="Arial Rounded"/>
                <a:ea typeface="Arial Rounded"/>
                <a:cs typeface="Arial Rounded"/>
                <a:sym typeface="Arial Rounded"/>
              </a:rPr>
              <a:t>Trả</a:t>
            </a:r>
            <a:r>
              <a:rPr lang="en-US" sz="5867" b="1" dirty="0">
                <a:solidFill>
                  <a:srgbClr val="0070C0"/>
                </a:solidFill>
                <a:latin typeface="Arial Rounded"/>
                <a:ea typeface="Arial Rounded"/>
                <a:cs typeface="Arial Rounded"/>
                <a:sym typeface="Arial Rounded"/>
              </a:rPr>
              <a:t> </a:t>
            </a:r>
            <a:r>
              <a:rPr lang="en-US" sz="5867" b="1" dirty="0" err="1">
                <a:solidFill>
                  <a:srgbClr val="0070C0"/>
                </a:solidFill>
                <a:latin typeface="Arial Rounded"/>
                <a:ea typeface="Arial Rounded"/>
                <a:cs typeface="Arial Rounded"/>
                <a:sym typeface="Arial Rounded"/>
              </a:rPr>
              <a:t>lời</a:t>
            </a:r>
            <a:r>
              <a:rPr lang="en-US" sz="5867" b="1" dirty="0">
                <a:solidFill>
                  <a:srgbClr val="0070C0"/>
                </a:solidFill>
                <a:latin typeface="Arial Rounded"/>
                <a:ea typeface="Arial Rounded"/>
                <a:cs typeface="Arial Rounded"/>
                <a:sym typeface="Arial Rounded"/>
              </a:rPr>
              <a:t> </a:t>
            </a:r>
            <a:endParaRPr sz="2400" dirty="0"/>
          </a:p>
          <a:p>
            <a:pPr algn="ctr"/>
            <a:r>
              <a:rPr lang="en-US" sz="5867" b="1" dirty="0" err="1">
                <a:solidFill>
                  <a:srgbClr val="0070C0"/>
                </a:solidFill>
                <a:latin typeface="Arial Rounded"/>
                <a:ea typeface="Arial Rounded"/>
                <a:cs typeface="Arial Rounded"/>
                <a:sym typeface="Arial Rounded"/>
              </a:rPr>
              <a:t>câu</a:t>
            </a:r>
            <a:r>
              <a:rPr lang="en-US" sz="5867" b="1" dirty="0">
                <a:solidFill>
                  <a:srgbClr val="0070C0"/>
                </a:solidFill>
                <a:latin typeface="Arial Rounded"/>
                <a:ea typeface="Arial Rounded"/>
                <a:cs typeface="Arial Rounded"/>
                <a:sym typeface="Arial Rounded"/>
              </a:rPr>
              <a:t> </a:t>
            </a:r>
            <a:r>
              <a:rPr lang="en-US" sz="5867" b="1" dirty="0" err="1">
                <a:solidFill>
                  <a:srgbClr val="0070C0"/>
                </a:solidFill>
                <a:latin typeface="Arial Rounded"/>
                <a:ea typeface="Arial Rounded"/>
                <a:cs typeface="Arial Rounded"/>
                <a:sym typeface="Arial Rounded"/>
              </a:rPr>
              <a:t>hỏi</a:t>
            </a:r>
            <a:endParaRPr sz="5867" b="1" dirty="0">
              <a:solidFill>
                <a:srgbClr val="0070C0"/>
              </a:solidFill>
              <a:latin typeface="Arial Rounded"/>
              <a:ea typeface="Arial Rounded"/>
              <a:cs typeface="Arial Rounded"/>
              <a:sym typeface="Arial Rounded"/>
            </a:endParaRPr>
          </a:p>
        </p:txBody>
      </p:sp>
      <p:sp>
        <p:nvSpPr>
          <p:cNvPr id="296" name="Google Shape;296;p8"/>
          <p:cNvSpPr txBox="1"/>
          <p:nvPr/>
        </p:nvSpPr>
        <p:spPr>
          <a:xfrm>
            <a:off x="2002683" y="1292555"/>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4</a:t>
            </a:r>
            <a:endParaRPr sz="7200" b="1" dirty="0">
              <a:solidFill>
                <a:srgbClr val="FF000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298" name="Google Shape;298;p8"/>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3663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fltVal val="0"/>
                                          </p:val>
                                        </p:tav>
                                        <p:tav tm="100000">
                                          <p:val>
                                            <p:strVal val="#ppt_w"/>
                                          </p:val>
                                        </p:tav>
                                      </p:tavLst>
                                    </p:anim>
                                    <p:anim calcmode="lin" valueType="num">
                                      <p:cBhvr additive="base">
                                        <p:cTn id="12" dur="750"/>
                                        <p:tgtEl>
                                          <p:spTgt spid="28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fltVal val="0"/>
                                          </p:val>
                                        </p:tav>
                                        <p:tav tm="100000">
                                          <p:val>
                                            <p:strVal val="#ppt_w"/>
                                          </p:val>
                                        </p:tav>
                                      </p:tavLst>
                                    </p:anim>
                                    <p:anim calcmode="lin" valueType="num">
                                      <p:cBhvr additive="base">
                                        <p:cTn id="16" dur="750"/>
                                        <p:tgtEl>
                                          <p:spTgt spid="28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fltVal val="0"/>
                                          </p:val>
                                        </p:tav>
                                        <p:tav tm="100000">
                                          <p:val>
                                            <p:strVal val="#ppt_w"/>
                                          </p:val>
                                        </p:tav>
                                      </p:tavLst>
                                    </p:anim>
                                    <p:anim calcmode="lin" valueType="num">
                                      <p:cBhvr additive="base">
                                        <p:cTn id="20" dur="750"/>
                                        <p:tgtEl>
                                          <p:spTgt spid="28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fltVal val="0"/>
                                          </p:val>
                                        </p:tav>
                                        <p:tav tm="100000">
                                          <p:val>
                                            <p:strVal val="#ppt_w"/>
                                          </p:val>
                                        </p:tav>
                                      </p:tavLst>
                                    </p:anim>
                                    <p:anim calcmode="lin" valueType="num">
                                      <p:cBhvr additive="base">
                                        <p:cTn id="24" dur="750"/>
                                        <p:tgtEl>
                                          <p:spTgt spid="28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fltVal val="0"/>
                                          </p:val>
                                        </p:tav>
                                        <p:tav tm="100000">
                                          <p:val>
                                            <p:strVal val="#ppt_w"/>
                                          </p:val>
                                        </p:tav>
                                      </p:tavLst>
                                    </p:anim>
                                    <p:anim calcmode="lin" valueType="num">
                                      <p:cBhvr additive="base">
                                        <p:cTn id="28" dur="750"/>
                                        <p:tgtEl>
                                          <p:spTgt spid="27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fltVal val="0"/>
                                          </p:val>
                                        </p:tav>
                                        <p:tav tm="100000">
                                          <p:val>
                                            <p:strVal val="#ppt_w"/>
                                          </p:val>
                                        </p:tav>
                                      </p:tavLst>
                                    </p:anim>
                                    <p:anim calcmode="lin" valueType="num">
                                      <p:cBhvr additive="base">
                                        <p:cTn id="32" dur="750"/>
                                        <p:tgtEl>
                                          <p:spTgt spid="27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fltVal val="0"/>
                                          </p:val>
                                        </p:tav>
                                        <p:tav tm="100000">
                                          <p:val>
                                            <p:strVal val="#ppt_w"/>
                                          </p:val>
                                        </p:tav>
                                      </p:tavLst>
                                    </p:anim>
                                    <p:anim calcmode="lin" valueType="num">
                                      <p:cBhvr additive="base">
                                        <p:cTn id="36" dur="750"/>
                                        <p:tgtEl>
                                          <p:spTgt spid="26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fltVal val="0"/>
                                          </p:val>
                                        </p:tav>
                                        <p:tav tm="100000">
                                          <p:val>
                                            <p:strVal val="#ppt_w"/>
                                          </p:val>
                                        </p:tav>
                                      </p:tavLst>
                                    </p:anim>
                                    <p:anim calcmode="lin" valueType="num">
                                      <p:cBhvr additive="base">
                                        <p:cTn id="40" dur="750"/>
                                        <p:tgtEl>
                                          <p:spTgt spid="27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fltVal val="0"/>
                                          </p:val>
                                        </p:tav>
                                        <p:tav tm="100000">
                                          <p:val>
                                            <p:strVal val="#ppt_w"/>
                                          </p:val>
                                        </p:tav>
                                      </p:tavLst>
                                    </p:anim>
                                    <p:anim calcmode="lin" valueType="num">
                                      <p:cBhvr additive="base">
                                        <p:cTn id="44" dur="750"/>
                                        <p:tgtEl>
                                          <p:spTgt spid="26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fltVal val="0"/>
                                          </p:val>
                                        </p:tav>
                                        <p:tav tm="100000">
                                          <p:val>
                                            <p:strVal val="#ppt_w"/>
                                          </p:val>
                                        </p:tav>
                                      </p:tavLst>
                                    </p:anim>
                                    <p:anim calcmode="lin" valueType="num">
                                      <p:cBhvr additive="base">
                                        <p:cTn id="48" dur="750"/>
                                        <p:tgtEl>
                                          <p:spTgt spid="262"/>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fltVal val="0"/>
                                          </p:val>
                                        </p:tav>
                                        <p:tav tm="100000">
                                          <p:val>
                                            <p:strVal val="#ppt_w"/>
                                          </p:val>
                                        </p:tav>
                                      </p:tavLst>
                                    </p:anim>
                                    <p:anim calcmode="lin" valueType="num">
                                      <p:cBhvr additive="base">
                                        <p:cTn id="57" dur="750"/>
                                        <p:tgtEl>
                                          <p:spTgt spid="292"/>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10" presetClass="entr" presetSubtype="0" fill="hold" nodeType="withEffect">
                                  <p:stCondLst>
                                    <p:cond delay="12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2" presetClass="entr" presetSubtype="2" fill="hold" nodeType="withEffect">
                                  <p:stCondLst>
                                    <p:cond delay="2250"/>
                                  </p:stCondLst>
                                  <p:childTnLst>
                                    <p:set>
                                      <p:cBhvr>
                                        <p:cTn id="68" dur="1" fill="hold">
                                          <p:stCondLst>
                                            <p:cond delay="0"/>
                                          </p:stCondLst>
                                        </p:cTn>
                                        <p:tgtEl>
                                          <p:spTgt spid="297"/>
                                        </p:tgtEl>
                                        <p:attrNameLst>
                                          <p:attrName>style.visibility</p:attrName>
                                        </p:attrNameLst>
                                      </p:cBhvr>
                                      <p:to>
                                        <p:strVal val="visible"/>
                                      </p:to>
                                    </p:set>
                                    <p:anim calcmode="lin" valueType="num">
                                      <p:cBhvr additive="base">
                                        <p:cTn id="69"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
        <p:nvSpPr>
          <p:cNvPr id="6" name="TextBox 5"/>
          <p:cNvSpPr txBox="1"/>
          <p:nvPr/>
        </p:nvSpPr>
        <p:spPr>
          <a:xfrm>
            <a:off x="7010400" y="1258998"/>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spTree>
    <p:extLst>
      <p:ext uri="{BB962C8B-B14F-4D97-AF65-F5344CB8AC3E}">
        <p14:creationId xmlns:p14="http://schemas.microsoft.com/office/powerpoint/2010/main" val="1964543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53340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9" name="TextBox 8"/>
          <p:cNvSpPr txBox="1"/>
          <p:nvPr/>
        </p:nvSpPr>
        <p:spPr>
          <a:xfrm>
            <a:off x="990600" y="3429000"/>
            <a:ext cx="10972800" cy="707886"/>
          </a:xfrm>
          <a:prstGeom prst="rect">
            <a:avLst/>
          </a:prstGeom>
          <a:noFill/>
        </p:spPr>
        <p:txBody>
          <a:bodyPr wrap="square" rtlCol="0">
            <a:spAutoFit/>
          </a:bodyPr>
          <a:lstStyle/>
          <a:p>
            <a:r>
              <a:rPr lang="en-US" sz="4000" dirty="0">
                <a:solidFill>
                  <a:srgbClr val="C00000"/>
                </a:solidFill>
              </a:rPr>
              <a:t>a. Ở khổ thơ thứ nhất, gió đã làm gì để tìm bạn?</a:t>
            </a:r>
          </a:p>
        </p:txBody>
      </p:sp>
      <p:sp>
        <p:nvSpPr>
          <p:cNvPr id="10" name="TextBox 9"/>
          <p:cNvSpPr txBox="1"/>
          <p:nvPr/>
        </p:nvSpPr>
        <p:spPr>
          <a:xfrm>
            <a:off x="4191000" y="4495800"/>
            <a:ext cx="6019800" cy="1323439"/>
          </a:xfrm>
          <a:prstGeom prst="rect">
            <a:avLst/>
          </a:prstGeom>
          <a:noFill/>
          <a:ln>
            <a:solidFill>
              <a:schemeClr val="bg1"/>
            </a:solidFill>
          </a:ln>
        </p:spPr>
        <p:txBody>
          <a:bodyPr wrap="square" rtlCol="0">
            <a:spAutoFit/>
          </a:bodyPr>
          <a:lstStyle/>
          <a:p>
            <a:r>
              <a:rPr lang="en-US" sz="4000" dirty="0">
                <a:solidFill>
                  <a:srgbClr val="0070C0"/>
                </a:solidFill>
              </a:rPr>
              <a:t>Bay theo cánh chim</a:t>
            </a:r>
          </a:p>
          <a:p>
            <a:r>
              <a:rPr lang="en-US" sz="4000" dirty="0">
                <a:solidFill>
                  <a:srgbClr val="0070C0"/>
                </a:solidFill>
              </a:rPr>
              <a:t>Lùa </a:t>
            </a:r>
            <a:r>
              <a:rPr lang="en-US" sz="4000" dirty="0" err="1">
                <a:solidFill>
                  <a:srgbClr val="0070C0"/>
                </a:solidFill>
              </a:rPr>
              <a:t>trong</a:t>
            </a:r>
            <a:r>
              <a:rPr lang="en-US" sz="4000" dirty="0">
                <a:solidFill>
                  <a:srgbClr val="0070C0"/>
                </a:solidFill>
              </a:rPr>
              <a:t> </a:t>
            </a:r>
            <a:r>
              <a:rPr lang="en-US" sz="4000" dirty="0" err="1" smtClean="0">
                <a:solidFill>
                  <a:srgbClr val="0070C0"/>
                </a:solidFill>
              </a:rPr>
              <a:t>tán</a:t>
            </a:r>
            <a:r>
              <a:rPr lang="en-US" sz="4000" dirty="0" smtClean="0">
                <a:solidFill>
                  <a:srgbClr val="0070C0"/>
                </a:solidFill>
              </a:rPr>
              <a:t> </a:t>
            </a:r>
            <a:r>
              <a:rPr lang="en-US" sz="4000" dirty="0">
                <a:solidFill>
                  <a:srgbClr val="0070C0"/>
                </a:solidFill>
              </a:rPr>
              <a:t>lá...</a:t>
            </a:r>
          </a:p>
        </p:txBody>
      </p:sp>
    </p:spTree>
    <p:extLst>
      <p:ext uri="{BB962C8B-B14F-4D97-AF65-F5344CB8AC3E}">
        <p14:creationId xmlns:p14="http://schemas.microsoft.com/office/powerpoint/2010/main" val="5239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66800" y="3409335"/>
            <a:ext cx="9448800" cy="769441"/>
          </a:xfrm>
          <a:prstGeom prst="rect">
            <a:avLst/>
          </a:prstGeom>
          <a:noFill/>
        </p:spPr>
        <p:txBody>
          <a:bodyPr wrap="square" rtlCol="0">
            <a:spAutoFit/>
          </a:bodyPr>
          <a:lstStyle/>
          <a:p>
            <a:r>
              <a:rPr lang="en-US" sz="4400" dirty="0">
                <a:solidFill>
                  <a:srgbClr val="C00000"/>
                </a:solidFill>
              </a:rPr>
              <a:t>b. Gió làm gì khi nhớ </a:t>
            </a:r>
            <a:r>
              <a:rPr lang="en-US" sz="4400" dirty="0" err="1">
                <a:solidFill>
                  <a:srgbClr val="C00000"/>
                </a:solidFill>
              </a:rPr>
              <a:t>bạn</a:t>
            </a:r>
            <a:r>
              <a:rPr lang="en-US" sz="4400" dirty="0" smtClean="0">
                <a:solidFill>
                  <a:srgbClr val="C00000"/>
                </a:solidFill>
              </a:rPr>
              <a:t>? (</a:t>
            </a:r>
            <a:r>
              <a:rPr lang="en-US" sz="4400" dirty="0" err="1" smtClean="0">
                <a:solidFill>
                  <a:srgbClr val="C00000"/>
                </a:solidFill>
              </a:rPr>
              <a:t>Khổ</a:t>
            </a:r>
            <a:r>
              <a:rPr lang="en-US" sz="4400" dirty="0" smtClean="0">
                <a:solidFill>
                  <a:srgbClr val="C00000"/>
                </a:solidFill>
              </a:rPr>
              <a:t> 2)</a:t>
            </a:r>
            <a:endParaRPr lang="en-US" sz="4400" dirty="0">
              <a:solidFill>
                <a:srgbClr val="C00000"/>
              </a:solidFill>
            </a:endParaRPr>
          </a:p>
        </p:txBody>
      </p:sp>
      <p:sp>
        <p:nvSpPr>
          <p:cNvPr id="12" name="TextBox 11"/>
          <p:cNvSpPr txBox="1"/>
          <p:nvPr/>
        </p:nvSpPr>
        <p:spPr>
          <a:xfrm>
            <a:off x="4449097" y="4419600"/>
            <a:ext cx="8205106" cy="1754326"/>
          </a:xfrm>
          <a:prstGeom prst="rect">
            <a:avLst/>
          </a:prstGeom>
          <a:noFill/>
          <a:ln>
            <a:solidFill>
              <a:schemeClr val="bg1"/>
            </a:solidFill>
          </a:ln>
        </p:spPr>
        <p:txBody>
          <a:bodyPr wrap="square" rtlCol="0">
            <a:spAutoFit/>
          </a:bodyPr>
          <a:lstStyle/>
          <a:p>
            <a:r>
              <a:rPr lang="en-US" sz="3600" dirty="0"/>
              <a:t>Nên</a:t>
            </a:r>
            <a:r>
              <a:rPr lang="en-US" sz="3600" dirty="0">
                <a:solidFill>
                  <a:srgbClr val="0070C0"/>
                </a:solidFill>
              </a:rPr>
              <a:t> </a:t>
            </a:r>
            <a:r>
              <a:rPr lang="en-US" sz="3600" u="sng" dirty="0">
                <a:solidFill>
                  <a:srgbClr val="0070C0"/>
                </a:solidFill>
              </a:rPr>
              <a:t>gõ cửa hoài</a:t>
            </a:r>
          </a:p>
          <a:p>
            <a:r>
              <a:rPr lang="en-US" sz="3600" u="sng" dirty="0">
                <a:solidFill>
                  <a:srgbClr val="0070C0"/>
                </a:solidFill>
              </a:rPr>
              <a:t>Đẩy sóng dâng cao</a:t>
            </a:r>
          </a:p>
          <a:p>
            <a:r>
              <a:rPr lang="en-US" sz="3600" u="sng" dirty="0">
                <a:solidFill>
                  <a:srgbClr val="0070C0"/>
                </a:solidFill>
              </a:rPr>
              <a:t>Thổi căng buồm lớn</a:t>
            </a:r>
            <a:r>
              <a:rPr lang="en-US" sz="3600" dirty="0">
                <a:solidFill>
                  <a:srgbClr val="0070C0"/>
                </a:solidFill>
              </a:rPr>
              <a:t>.</a:t>
            </a:r>
          </a:p>
        </p:txBody>
      </p:sp>
      <p:sp>
        <p:nvSpPr>
          <p:cNvPr id="13" name="TextBox 12"/>
          <p:cNvSpPr txBox="1"/>
          <p:nvPr/>
        </p:nvSpPr>
        <p:spPr>
          <a:xfrm>
            <a:off x="4419600" y="533400"/>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Tree>
    <p:extLst>
      <p:ext uri="{BB962C8B-B14F-4D97-AF65-F5344CB8AC3E}">
        <p14:creationId xmlns:p14="http://schemas.microsoft.com/office/powerpoint/2010/main" val="15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429000"/>
            <a:ext cx="11353800" cy="707886"/>
          </a:xfrm>
          <a:prstGeom prst="rect">
            <a:avLst/>
          </a:prstGeom>
          <a:noFill/>
        </p:spPr>
        <p:txBody>
          <a:bodyPr wrap="square" rtlCol="0">
            <a:spAutoFit/>
          </a:bodyPr>
          <a:lstStyle/>
          <a:p>
            <a:r>
              <a:rPr lang="en-US" sz="4000" dirty="0">
                <a:solidFill>
                  <a:srgbClr val="C00000"/>
                </a:solidFill>
              </a:rPr>
              <a:t>c. Điều gì xảy ra khi gió đi </a:t>
            </a:r>
            <a:r>
              <a:rPr lang="en-US" sz="4000" dirty="0" err="1">
                <a:solidFill>
                  <a:srgbClr val="C00000"/>
                </a:solidFill>
              </a:rPr>
              <a:t>vắng</a:t>
            </a:r>
            <a:r>
              <a:rPr lang="en-US" sz="4000" dirty="0" smtClean="0">
                <a:solidFill>
                  <a:srgbClr val="C00000"/>
                </a:solidFill>
              </a:rPr>
              <a:t>? (</a:t>
            </a:r>
            <a:r>
              <a:rPr lang="en-US" sz="4000" dirty="0" err="1" smtClean="0">
                <a:solidFill>
                  <a:srgbClr val="C00000"/>
                </a:solidFill>
              </a:rPr>
              <a:t>Khổ</a:t>
            </a:r>
            <a:r>
              <a:rPr lang="en-US" sz="4000" smtClean="0">
                <a:solidFill>
                  <a:srgbClr val="C00000"/>
                </a:solidFill>
              </a:rPr>
              <a:t> 3)</a:t>
            </a:r>
            <a:endParaRPr lang="en-US" sz="4000" dirty="0">
              <a:solidFill>
                <a:srgbClr val="C00000"/>
              </a:solidFill>
            </a:endParaRPr>
          </a:p>
        </p:txBody>
      </p:sp>
      <p:sp>
        <p:nvSpPr>
          <p:cNvPr id="6" name="TextBox 5"/>
          <p:cNvSpPr txBox="1"/>
          <p:nvPr/>
        </p:nvSpPr>
        <p:spPr>
          <a:xfrm>
            <a:off x="4419600" y="4419600"/>
            <a:ext cx="5744818" cy="1754326"/>
          </a:xfrm>
          <a:prstGeom prst="rect">
            <a:avLst/>
          </a:prstGeom>
          <a:noFill/>
          <a:ln>
            <a:solidFill>
              <a:schemeClr val="bg1"/>
            </a:solidFill>
          </a:ln>
        </p:spPr>
        <p:txBody>
          <a:bodyPr wrap="square" rtlCol="0">
            <a:spAutoFit/>
          </a:bodyPr>
          <a:lstStyle/>
          <a:p>
            <a:r>
              <a:rPr lang="en-US" sz="3600" dirty="0">
                <a:solidFill>
                  <a:srgbClr val="0070C0"/>
                </a:solidFill>
              </a:rPr>
              <a:t>Lá buồn lặng im</a:t>
            </a:r>
          </a:p>
          <a:p>
            <a:r>
              <a:rPr lang="en-US" sz="3600" dirty="0">
                <a:solidFill>
                  <a:srgbClr val="0070C0"/>
                </a:solidFill>
              </a:rPr>
              <a:t>Vắng cả cánh chim</a:t>
            </a:r>
          </a:p>
          <a:p>
            <a:r>
              <a:rPr lang="en-US" sz="3600" dirty="0">
                <a:solidFill>
                  <a:srgbClr val="0070C0"/>
                </a:solidFill>
              </a:rPr>
              <a:t>Chẳng ai gõ cửa.</a:t>
            </a:r>
          </a:p>
        </p:txBody>
      </p:sp>
      <p:sp>
        <p:nvSpPr>
          <p:cNvPr id="7" name="TextBox 6"/>
          <p:cNvSpPr txBox="1"/>
          <p:nvPr/>
        </p:nvSpPr>
        <p:spPr>
          <a:xfrm>
            <a:off x="4419600" y="457200"/>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Tree>
    <p:extLst>
      <p:ext uri="{BB962C8B-B14F-4D97-AF65-F5344CB8AC3E}">
        <p14:creationId xmlns:p14="http://schemas.microsoft.com/office/powerpoint/2010/main" val="28929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62" name="Google Shape;262;p8"/>
          <p:cNvGrpSpPr/>
          <p:nvPr/>
        </p:nvGrpSpPr>
        <p:grpSpPr>
          <a:xfrm>
            <a:off x="3004919" y="2046731"/>
            <a:ext cx="2607239" cy="1777877"/>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5" name="Google Shape;265;p8"/>
          <p:cNvGrpSpPr/>
          <p:nvPr/>
        </p:nvGrpSpPr>
        <p:grpSpPr>
          <a:xfrm>
            <a:off x="5013763" y="4776339"/>
            <a:ext cx="1953379" cy="1799816"/>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8" name="Google Shape;268;p8"/>
          <p:cNvGrpSpPr/>
          <p:nvPr/>
        </p:nvGrpSpPr>
        <p:grpSpPr>
          <a:xfrm>
            <a:off x="8119863" y="4541259"/>
            <a:ext cx="988619" cy="1171136"/>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1" name="Google Shape;271;p8"/>
          <p:cNvGrpSpPr/>
          <p:nvPr/>
        </p:nvGrpSpPr>
        <p:grpSpPr>
          <a:xfrm>
            <a:off x="8504060" y="5330996"/>
            <a:ext cx="1023424" cy="645445"/>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4" name="Google Shape;274;p8"/>
          <p:cNvGrpSpPr/>
          <p:nvPr/>
        </p:nvGrpSpPr>
        <p:grpSpPr>
          <a:xfrm>
            <a:off x="6706339" y="2764154"/>
            <a:ext cx="797637" cy="1133500"/>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7" name="Google Shape;277;p8"/>
          <p:cNvGrpSpPr/>
          <p:nvPr/>
        </p:nvGrpSpPr>
        <p:grpSpPr>
          <a:xfrm>
            <a:off x="7065609" y="3354716"/>
            <a:ext cx="1075384" cy="844864"/>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0" name="Google Shape;280;p8"/>
          <p:cNvGrpSpPr/>
          <p:nvPr/>
        </p:nvGrpSpPr>
        <p:grpSpPr>
          <a:xfrm>
            <a:off x="9881033" y="1597332"/>
            <a:ext cx="1038108" cy="11668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3" name="Google Shape;283;p8"/>
          <p:cNvGrpSpPr/>
          <p:nvPr/>
        </p:nvGrpSpPr>
        <p:grpSpPr>
          <a:xfrm>
            <a:off x="9367144" y="1612397"/>
            <a:ext cx="718293" cy="1060208"/>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6" name="Google Shape;286;p8"/>
          <p:cNvGrpSpPr/>
          <p:nvPr/>
        </p:nvGrpSpPr>
        <p:grpSpPr>
          <a:xfrm>
            <a:off x="10009813" y="1891161"/>
            <a:ext cx="3052619" cy="2394096"/>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9" name="Google Shape;289;p8"/>
          <p:cNvGrpSpPr/>
          <p:nvPr/>
        </p:nvGrpSpPr>
        <p:grpSpPr>
          <a:xfrm rot="2799594" flipH="1">
            <a:off x="6770114" y="-5564"/>
            <a:ext cx="1728989" cy="2823151"/>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798786" y="-104781"/>
            <a:ext cx="6950841" cy="6410988"/>
            <a:chOff x="1001374" y="-370703"/>
            <a:chExt cx="6695744" cy="6175701"/>
          </a:xfrm>
        </p:grpSpPr>
        <p:pic>
          <p:nvPicPr>
            <p:cNvPr id="293" name="Google Shape;293;p8"/>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95" name="Google Shape;295;p8"/>
          <p:cNvSpPr txBox="1"/>
          <p:nvPr/>
        </p:nvSpPr>
        <p:spPr>
          <a:xfrm>
            <a:off x="214420" y="2523329"/>
            <a:ext cx="4784539" cy="1928807"/>
          </a:xfrm>
          <a:prstGeom prst="rect">
            <a:avLst/>
          </a:prstGeom>
          <a:noFill/>
          <a:ln>
            <a:noFill/>
          </a:ln>
        </p:spPr>
        <p:txBody>
          <a:bodyPr spcFirstLastPara="1" wrap="square" lIns="121900" tIns="60933" rIns="121900" bIns="60933" anchor="t" anchorCtr="0">
            <a:spAutoFit/>
          </a:bodyPr>
          <a:lstStyle/>
          <a:p>
            <a:pPr algn="ctr"/>
            <a:r>
              <a:rPr lang="en-US" sz="5867" b="1" dirty="0" err="1" smtClean="0">
                <a:solidFill>
                  <a:srgbClr val="0070C0"/>
                </a:solidFill>
                <a:latin typeface="Arial Rounded"/>
                <a:ea typeface="Arial Rounded"/>
                <a:cs typeface="Arial Rounded"/>
                <a:sym typeface="Arial Rounded"/>
              </a:rPr>
              <a:t>Học</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thuộc</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lòng</a:t>
            </a:r>
            <a:endParaRPr sz="5867" b="1" dirty="0">
              <a:solidFill>
                <a:srgbClr val="0070C0"/>
              </a:solidFill>
              <a:latin typeface="Arial Rounded"/>
              <a:ea typeface="Arial Rounded"/>
              <a:cs typeface="Arial Rounded"/>
              <a:sym typeface="Arial Rounded"/>
            </a:endParaRPr>
          </a:p>
        </p:txBody>
      </p:sp>
      <p:sp>
        <p:nvSpPr>
          <p:cNvPr id="296" name="Google Shape;296;p8"/>
          <p:cNvSpPr txBox="1"/>
          <p:nvPr/>
        </p:nvSpPr>
        <p:spPr>
          <a:xfrm>
            <a:off x="2002683" y="1292555"/>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5</a:t>
            </a:r>
            <a:endParaRPr sz="7200" b="1" dirty="0">
              <a:solidFill>
                <a:srgbClr val="FF000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298" name="Google Shape;298;p8"/>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158524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fltVal val="0"/>
                                          </p:val>
                                        </p:tav>
                                        <p:tav tm="100000">
                                          <p:val>
                                            <p:strVal val="#ppt_w"/>
                                          </p:val>
                                        </p:tav>
                                      </p:tavLst>
                                    </p:anim>
                                    <p:anim calcmode="lin" valueType="num">
                                      <p:cBhvr additive="base">
                                        <p:cTn id="12" dur="750"/>
                                        <p:tgtEl>
                                          <p:spTgt spid="28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fltVal val="0"/>
                                          </p:val>
                                        </p:tav>
                                        <p:tav tm="100000">
                                          <p:val>
                                            <p:strVal val="#ppt_w"/>
                                          </p:val>
                                        </p:tav>
                                      </p:tavLst>
                                    </p:anim>
                                    <p:anim calcmode="lin" valueType="num">
                                      <p:cBhvr additive="base">
                                        <p:cTn id="16" dur="750"/>
                                        <p:tgtEl>
                                          <p:spTgt spid="28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fltVal val="0"/>
                                          </p:val>
                                        </p:tav>
                                        <p:tav tm="100000">
                                          <p:val>
                                            <p:strVal val="#ppt_w"/>
                                          </p:val>
                                        </p:tav>
                                      </p:tavLst>
                                    </p:anim>
                                    <p:anim calcmode="lin" valueType="num">
                                      <p:cBhvr additive="base">
                                        <p:cTn id="20" dur="750"/>
                                        <p:tgtEl>
                                          <p:spTgt spid="28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fltVal val="0"/>
                                          </p:val>
                                        </p:tav>
                                        <p:tav tm="100000">
                                          <p:val>
                                            <p:strVal val="#ppt_w"/>
                                          </p:val>
                                        </p:tav>
                                      </p:tavLst>
                                    </p:anim>
                                    <p:anim calcmode="lin" valueType="num">
                                      <p:cBhvr additive="base">
                                        <p:cTn id="24" dur="750"/>
                                        <p:tgtEl>
                                          <p:spTgt spid="28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fltVal val="0"/>
                                          </p:val>
                                        </p:tav>
                                        <p:tav tm="100000">
                                          <p:val>
                                            <p:strVal val="#ppt_w"/>
                                          </p:val>
                                        </p:tav>
                                      </p:tavLst>
                                    </p:anim>
                                    <p:anim calcmode="lin" valueType="num">
                                      <p:cBhvr additive="base">
                                        <p:cTn id="28" dur="750"/>
                                        <p:tgtEl>
                                          <p:spTgt spid="27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fltVal val="0"/>
                                          </p:val>
                                        </p:tav>
                                        <p:tav tm="100000">
                                          <p:val>
                                            <p:strVal val="#ppt_w"/>
                                          </p:val>
                                        </p:tav>
                                      </p:tavLst>
                                    </p:anim>
                                    <p:anim calcmode="lin" valueType="num">
                                      <p:cBhvr additive="base">
                                        <p:cTn id="32" dur="750"/>
                                        <p:tgtEl>
                                          <p:spTgt spid="27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fltVal val="0"/>
                                          </p:val>
                                        </p:tav>
                                        <p:tav tm="100000">
                                          <p:val>
                                            <p:strVal val="#ppt_w"/>
                                          </p:val>
                                        </p:tav>
                                      </p:tavLst>
                                    </p:anim>
                                    <p:anim calcmode="lin" valueType="num">
                                      <p:cBhvr additive="base">
                                        <p:cTn id="36" dur="750"/>
                                        <p:tgtEl>
                                          <p:spTgt spid="26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fltVal val="0"/>
                                          </p:val>
                                        </p:tav>
                                        <p:tav tm="100000">
                                          <p:val>
                                            <p:strVal val="#ppt_w"/>
                                          </p:val>
                                        </p:tav>
                                      </p:tavLst>
                                    </p:anim>
                                    <p:anim calcmode="lin" valueType="num">
                                      <p:cBhvr additive="base">
                                        <p:cTn id="40" dur="750"/>
                                        <p:tgtEl>
                                          <p:spTgt spid="27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fltVal val="0"/>
                                          </p:val>
                                        </p:tav>
                                        <p:tav tm="100000">
                                          <p:val>
                                            <p:strVal val="#ppt_w"/>
                                          </p:val>
                                        </p:tav>
                                      </p:tavLst>
                                    </p:anim>
                                    <p:anim calcmode="lin" valueType="num">
                                      <p:cBhvr additive="base">
                                        <p:cTn id="44" dur="750"/>
                                        <p:tgtEl>
                                          <p:spTgt spid="26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fltVal val="0"/>
                                          </p:val>
                                        </p:tav>
                                        <p:tav tm="100000">
                                          <p:val>
                                            <p:strVal val="#ppt_w"/>
                                          </p:val>
                                        </p:tav>
                                      </p:tavLst>
                                    </p:anim>
                                    <p:anim calcmode="lin" valueType="num">
                                      <p:cBhvr additive="base">
                                        <p:cTn id="48" dur="750"/>
                                        <p:tgtEl>
                                          <p:spTgt spid="262"/>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fltVal val="0"/>
                                          </p:val>
                                        </p:tav>
                                        <p:tav tm="100000">
                                          <p:val>
                                            <p:strVal val="#ppt_w"/>
                                          </p:val>
                                        </p:tav>
                                      </p:tavLst>
                                    </p:anim>
                                    <p:anim calcmode="lin" valueType="num">
                                      <p:cBhvr additive="base">
                                        <p:cTn id="57" dur="750"/>
                                        <p:tgtEl>
                                          <p:spTgt spid="292"/>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10" presetClass="entr" presetSubtype="0" fill="hold" nodeType="withEffect">
                                  <p:stCondLst>
                                    <p:cond delay="12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2" presetClass="entr" presetSubtype="2" fill="hold" nodeType="withEffect">
                                  <p:stCondLst>
                                    <p:cond delay="2250"/>
                                  </p:stCondLst>
                                  <p:childTnLst>
                                    <p:set>
                                      <p:cBhvr>
                                        <p:cTn id="68" dur="1" fill="hold">
                                          <p:stCondLst>
                                            <p:cond delay="0"/>
                                          </p:stCondLst>
                                        </p:cTn>
                                        <p:tgtEl>
                                          <p:spTgt spid="297"/>
                                        </p:tgtEl>
                                        <p:attrNameLst>
                                          <p:attrName>style.visibility</p:attrName>
                                        </p:attrNameLst>
                                      </p:cBhvr>
                                      <p:to>
                                        <p:strVal val="visible"/>
                                      </p:to>
                                    </p:set>
                                    <p:anim calcmode="lin" valueType="num">
                                      <p:cBhvr additive="base">
                                        <p:cTn id="69"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Học</a:t>
            </a:r>
            <a:r>
              <a:rPr lang="en-US" b="1" dirty="0" smtClean="0"/>
              <a:t> </a:t>
            </a:r>
            <a:r>
              <a:rPr lang="en-US" b="1" dirty="0" err="1" smtClean="0"/>
              <a:t>thuộc</a:t>
            </a:r>
            <a:r>
              <a:rPr lang="en-US" b="1" dirty="0" smtClean="0"/>
              <a:t> </a:t>
            </a:r>
            <a:r>
              <a:rPr lang="en-US" b="1" dirty="0" err="1" smtClean="0"/>
              <a:t>lòng</a:t>
            </a:r>
            <a:r>
              <a:rPr lang="en-US" b="1" dirty="0" smtClean="0"/>
              <a:t> </a:t>
            </a:r>
            <a:r>
              <a:rPr lang="en-US" b="1" dirty="0" err="1" smtClean="0"/>
              <a:t>một</a:t>
            </a:r>
            <a:r>
              <a:rPr lang="en-US" b="1" dirty="0" smtClean="0"/>
              <a:t> </a:t>
            </a:r>
            <a:r>
              <a:rPr lang="en-US" b="1" dirty="0" err="1" smtClean="0"/>
              <a:t>khổ</a:t>
            </a:r>
            <a:r>
              <a:rPr lang="en-US" b="1" dirty="0" smtClean="0"/>
              <a:t> </a:t>
            </a:r>
            <a:r>
              <a:rPr lang="en-US" b="1" dirty="0" err="1" smtClean="0"/>
              <a:t>thơ</a:t>
            </a:r>
            <a:r>
              <a:rPr lang="en-US" b="1" dirty="0" smtClean="0"/>
              <a:t> </a:t>
            </a:r>
            <a:r>
              <a:rPr lang="en-US" b="1" dirty="0" err="1" smtClean="0"/>
              <a:t>mà</a:t>
            </a:r>
            <a:r>
              <a:rPr lang="en-US" b="1" dirty="0" smtClean="0"/>
              <a:t> </a:t>
            </a:r>
            <a:r>
              <a:rPr lang="en-US" b="1" dirty="0" err="1" smtClean="0"/>
              <a:t>em</a:t>
            </a:r>
            <a:r>
              <a:rPr lang="en-US" b="1" dirty="0" smtClean="0"/>
              <a:t> </a:t>
            </a:r>
            <a:r>
              <a:rPr lang="en-US" b="1" dirty="0" err="1" smtClean="0"/>
              <a:t>thích</a:t>
            </a:r>
            <a:r>
              <a:rPr lang="en-US" b="1" dirty="0" smtClean="0"/>
              <a:t>.</a:t>
            </a:r>
            <a:endParaRPr lang="en-US" b="1" dirty="0"/>
          </a:p>
        </p:txBody>
      </p:sp>
      <p:pic>
        <p:nvPicPr>
          <p:cNvPr id="1026" name="Picture 2" descr="Phương pháp Chương trình ĐỌC NHANH bản quyền Anh Quốc - Bản quyền Anh Quố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295400"/>
            <a:ext cx="5287962" cy="5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24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62" name="Google Shape;262;p8"/>
          <p:cNvGrpSpPr/>
          <p:nvPr/>
        </p:nvGrpSpPr>
        <p:grpSpPr>
          <a:xfrm>
            <a:off x="3004919" y="2046731"/>
            <a:ext cx="2607239" cy="1777877"/>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5" name="Google Shape;265;p8"/>
          <p:cNvGrpSpPr/>
          <p:nvPr/>
        </p:nvGrpSpPr>
        <p:grpSpPr>
          <a:xfrm>
            <a:off x="5013763" y="4776339"/>
            <a:ext cx="1953379" cy="1799816"/>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68" name="Google Shape;268;p8"/>
          <p:cNvGrpSpPr/>
          <p:nvPr/>
        </p:nvGrpSpPr>
        <p:grpSpPr>
          <a:xfrm>
            <a:off x="8119863" y="4541259"/>
            <a:ext cx="988619" cy="1171136"/>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1" name="Google Shape;271;p8"/>
          <p:cNvGrpSpPr/>
          <p:nvPr/>
        </p:nvGrpSpPr>
        <p:grpSpPr>
          <a:xfrm>
            <a:off x="8504060" y="5330996"/>
            <a:ext cx="1023424" cy="645445"/>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4" name="Google Shape;274;p8"/>
          <p:cNvGrpSpPr/>
          <p:nvPr/>
        </p:nvGrpSpPr>
        <p:grpSpPr>
          <a:xfrm>
            <a:off x="6706339" y="2764154"/>
            <a:ext cx="797637" cy="1133500"/>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77" name="Google Shape;277;p8"/>
          <p:cNvGrpSpPr/>
          <p:nvPr/>
        </p:nvGrpSpPr>
        <p:grpSpPr>
          <a:xfrm>
            <a:off x="7065609" y="3354716"/>
            <a:ext cx="1075384" cy="844864"/>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0" name="Google Shape;280;p8"/>
          <p:cNvGrpSpPr/>
          <p:nvPr/>
        </p:nvGrpSpPr>
        <p:grpSpPr>
          <a:xfrm>
            <a:off x="9881033" y="1597332"/>
            <a:ext cx="1038108" cy="11668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3" name="Google Shape;283;p8"/>
          <p:cNvGrpSpPr/>
          <p:nvPr/>
        </p:nvGrpSpPr>
        <p:grpSpPr>
          <a:xfrm>
            <a:off x="9367144" y="1612397"/>
            <a:ext cx="718293" cy="1060208"/>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6" name="Google Shape;286;p8"/>
          <p:cNvGrpSpPr/>
          <p:nvPr/>
        </p:nvGrpSpPr>
        <p:grpSpPr>
          <a:xfrm>
            <a:off x="10009813" y="1891161"/>
            <a:ext cx="3052619" cy="2394096"/>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89" name="Google Shape;289;p8"/>
          <p:cNvGrpSpPr/>
          <p:nvPr/>
        </p:nvGrpSpPr>
        <p:grpSpPr>
          <a:xfrm rot="2799594" flipH="1">
            <a:off x="6770114" y="-5564"/>
            <a:ext cx="1728989" cy="2823151"/>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798786" y="-104781"/>
            <a:ext cx="6950841" cy="6410988"/>
            <a:chOff x="1001374" y="-370703"/>
            <a:chExt cx="6695744" cy="6175701"/>
          </a:xfrm>
        </p:grpSpPr>
        <p:pic>
          <p:nvPicPr>
            <p:cNvPr id="293" name="Google Shape;293;p8"/>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95" name="Google Shape;295;p8"/>
          <p:cNvSpPr txBox="1"/>
          <p:nvPr/>
        </p:nvSpPr>
        <p:spPr>
          <a:xfrm>
            <a:off x="214420" y="2523329"/>
            <a:ext cx="4784539" cy="1025932"/>
          </a:xfrm>
          <a:prstGeom prst="rect">
            <a:avLst/>
          </a:prstGeom>
          <a:noFill/>
          <a:ln>
            <a:noFill/>
          </a:ln>
        </p:spPr>
        <p:txBody>
          <a:bodyPr spcFirstLastPara="1" wrap="square" lIns="121900" tIns="60933" rIns="121900" bIns="60933" anchor="t" anchorCtr="0">
            <a:spAutoFit/>
          </a:bodyPr>
          <a:lstStyle/>
          <a:p>
            <a:pPr algn="ctr"/>
            <a:r>
              <a:rPr lang="en-US" sz="5867" b="1" dirty="0" err="1" smtClean="0">
                <a:solidFill>
                  <a:srgbClr val="0070C0"/>
                </a:solidFill>
                <a:latin typeface="Arial Rounded"/>
                <a:ea typeface="Arial Rounded"/>
                <a:cs typeface="Arial Rounded"/>
                <a:sym typeface="Arial Rounded"/>
              </a:rPr>
              <a:t>Trò</a:t>
            </a:r>
            <a:r>
              <a:rPr lang="en-US" sz="5867" b="1" dirty="0" smtClean="0">
                <a:solidFill>
                  <a:srgbClr val="0070C0"/>
                </a:solidFill>
                <a:latin typeface="Arial Rounded"/>
                <a:ea typeface="Arial Rounded"/>
                <a:cs typeface="Arial Rounded"/>
                <a:sym typeface="Arial Rounded"/>
              </a:rPr>
              <a:t> </a:t>
            </a:r>
            <a:r>
              <a:rPr lang="en-US" sz="5867" b="1" dirty="0" err="1" smtClean="0">
                <a:solidFill>
                  <a:srgbClr val="0070C0"/>
                </a:solidFill>
                <a:latin typeface="Arial Rounded"/>
                <a:ea typeface="Arial Rounded"/>
                <a:cs typeface="Arial Rounded"/>
                <a:sym typeface="Arial Rounded"/>
              </a:rPr>
              <a:t>chơi</a:t>
            </a:r>
            <a:endParaRPr sz="5867" b="1" dirty="0">
              <a:solidFill>
                <a:srgbClr val="0070C0"/>
              </a:solidFill>
              <a:latin typeface="Arial Rounded"/>
              <a:ea typeface="Arial Rounded"/>
              <a:cs typeface="Arial Rounded"/>
              <a:sym typeface="Arial Rounded"/>
            </a:endParaRPr>
          </a:p>
        </p:txBody>
      </p:sp>
      <p:sp>
        <p:nvSpPr>
          <p:cNvPr id="296" name="Google Shape;296;p8"/>
          <p:cNvSpPr txBox="1"/>
          <p:nvPr/>
        </p:nvSpPr>
        <p:spPr>
          <a:xfrm>
            <a:off x="2002683" y="1292555"/>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6</a:t>
            </a:r>
            <a:endParaRPr sz="7200" b="1" dirty="0">
              <a:solidFill>
                <a:srgbClr val="FF000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298" name="Google Shape;298;p8"/>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19772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fltVal val="0"/>
                                          </p:val>
                                        </p:tav>
                                        <p:tav tm="100000">
                                          <p:val>
                                            <p:strVal val="#ppt_w"/>
                                          </p:val>
                                        </p:tav>
                                      </p:tavLst>
                                    </p:anim>
                                    <p:anim calcmode="lin" valueType="num">
                                      <p:cBhvr additive="base">
                                        <p:cTn id="12" dur="750"/>
                                        <p:tgtEl>
                                          <p:spTgt spid="28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fltVal val="0"/>
                                          </p:val>
                                        </p:tav>
                                        <p:tav tm="100000">
                                          <p:val>
                                            <p:strVal val="#ppt_w"/>
                                          </p:val>
                                        </p:tav>
                                      </p:tavLst>
                                    </p:anim>
                                    <p:anim calcmode="lin" valueType="num">
                                      <p:cBhvr additive="base">
                                        <p:cTn id="16" dur="750"/>
                                        <p:tgtEl>
                                          <p:spTgt spid="28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fltVal val="0"/>
                                          </p:val>
                                        </p:tav>
                                        <p:tav tm="100000">
                                          <p:val>
                                            <p:strVal val="#ppt_w"/>
                                          </p:val>
                                        </p:tav>
                                      </p:tavLst>
                                    </p:anim>
                                    <p:anim calcmode="lin" valueType="num">
                                      <p:cBhvr additive="base">
                                        <p:cTn id="20" dur="750"/>
                                        <p:tgtEl>
                                          <p:spTgt spid="28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fltVal val="0"/>
                                          </p:val>
                                        </p:tav>
                                        <p:tav tm="100000">
                                          <p:val>
                                            <p:strVal val="#ppt_w"/>
                                          </p:val>
                                        </p:tav>
                                      </p:tavLst>
                                    </p:anim>
                                    <p:anim calcmode="lin" valueType="num">
                                      <p:cBhvr additive="base">
                                        <p:cTn id="24" dur="750"/>
                                        <p:tgtEl>
                                          <p:spTgt spid="28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fltVal val="0"/>
                                          </p:val>
                                        </p:tav>
                                        <p:tav tm="100000">
                                          <p:val>
                                            <p:strVal val="#ppt_w"/>
                                          </p:val>
                                        </p:tav>
                                      </p:tavLst>
                                    </p:anim>
                                    <p:anim calcmode="lin" valueType="num">
                                      <p:cBhvr additive="base">
                                        <p:cTn id="28" dur="750"/>
                                        <p:tgtEl>
                                          <p:spTgt spid="27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fltVal val="0"/>
                                          </p:val>
                                        </p:tav>
                                        <p:tav tm="100000">
                                          <p:val>
                                            <p:strVal val="#ppt_w"/>
                                          </p:val>
                                        </p:tav>
                                      </p:tavLst>
                                    </p:anim>
                                    <p:anim calcmode="lin" valueType="num">
                                      <p:cBhvr additive="base">
                                        <p:cTn id="32" dur="750"/>
                                        <p:tgtEl>
                                          <p:spTgt spid="27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fltVal val="0"/>
                                          </p:val>
                                        </p:tav>
                                        <p:tav tm="100000">
                                          <p:val>
                                            <p:strVal val="#ppt_w"/>
                                          </p:val>
                                        </p:tav>
                                      </p:tavLst>
                                    </p:anim>
                                    <p:anim calcmode="lin" valueType="num">
                                      <p:cBhvr additive="base">
                                        <p:cTn id="36" dur="750"/>
                                        <p:tgtEl>
                                          <p:spTgt spid="26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fltVal val="0"/>
                                          </p:val>
                                        </p:tav>
                                        <p:tav tm="100000">
                                          <p:val>
                                            <p:strVal val="#ppt_w"/>
                                          </p:val>
                                        </p:tav>
                                      </p:tavLst>
                                    </p:anim>
                                    <p:anim calcmode="lin" valueType="num">
                                      <p:cBhvr additive="base">
                                        <p:cTn id="40" dur="750"/>
                                        <p:tgtEl>
                                          <p:spTgt spid="27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fltVal val="0"/>
                                          </p:val>
                                        </p:tav>
                                        <p:tav tm="100000">
                                          <p:val>
                                            <p:strVal val="#ppt_w"/>
                                          </p:val>
                                        </p:tav>
                                      </p:tavLst>
                                    </p:anim>
                                    <p:anim calcmode="lin" valueType="num">
                                      <p:cBhvr additive="base">
                                        <p:cTn id="44" dur="750"/>
                                        <p:tgtEl>
                                          <p:spTgt spid="26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fltVal val="0"/>
                                          </p:val>
                                        </p:tav>
                                        <p:tav tm="100000">
                                          <p:val>
                                            <p:strVal val="#ppt_w"/>
                                          </p:val>
                                        </p:tav>
                                      </p:tavLst>
                                    </p:anim>
                                    <p:anim calcmode="lin" valueType="num">
                                      <p:cBhvr additive="base">
                                        <p:cTn id="48" dur="750"/>
                                        <p:tgtEl>
                                          <p:spTgt spid="262"/>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fltVal val="0"/>
                                          </p:val>
                                        </p:tav>
                                        <p:tav tm="100000">
                                          <p:val>
                                            <p:strVal val="#ppt_w"/>
                                          </p:val>
                                        </p:tav>
                                      </p:tavLst>
                                    </p:anim>
                                    <p:anim calcmode="lin" valueType="num">
                                      <p:cBhvr additive="base">
                                        <p:cTn id="57" dur="750"/>
                                        <p:tgtEl>
                                          <p:spTgt spid="292"/>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10" presetClass="entr" presetSubtype="0" fill="hold" nodeType="withEffect">
                                  <p:stCondLst>
                                    <p:cond delay="12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2" presetClass="entr" presetSubtype="2" fill="hold" nodeType="withEffect">
                                  <p:stCondLst>
                                    <p:cond delay="2250"/>
                                  </p:stCondLst>
                                  <p:childTnLst>
                                    <p:set>
                                      <p:cBhvr>
                                        <p:cTn id="68" dur="1" fill="hold">
                                          <p:stCondLst>
                                            <p:cond delay="0"/>
                                          </p:stCondLst>
                                        </p:cTn>
                                        <p:tgtEl>
                                          <p:spTgt spid="297"/>
                                        </p:tgtEl>
                                        <p:attrNameLst>
                                          <p:attrName>style.visibility</p:attrName>
                                        </p:attrNameLst>
                                      </p:cBhvr>
                                      <p:to>
                                        <p:strVal val="visible"/>
                                      </p:to>
                                    </p:set>
                                    <p:anim calcmode="lin" valueType="num">
                                      <p:cBhvr additive="base">
                                        <p:cTn id="69"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385" y="228600"/>
            <a:ext cx="6093543" cy="685800"/>
          </a:xfrm>
          <a:prstGeom prst="rect">
            <a:avLst/>
          </a:prstGeom>
        </p:spPr>
      </p:pic>
      <p:pic>
        <p:nvPicPr>
          <p:cNvPr id="4" name="Picture 3"/>
          <p:cNvPicPr>
            <a:picLocks noChangeAspect="1"/>
          </p:cNvPicPr>
          <p:nvPr/>
        </p:nvPicPr>
        <p:blipFill>
          <a:blip r:embed="rId3"/>
          <a:stretch>
            <a:fillRect/>
          </a:stretch>
        </p:blipFill>
        <p:spPr>
          <a:xfrm>
            <a:off x="2352675" y="1143000"/>
            <a:ext cx="7486650" cy="5465375"/>
          </a:xfrm>
          <a:prstGeom prst="rect">
            <a:avLst/>
          </a:prstGeom>
        </p:spPr>
      </p:pic>
      <p:sp>
        <p:nvSpPr>
          <p:cNvPr id="2" name="Oval 1"/>
          <p:cNvSpPr/>
          <p:nvPr/>
        </p:nvSpPr>
        <p:spPr>
          <a:xfrm>
            <a:off x="2352675" y="1143000"/>
            <a:ext cx="3590925" cy="16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914400"/>
            <a:ext cx="1762125"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19808" y="1361768"/>
            <a:ext cx="2686051" cy="2133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26890" y="3429000"/>
            <a:ext cx="2385859" cy="32950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29463" y="4143068"/>
            <a:ext cx="2471737" cy="16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028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Chiêm bao thấy gió thổi và những con số đề liên quan"/>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Ngàn năm mây trắng bây giờ còn bay | Báo Công an nhân dân điện tử"/>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4" name="Picture 8" descr="http://static.cand.com.vn/Files/Image/honghai/2019/09/14/bff0df2c-a2f7-4cf8-bdda-b714387768ad.jpg"/>
          <p:cNvPicPr>
            <a:picLocks noChangeAspect="1" noChangeArrowheads="1"/>
          </p:cNvPicPr>
          <p:nvPr/>
        </p:nvPicPr>
        <p:blipFill>
          <a:blip r:embed="rId3"/>
          <a:srcRect/>
          <a:stretch>
            <a:fillRect/>
          </a:stretch>
        </p:blipFill>
        <p:spPr bwMode="auto">
          <a:xfrm>
            <a:off x="6248400" y="1708119"/>
            <a:ext cx="5257800" cy="4924964"/>
          </a:xfrm>
          <a:prstGeom prst="rect">
            <a:avLst/>
          </a:prstGeom>
          <a:noFill/>
        </p:spPr>
      </p:pic>
      <p:pic>
        <p:nvPicPr>
          <p:cNvPr id="7" name="Picture 6"/>
          <p:cNvPicPr>
            <a:picLocks noChangeAspect="1"/>
          </p:cNvPicPr>
          <p:nvPr/>
        </p:nvPicPr>
        <p:blipFill rotWithShape="1">
          <a:blip r:embed="rId4" cstate="print"/>
          <a:srcRect l="14" t="-164" r="397" b="-296"/>
          <a:stretch/>
        </p:blipFill>
        <p:spPr>
          <a:xfrm>
            <a:off x="0" y="7937"/>
            <a:ext cx="3657600" cy="728819"/>
          </a:xfrm>
          <a:prstGeom prst="rect">
            <a:avLst/>
          </a:prstGeom>
        </p:spPr>
      </p:pic>
      <p:grpSp>
        <p:nvGrpSpPr>
          <p:cNvPr id="2" name="Group 1"/>
          <p:cNvGrpSpPr/>
          <p:nvPr/>
        </p:nvGrpSpPr>
        <p:grpSpPr>
          <a:xfrm>
            <a:off x="609600" y="2470782"/>
            <a:ext cx="4682387" cy="4038600"/>
            <a:chOff x="1032613" y="1447800"/>
            <a:chExt cx="3530203" cy="2974751"/>
          </a:xfrm>
        </p:grpSpPr>
        <p:pic>
          <p:nvPicPr>
            <p:cNvPr id="55300" name="Picture 4" descr="Cây Lá và Gió &quot;Lá lìa cành là vì gió thổi hay vì cây không giữ lá ở lại&quot;!"/>
            <p:cNvPicPr>
              <a:picLocks noChangeAspect="1" noChangeArrowheads="1" noCrop="1"/>
            </p:cNvPicPr>
            <p:nvPr/>
          </p:nvPicPr>
          <p:blipFill>
            <a:blip r:embed="rId5"/>
            <a:srcRect/>
            <a:stretch>
              <a:fillRect/>
            </a:stretch>
          </p:blipFill>
          <p:spPr bwMode="auto">
            <a:xfrm>
              <a:off x="1066800" y="1447800"/>
              <a:ext cx="3496016" cy="2958420"/>
            </a:xfrm>
            <a:prstGeom prst="rect">
              <a:avLst/>
            </a:prstGeom>
            <a:noFill/>
          </p:spPr>
        </p:pic>
        <p:pic>
          <p:nvPicPr>
            <p:cNvPr id="55305" name="Picture 9"/>
            <p:cNvPicPr>
              <a:picLocks noChangeAspect="1" noChangeArrowheads="1"/>
            </p:cNvPicPr>
            <p:nvPr/>
          </p:nvPicPr>
          <p:blipFill>
            <a:blip r:embed="rId6"/>
            <a:srcRect/>
            <a:stretch>
              <a:fillRect/>
            </a:stretch>
          </p:blipFill>
          <p:spPr bwMode="auto">
            <a:xfrm>
              <a:off x="1032613" y="3710218"/>
              <a:ext cx="3419985" cy="712333"/>
            </a:xfrm>
            <a:prstGeom prst="rect">
              <a:avLst/>
            </a:prstGeom>
            <a:noFill/>
            <a:ln w="9525">
              <a:noFill/>
              <a:miter lim="800000"/>
              <a:headEnd/>
              <a:tailEnd/>
            </a:ln>
            <a:effectLst/>
          </p:spPr>
        </p:pic>
      </p:grpSp>
      <p:sp>
        <p:nvSpPr>
          <p:cNvPr id="3" name="Rectangle 2"/>
          <p:cNvSpPr/>
          <p:nvPr/>
        </p:nvSpPr>
        <p:spPr>
          <a:xfrm>
            <a:off x="4365616" y="228924"/>
            <a:ext cx="4511684" cy="1015663"/>
          </a:xfrm>
          <a:prstGeom prst="rect">
            <a:avLst/>
          </a:prstGeom>
        </p:spPr>
        <p:txBody>
          <a:bodyPr wrap="none">
            <a:spAutoFit/>
          </a:bodyPr>
          <a:lstStyle/>
          <a:p>
            <a:pPr algn="ctr">
              <a:lnSpc>
                <a:spcPct val="150000"/>
              </a:lnSpc>
            </a:pPr>
            <a:r>
              <a:rPr lang="en-US" sz="4000" dirty="0" err="1">
                <a:solidFill>
                  <a:srgbClr val="FF0000"/>
                </a:solidFill>
                <a:latin typeface="Arial" pitchFamily="34" charset="0"/>
                <a:cs typeface="Arial" pitchFamily="34" charset="0"/>
              </a:rPr>
              <a:t>T</a:t>
            </a:r>
            <a:r>
              <a:rPr lang="en-US" sz="4000" dirty="0" err="1" smtClean="0">
                <a:solidFill>
                  <a:srgbClr val="FF0000"/>
                </a:solidFill>
                <a:latin typeface="Arial" pitchFamily="34" charset="0"/>
                <a:cs typeface="Arial" pitchFamily="34" charset="0"/>
              </a:rPr>
              <a:t>rò</a:t>
            </a:r>
            <a:r>
              <a:rPr lang="en-US" sz="4000" dirty="0" smtClean="0">
                <a:solidFill>
                  <a:srgbClr val="FF0000"/>
                </a:solidFill>
                <a:latin typeface="Arial" pitchFamily="34" charset="0"/>
                <a:cs typeface="Arial" pitchFamily="34" charset="0"/>
              </a:rPr>
              <a:t> </a:t>
            </a:r>
            <a:r>
              <a:rPr lang="en-US" sz="4000" dirty="0" err="1">
                <a:solidFill>
                  <a:srgbClr val="FF0000"/>
                </a:solidFill>
                <a:latin typeface="Arial" pitchFamily="34" charset="0"/>
                <a:cs typeface="Arial" pitchFamily="34" charset="0"/>
              </a:rPr>
              <a:t>chơi</a:t>
            </a:r>
            <a:r>
              <a:rPr lang="en-US" sz="4000" dirty="0">
                <a:solidFill>
                  <a:srgbClr val="FF0000"/>
                </a:solidFill>
                <a:latin typeface="Arial" pitchFamily="34" charset="0"/>
                <a:cs typeface="Arial" pitchFamily="34" charset="0"/>
              </a:rPr>
              <a:t> GIÓ THỔI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box(in)">
                                      <p:cBhvr>
                                        <p:cTn id="7"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4" t="-164" r="397" b="-296"/>
          <a:stretch/>
        </p:blipFill>
        <p:spPr>
          <a:xfrm>
            <a:off x="0" y="7936"/>
            <a:ext cx="3224228" cy="906463"/>
          </a:xfrm>
          <a:prstGeom prst="rect">
            <a:avLst/>
          </a:prstGeom>
        </p:spPr>
      </p:pic>
      <p:pic>
        <p:nvPicPr>
          <p:cNvPr id="1029" name="Picture 5"/>
          <p:cNvPicPr>
            <a:picLocks noChangeAspect="1" noChangeArrowheads="1"/>
          </p:cNvPicPr>
          <p:nvPr/>
        </p:nvPicPr>
        <p:blipFill>
          <a:blip r:embed="rId3"/>
          <a:srcRect/>
          <a:stretch>
            <a:fillRect/>
          </a:stretch>
        </p:blipFill>
        <p:spPr bwMode="auto">
          <a:xfrm>
            <a:off x="1754981" y="978757"/>
            <a:ext cx="9068516" cy="212034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141985" y="3121228"/>
            <a:ext cx="4469110" cy="3351534"/>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4510099" y="2753715"/>
            <a:ext cx="4233236" cy="3696924"/>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8763000" y="2753715"/>
            <a:ext cx="3276600" cy="3721569"/>
          </a:xfrm>
          <a:prstGeom prst="rect">
            <a:avLst/>
          </a:prstGeom>
          <a:noFill/>
          <a:ln w="9525">
            <a:noFill/>
            <a:miter lim="800000"/>
            <a:headEnd/>
            <a:tailEnd/>
          </a:ln>
          <a:effectLst/>
        </p:spPr>
      </p:pic>
      <p:sp>
        <p:nvSpPr>
          <p:cNvPr id="1034" name="AutoShape 10" descr="Chiêm bao thấy gió thổi và những con số đề liên quan"/>
          <p:cNvSpPr>
            <a:spLocks noChangeAspect="1" noChangeArrowheads="1"/>
          </p:cNvSpPr>
          <p:nvPr/>
        </p:nvSpPr>
        <p:spPr bwMode="auto">
          <a:xfrm>
            <a:off x="1640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dissolv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dissolve">
                                      <p:cBhvr>
                                        <p:cTn id="12" dur="5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032"/>
                                        </p:tgtEl>
                                        <p:attrNameLst>
                                          <p:attrName>style.visibility</p:attrName>
                                        </p:attrNameLst>
                                      </p:cBhvr>
                                      <p:to>
                                        <p:strVal val="visible"/>
                                      </p:to>
                                    </p:set>
                                    <p:anim calcmode="lin" valueType="num">
                                      <p:cBhvr>
                                        <p:cTn id="17" dur="1000" fill="hold"/>
                                        <p:tgtEl>
                                          <p:spTgt spid="1032"/>
                                        </p:tgtEl>
                                        <p:attrNameLst>
                                          <p:attrName>ppt_w</p:attrName>
                                        </p:attrNameLst>
                                      </p:cBhvr>
                                      <p:tavLst>
                                        <p:tav tm="0">
                                          <p:val>
                                            <p:fltVal val="0"/>
                                          </p:val>
                                        </p:tav>
                                        <p:tav tm="100000">
                                          <p:val>
                                            <p:strVal val="#ppt_w"/>
                                          </p:val>
                                        </p:tav>
                                      </p:tavLst>
                                    </p:anim>
                                    <p:anim calcmode="lin" valueType="num">
                                      <p:cBhvr>
                                        <p:cTn id="18" dur="1000" fill="hold"/>
                                        <p:tgtEl>
                                          <p:spTgt spid="1032"/>
                                        </p:tgtEl>
                                        <p:attrNameLst>
                                          <p:attrName>ppt_h</p:attrName>
                                        </p:attrNameLst>
                                      </p:cBhvr>
                                      <p:tavLst>
                                        <p:tav tm="0">
                                          <p:val>
                                            <p:fltVal val="0"/>
                                          </p:val>
                                        </p:tav>
                                        <p:tav tm="100000">
                                          <p:val>
                                            <p:strVal val="#ppt_h"/>
                                          </p:val>
                                        </p:tav>
                                      </p:tavLst>
                                    </p:anim>
                                    <p:anim calcmode="lin" valueType="num">
                                      <p:cBhvr>
                                        <p:cTn id="19" dur="1000" fill="hold"/>
                                        <p:tgtEl>
                                          <p:spTgt spid="1032"/>
                                        </p:tgtEl>
                                        <p:attrNameLst>
                                          <p:attrName>style.rotation</p:attrName>
                                        </p:attrNameLst>
                                      </p:cBhvr>
                                      <p:tavLst>
                                        <p:tav tm="0">
                                          <p:val>
                                            <p:fltVal val="90"/>
                                          </p:val>
                                        </p:tav>
                                        <p:tav tm="100000">
                                          <p:val>
                                            <p:fltVal val="0"/>
                                          </p:val>
                                        </p:tav>
                                      </p:tavLst>
                                    </p:anim>
                                    <p:animEffect transition="in" filter="fade">
                                      <p:cBhvr>
                                        <p:cTn id="20" dur="10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diamond(in)">
                                      <p:cBhvr>
                                        <p:cTn id="25"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8600"/>
            <a:ext cx="11811000" cy="6001643"/>
          </a:xfrm>
          <a:prstGeom prst="rect">
            <a:avLst/>
          </a:prstGeom>
          <a:solidFill>
            <a:schemeClr val="bg1"/>
          </a:solidFill>
        </p:spPr>
        <p:txBody>
          <a:bodyPr wrap="square">
            <a:spAutoFit/>
          </a:bodyPr>
          <a:lstStyle/>
          <a:p>
            <a:pPr algn="ctr">
              <a:lnSpc>
                <a:spcPct val="120000"/>
              </a:lnSpc>
            </a:pPr>
            <a:r>
              <a:rPr lang="pt-BR" sz="3200" b="1" dirty="0">
                <a:solidFill>
                  <a:srgbClr val="FF0000"/>
                </a:solidFill>
                <a:latin typeface="Times New Roman" panose="02020603050405020304" pitchFamily="18" charset="0"/>
                <a:ea typeface="Times New Roman" panose="02020603050405020304" pitchFamily="18" charset="0"/>
              </a:rPr>
              <a:t>YÊU </a:t>
            </a:r>
            <a:r>
              <a:rPr lang="pt-BR" sz="3200" b="1" dirty="0">
                <a:solidFill>
                  <a:srgbClr val="FF0000"/>
                </a:solidFill>
                <a:latin typeface="Times New Roman" panose="02020603050405020304" pitchFamily="18" charset="0"/>
                <a:ea typeface="Times New Roman" panose="02020603050405020304" pitchFamily="18" charset="0"/>
              </a:rPr>
              <a:t>CẦU CẦN </a:t>
            </a:r>
            <a:r>
              <a:rPr lang="pt-BR" sz="3200" b="1" dirty="0">
                <a:solidFill>
                  <a:srgbClr val="FF0000"/>
                </a:solidFill>
                <a:latin typeface="Times New Roman" panose="02020603050405020304" pitchFamily="18" charset="0"/>
                <a:ea typeface="Times New Roman" panose="02020603050405020304" pitchFamily="18" charset="0"/>
              </a:rPr>
              <a:t>ĐẠT</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20000"/>
              </a:lnSpc>
            </a:pPr>
            <a:r>
              <a:rPr lang="pt-BR" sz="2400" b="1" dirty="0">
                <a:latin typeface="Times New Roman" panose="02020603050405020304" pitchFamily="18" charset="0"/>
                <a:ea typeface="Times New Roman" panose="02020603050405020304" pitchFamily="18" charset="0"/>
              </a:rPr>
              <a:t>1. HS thực hiện được: </a:t>
            </a:r>
            <a:endParaRPr lang="en-US" sz="2400" dirty="0">
              <a:latin typeface="Times New Roman" panose="02020603050405020304" pitchFamily="18" charset="0"/>
              <a:ea typeface="Times New Roman" panose="02020603050405020304" pitchFamily="18" charset="0"/>
            </a:endParaRPr>
          </a:p>
          <a:p>
            <a:pPr algn="just">
              <a:lnSpc>
                <a:spcPct val="120000"/>
              </a:lnSpc>
            </a:pPr>
            <a:r>
              <a:rPr lang="vi-VN" sz="2400" dirty="0">
                <a:latin typeface="Times New Roman" panose="02020603050405020304" pitchFamily="18" charset="0"/>
                <a:ea typeface="Times New Roman" panose="02020603050405020304" pitchFamily="18" charset="0"/>
              </a:rPr>
              <a:t>- Hiểu và trả lời đúng các câu hỏi có liên quan đến nội dung bài thơ; nhận biết một số tiếng cùng vần với nhau, củng cố kiến thức về vần; thuộc lòng một khổ thơ và cảm nhận được vẻ đẹp của bài thơ qua vần và hình ảnh thơ. Quan sát, nhận biết được các chi tiết trong tranh và suy luận từ tranh được quan sát.</a:t>
            </a:r>
          </a:p>
          <a:p>
            <a:pPr algn="just">
              <a:lnSpc>
                <a:spcPct val="120000"/>
              </a:lnSpc>
            </a:pPr>
            <a:r>
              <a:rPr lang="vi-VN" sz="2400" b="1" dirty="0">
                <a:latin typeface="Times New Roman" panose="02020603050405020304" pitchFamily="18" charset="0"/>
                <a:ea typeface="Times New Roman" panose="02020603050405020304" pitchFamily="18" charset="0"/>
              </a:rPr>
              <a:t>2. Học sinh vận dụng được: </a:t>
            </a:r>
          </a:p>
          <a:p>
            <a:pPr algn="just">
              <a:lnSpc>
                <a:spcPct val="120000"/>
              </a:lnSpc>
            </a:pPr>
            <a:r>
              <a:rPr lang="vi-VN" sz="2400" dirty="0">
                <a:latin typeface="Times New Roman" panose="02020603050405020304" pitchFamily="18" charset="0"/>
                <a:ea typeface="Times New Roman" panose="02020603050405020304" pitchFamily="18" charset="0"/>
              </a:rPr>
              <a:t>- Phát triển KN đọc: Đọc đúng, rõ ràng bài thơ</a:t>
            </a:r>
          </a:p>
          <a:p>
            <a:pPr algn="just">
              <a:lnSpc>
                <a:spcPct val="120000"/>
              </a:lnSpc>
            </a:pPr>
            <a:r>
              <a:rPr lang="vi-VN" sz="2400" dirty="0">
                <a:latin typeface="Times New Roman" panose="02020603050405020304" pitchFamily="18" charset="0"/>
                <a:ea typeface="Times New Roman" panose="02020603050405020304" pitchFamily="18" charset="0"/>
              </a:rPr>
              <a:t>- Phát triển KN nói và nghe: thông qua hđ trao đổi về nội dung của VB và nội dung được thể hiện trong tranh.</a:t>
            </a:r>
          </a:p>
          <a:p>
            <a:pPr algn="just">
              <a:lnSpc>
                <a:spcPct val="120000"/>
              </a:lnSpc>
            </a:pPr>
            <a:r>
              <a:rPr lang="vi-VN" sz="2400" b="1" dirty="0">
                <a:latin typeface="Times New Roman" panose="02020603050405020304" pitchFamily="18" charset="0"/>
                <a:ea typeface="Times New Roman" panose="02020603050405020304" pitchFamily="18" charset="0"/>
              </a:rPr>
              <a:t>3. Học sinh có cơ hội hình thành, phát triển: </a:t>
            </a:r>
          </a:p>
          <a:p>
            <a:pPr algn="just">
              <a:lnSpc>
                <a:spcPct val="120000"/>
              </a:lnSpc>
            </a:pPr>
            <a:r>
              <a:rPr lang="vi-VN" sz="2400" dirty="0">
                <a:latin typeface="Times New Roman" panose="02020603050405020304" pitchFamily="18" charset="0"/>
                <a:ea typeface="Times New Roman" panose="02020603050405020304" pitchFamily="18" charset="0"/>
              </a:rPr>
              <a:t>- Giáo dục tình yêu đối với bạn bè, với thiên nhiên</a:t>
            </a:r>
          </a:p>
          <a:p>
            <a:pPr algn="just">
              <a:lnSpc>
                <a:spcPct val="120000"/>
              </a:lnSpc>
            </a:pPr>
            <a:r>
              <a:rPr lang="vi-VN" sz="2400" dirty="0">
                <a:latin typeface="Times New Roman" panose="02020603050405020304" pitchFamily="18" charset="0"/>
                <a:ea typeface="Times New Roman" panose="02020603050405020304" pitchFamily="18" charset="0"/>
              </a:rPr>
              <a:t>- Phát triển khả năng làm việc nhóm, khả năng nhận ra những vấn đề đơn giản và đặt câu hỏi.</a:t>
            </a:r>
          </a:p>
        </p:txBody>
      </p:sp>
    </p:spTree>
    <p:extLst>
      <p:ext uri="{BB962C8B-B14F-4D97-AF65-F5344CB8AC3E}">
        <p14:creationId xmlns:p14="http://schemas.microsoft.com/office/powerpoint/2010/main" val="67964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p:nvPr/>
        </p:nvSpPr>
        <p:spPr>
          <a:xfrm rot="-3000650" flipH="1">
            <a:off x="4830143" y="1307497"/>
            <a:ext cx="5337371" cy="4651583"/>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93" name="Google Shape;193;p4"/>
          <p:cNvGrpSpPr/>
          <p:nvPr/>
        </p:nvGrpSpPr>
        <p:grpSpPr>
          <a:xfrm>
            <a:off x="3004919" y="2046731"/>
            <a:ext cx="2607239" cy="1777877"/>
            <a:chOff x="2253689" y="1535048"/>
            <a:chExt cx="1955429" cy="1333408"/>
          </a:xfrm>
        </p:grpSpPr>
        <p:sp>
          <p:nvSpPr>
            <p:cNvPr id="194" name="Google Shape;194;p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95" name="Google Shape;195;p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96" name="Google Shape;196;p4"/>
          <p:cNvGrpSpPr/>
          <p:nvPr/>
        </p:nvGrpSpPr>
        <p:grpSpPr>
          <a:xfrm>
            <a:off x="5013763" y="4776339"/>
            <a:ext cx="1953379" cy="1799816"/>
            <a:chOff x="3760322" y="3582254"/>
            <a:chExt cx="1465034" cy="1349862"/>
          </a:xfrm>
        </p:grpSpPr>
        <p:sp>
          <p:nvSpPr>
            <p:cNvPr id="197" name="Google Shape;197;p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198" name="Google Shape;198;p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4"/>
          <p:cNvGrpSpPr/>
          <p:nvPr/>
        </p:nvGrpSpPr>
        <p:grpSpPr>
          <a:xfrm>
            <a:off x="8119863" y="4541259"/>
            <a:ext cx="988619" cy="1171136"/>
            <a:chOff x="6119714" y="3405944"/>
            <a:chExt cx="741464" cy="878352"/>
          </a:xfrm>
        </p:grpSpPr>
        <p:sp>
          <p:nvSpPr>
            <p:cNvPr id="200" name="Google Shape;200;p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01" name="Google Shape;201;p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02" name="Google Shape;202;p4"/>
          <p:cNvGrpSpPr/>
          <p:nvPr/>
        </p:nvGrpSpPr>
        <p:grpSpPr>
          <a:xfrm>
            <a:off x="8504060" y="5330996"/>
            <a:ext cx="1023424" cy="645445"/>
            <a:chOff x="6378045" y="3998247"/>
            <a:chExt cx="767568" cy="484084"/>
          </a:xfrm>
        </p:grpSpPr>
        <p:sp>
          <p:nvSpPr>
            <p:cNvPr id="203" name="Google Shape;203;p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04" name="Google Shape;204;p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05" name="Google Shape;205;p4"/>
          <p:cNvGrpSpPr/>
          <p:nvPr/>
        </p:nvGrpSpPr>
        <p:grpSpPr>
          <a:xfrm>
            <a:off x="6706339" y="2764154"/>
            <a:ext cx="797637" cy="1133500"/>
            <a:chOff x="5077882" y="2061083"/>
            <a:chExt cx="598228" cy="850125"/>
          </a:xfrm>
        </p:grpSpPr>
        <p:sp>
          <p:nvSpPr>
            <p:cNvPr id="206" name="Google Shape;206;p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07" name="Google Shape;207;p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08" name="Google Shape;208;p4"/>
          <p:cNvGrpSpPr/>
          <p:nvPr/>
        </p:nvGrpSpPr>
        <p:grpSpPr>
          <a:xfrm>
            <a:off x="7065609" y="3354716"/>
            <a:ext cx="1075384" cy="844864"/>
            <a:chOff x="5299207" y="2540101"/>
            <a:chExt cx="806538" cy="633648"/>
          </a:xfrm>
        </p:grpSpPr>
        <p:sp>
          <p:nvSpPr>
            <p:cNvPr id="209" name="Google Shape;209;p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10" name="Google Shape;210;p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4"/>
          <p:cNvGrpSpPr/>
          <p:nvPr/>
        </p:nvGrpSpPr>
        <p:grpSpPr>
          <a:xfrm>
            <a:off x="9881033" y="1597332"/>
            <a:ext cx="1038108" cy="1166800"/>
            <a:chOff x="7374678" y="1161903"/>
            <a:chExt cx="778581" cy="875100"/>
          </a:xfrm>
        </p:grpSpPr>
        <p:sp>
          <p:nvSpPr>
            <p:cNvPr id="212" name="Google Shape;212;p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13" name="Google Shape;213;p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14" name="Google Shape;214;p4"/>
          <p:cNvGrpSpPr/>
          <p:nvPr/>
        </p:nvGrpSpPr>
        <p:grpSpPr>
          <a:xfrm>
            <a:off x="9367144" y="1612397"/>
            <a:ext cx="718293" cy="1060208"/>
            <a:chOff x="7001294" y="1209298"/>
            <a:chExt cx="538720" cy="795156"/>
          </a:xfrm>
        </p:grpSpPr>
        <p:sp>
          <p:nvSpPr>
            <p:cNvPr id="215" name="Google Shape;215;p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16" name="Google Shape;216;p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17" name="Google Shape;217;p4"/>
          <p:cNvGrpSpPr/>
          <p:nvPr/>
        </p:nvGrpSpPr>
        <p:grpSpPr>
          <a:xfrm>
            <a:off x="10009813" y="1891161"/>
            <a:ext cx="3052619" cy="2394096"/>
            <a:chOff x="7507360" y="1418371"/>
            <a:chExt cx="2289464" cy="1795572"/>
          </a:xfrm>
        </p:grpSpPr>
        <p:sp>
          <p:nvSpPr>
            <p:cNvPr id="218" name="Google Shape;218;p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19" name="Google Shape;219;p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20" name="Google Shape;220;p4"/>
          <p:cNvGrpSpPr/>
          <p:nvPr/>
        </p:nvGrpSpPr>
        <p:grpSpPr>
          <a:xfrm rot="2799594" flipH="1">
            <a:off x="6770114" y="-5564"/>
            <a:ext cx="1728989" cy="2823151"/>
            <a:chOff x="1279516" y="-3525500"/>
            <a:chExt cx="1296742" cy="2550422"/>
          </a:xfrm>
        </p:grpSpPr>
        <p:sp>
          <p:nvSpPr>
            <p:cNvPr id="221" name="Google Shape;221;p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sp>
          <p:nvSpPr>
            <p:cNvPr id="222" name="Google Shape;222;p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grpSp>
        <p:nvGrpSpPr>
          <p:cNvPr id="223" name="Google Shape;223;p4"/>
          <p:cNvGrpSpPr/>
          <p:nvPr/>
        </p:nvGrpSpPr>
        <p:grpSpPr>
          <a:xfrm>
            <a:off x="-798786" y="-104781"/>
            <a:ext cx="6950841" cy="6410988"/>
            <a:chOff x="1001374" y="-370703"/>
            <a:chExt cx="6695744" cy="6175701"/>
          </a:xfrm>
        </p:grpSpPr>
        <p:pic>
          <p:nvPicPr>
            <p:cNvPr id="224" name="Google Shape;224;p4"/>
            <p:cNvPicPr preferRelativeResize="0"/>
            <p:nvPr/>
          </p:nvPicPr>
          <p:blipFill rotWithShape="1">
            <a:blip r:embed="rId3"/>
            <a:srcRect l="2993" r="4332" b="1428"/>
            <a:stretch>
              <a:fillRect/>
            </a:stretch>
          </p:blipFill>
          <p:spPr>
            <a:xfrm>
              <a:off x="1001374" y="-370703"/>
              <a:ext cx="6695744" cy="6175701"/>
            </a:xfrm>
            <a:prstGeom prst="rect">
              <a:avLst/>
            </a:prstGeom>
            <a:noFill/>
            <a:ln>
              <a:noFill/>
            </a:ln>
          </p:spPr>
        </p:pic>
        <p:sp>
          <p:nvSpPr>
            <p:cNvPr id="225" name="Google Shape;225;p4"/>
            <p:cNvSpPr/>
            <p:nvPr/>
          </p:nvSpPr>
          <p:spPr>
            <a:xfrm>
              <a:off x="2516995" y="893874"/>
              <a:ext cx="3649026" cy="3649026"/>
            </a:xfrm>
            <a:prstGeom prst="ellipse">
              <a:avLst/>
            </a:prstGeom>
            <a:solidFill>
              <a:schemeClr val="lt1"/>
            </a:solidFill>
            <a:ln>
              <a:noFill/>
            </a:ln>
          </p:spPr>
          <p:txBody>
            <a:bodyPr spcFirstLastPara="1" wrap="square" lIns="121900" tIns="60933" rIns="121900" bIns="60933" anchor="ctr" anchorCtr="0">
              <a:noAutofit/>
            </a:bodyPr>
            <a:lstStyle/>
            <a:p>
              <a:pPr algn="ctr"/>
              <a:endParaRPr>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226" name="Google Shape;226;p4"/>
          <p:cNvSpPr txBox="1"/>
          <p:nvPr/>
        </p:nvSpPr>
        <p:spPr>
          <a:xfrm>
            <a:off x="230972" y="3100804"/>
            <a:ext cx="4784539" cy="1025932"/>
          </a:xfrm>
          <a:prstGeom prst="rect">
            <a:avLst/>
          </a:prstGeom>
          <a:noFill/>
          <a:ln>
            <a:noFill/>
          </a:ln>
        </p:spPr>
        <p:txBody>
          <a:bodyPr spcFirstLastPara="1" wrap="square" lIns="121900" tIns="60933" rIns="121900" bIns="60933" anchor="t" anchorCtr="0">
            <a:spAutoFit/>
          </a:bodyPr>
          <a:lstStyle/>
          <a:p>
            <a:pPr algn="ctr"/>
            <a:r>
              <a:rPr lang="en-US" sz="5867" b="1">
                <a:solidFill>
                  <a:srgbClr val="0070C0"/>
                </a:solidFill>
                <a:latin typeface="Arial Rounded"/>
                <a:ea typeface="Arial Rounded"/>
                <a:cs typeface="Arial Rounded"/>
                <a:sym typeface="Arial Rounded"/>
              </a:rPr>
              <a:t>Đọc</a:t>
            </a:r>
            <a:endParaRPr sz="5867" b="1">
              <a:solidFill>
                <a:srgbClr val="0070C0"/>
              </a:solidFill>
              <a:latin typeface="Arial Rounded"/>
              <a:ea typeface="Arial Rounded"/>
              <a:cs typeface="Arial Rounded"/>
              <a:sym typeface="Arial Rounded"/>
            </a:endParaRPr>
          </a:p>
        </p:txBody>
      </p:sp>
      <p:sp>
        <p:nvSpPr>
          <p:cNvPr id="227" name="Google Shape;227;p4"/>
          <p:cNvSpPr txBox="1"/>
          <p:nvPr/>
        </p:nvSpPr>
        <p:spPr>
          <a:xfrm>
            <a:off x="1927087" y="1845039"/>
            <a:ext cx="1347900" cy="1231052"/>
          </a:xfrm>
          <a:prstGeom prst="rect">
            <a:avLst/>
          </a:prstGeom>
          <a:noFill/>
          <a:ln>
            <a:noFill/>
          </a:ln>
        </p:spPr>
        <p:txBody>
          <a:bodyPr spcFirstLastPara="1" wrap="square" lIns="121900" tIns="60933" rIns="121900" bIns="60933" anchor="t" anchorCtr="0">
            <a:spAutoFit/>
          </a:bodyPr>
          <a:lstStyle/>
          <a:p>
            <a:pPr algn="ctr"/>
            <a:r>
              <a:rPr lang="en-US" sz="7200" b="1" dirty="0">
                <a:solidFill>
                  <a:srgbClr val="FF0000"/>
                </a:solidFill>
                <a:latin typeface="Arial Rounded"/>
                <a:ea typeface="Arial Rounded"/>
                <a:cs typeface="Arial Rounded"/>
                <a:sym typeface="Arial Rounded"/>
              </a:rPr>
              <a:t>2</a:t>
            </a:r>
            <a:endParaRPr sz="7200" b="1" dirty="0">
              <a:solidFill>
                <a:srgbClr val="FF0000"/>
              </a:solidFill>
              <a:latin typeface="Arial Rounded"/>
              <a:ea typeface="Arial Rounded"/>
              <a:cs typeface="Arial Rounded"/>
              <a:sym typeface="Arial Rounded"/>
            </a:endParaRPr>
          </a:p>
        </p:txBody>
      </p:sp>
      <p:pic>
        <p:nvPicPr>
          <p:cNvPr id="228" name="Google Shape;228;p4"/>
          <p:cNvPicPr preferRelativeResize="0"/>
          <p:nvPr/>
        </p:nvPicPr>
        <p:blipFill rotWithShape="1">
          <a:blip r:embed="rId4"/>
          <a:srcRect/>
          <a:stretch>
            <a:fillRect/>
          </a:stretch>
        </p:blipFill>
        <p:spPr>
          <a:xfrm>
            <a:off x="8739855" y="605701"/>
            <a:ext cx="2998059" cy="1004180"/>
          </a:xfrm>
          <a:prstGeom prst="rect">
            <a:avLst/>
          </a:prstGeom>
          <a:noFill/>
          <a:ln>
            <a:noFill/>
          </a:ln>
        </p:spPr>
      </p:pic>
      <p:pic>
        <p:nvPicPr>
          <p:cNvPr id="229" name="Google Shape;229;p4"/>
          <p:cNvPicPr preferRelativeResize="0"/>
          <p:nvPr/>
        </p:nvPicPr>
        <p:blipFill rotWithShape="1">
          <a:blip r:embed="rId5"/>
          <a:srcRect/>
          <a:stretch>
            <a:fillRect/>
          </a:stretch>
        </p:blipFill>
        <p:spPr>
          <a:xfrm>
            <a:off x="9619969" y="3269456"/>
            <a:ext cx="1501113" cy="3476997"/>
          </a:xfrm>
          <a:prstGeom prst="rect">
            <a:avLst/>
          </a:prstGeom>
          <a:noFill/>
          <a:ln>
            <a:noFill/>
          </a:ln>
        </p:spPr>
      </p:pic>
    </p:spTree>
    <p:extLst>
      <p:ext uri="{BB962C8B-B14F-4D97-AF65-F5344CB8AC3E}">
        <p14:creationId xmlns:p14="http://schemas.microsoft.com/office/powerpoint/2010/main" val="27786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750"/>
                                        <p:tgtEl>
                                          <p:spTgt spid="19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750"/>
                                        <p:tgtEl>
                                          <p:spTgt spid="220"/>
                                        </p:tgtEl>
                                        <p:attrNameLst>
                                          <p:attrName>ppt_w</p:attrName>
                                        </p:attrNameLst>
                                      </p:cBhvr>
                                      <p:tavLst>
                                        <p:tav tm="0">
                                          <p:val>
                                            <p:fltVal val="0"/>
                                          </p:val>
                                        </p:tav>
                                        <p:tav tm="100000">
                                          <p:val>
                                            <p:strVal val="#ppt_w"/>
                                          </p:val>
                                        </p:tav>
                                      </p:tavLst>
                                    </p:anim>
                                    <p:anim calcmode="lin" valueType="num">
                                      <p:cBhvr additive="base">
                                        <p:cTn id="12" dur="750"/>
                                        <p:tgtEl>
                                          <p:spTgt spid="22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750"/>
                                        <p:tgtEl>
                                          <p:spTgt spid="217"/>
                                        </p:tgtEl>
                                        <p:attrNameLst>
                                          <p:attrName>ppt_w</p:attrName>
                                        </p:attrNameLst>
                                      </p:cBhvr>
                                      <p:tavLst>
                                        <p:tav tm="0">
                                          <p:val>
                                            <p:fltVal val="0"/>
                                          </p:val>
                                        </p:tav>
                                        <p:tav tm="100000">
                                          <p:val>
                                            <p:strVal val="#ppt_w"/>
                                          </p:val>
                                        </p:tav>
                                      </p:tavLst>
                                    </p:anim>
                                    <p:anim calcmode="lin" valueType="num">
                                      <p:cBhvr additive="base">
                                        <p:cTn id="16" dur="750"/>
                                        <p:tgtEl>
                                          <p:spTgt spid="21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 calcmode="lin" valueType="num">
                                      <p:cBhvr additive="base">
                                        <p:cTn id="19" dur="750"/>
                                        <p:tgtEl>
                                          <p:spTgt spid="211"/>
                                        </p:tgtEl>
                                        <p:attrNameLst>
                                          <p:attrName>ppt_w</p:attrName>
                                        </p:attrNameLst>
                                      </p:cBhvr>
                                      <p:tavLst>
                                        <p:tav tm="0">
                                          <p:val>
                                            <p:fltVal val="0"/>
                                          </p:val>
                                        </p:tav>
                                        <p:tav tm="100000">
                                          <p:val>
                                            <p:strVal val="#ppt_w"/>
                                          </p:val>
                                        </p:tav>
                                      </p:tavLst>
                                    </p:anim>
                                    <p:anim calcmode="lin" valueType="num">
                                      <p:cBhvr additive="base">
                                        <p:cTn id="20" dur="750"/>
                                        <p:tgtEl>
                                          <p:spTgt spid="2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750"/>
                                        <p:tgtEl>
                                          <p:spTgt spid="214"/>
                                        </p:tgtEl>
                                        <p:attrNameLst>
                                          <p:attrName>ppt_w</p:attrName>
                                        </p:attrNameLst>
                                      </p:cBhvr>
                                      <p:tavLst>
                                        <p:tav tm="0">
                                          <p:val>
                                            <p:fltVal val="0"/>
                                          </p:val>
                                        </p:tav>
                                        <p:tav tm="100000">
                                          <p:val>
                                            <p:strVal val="#ppt_w"/>
                                          </p:val>
                                        </p:tav>
                                      </p:tavLst>
                                    </p:anim>
                                    <p:anim calcmode="lin" valueType="num">
                                      <p:cBhvr additive="base">
                                        <p:cTn id="24" dur="750"/>
                                        <p:tgtEl>
                                          <p:spTgt spid="21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 calcmode="lin" valueType="num">
                                      <p:cBhvr additive="base">
                                        <p:cTn id="27" dur="750"/>
                                        <p:tgtEl>
                                          <p:spTgt spid="208"/>
                                        </p:tgtEl>
                                        <p:attrNameLst>
                                          <p:attrName>ppt_w</p:attrName>
                                        </p:attrNameLst>
                                      </p:cBhvr>
                                      <p:tavLst>
                                        <p:tav tm="0">
                                          <p:val>
                                            <p:fltVal val="0"/>
                                          </p:val>
                                        </p:tav>
                                        <p:tav tm="100000">
                                          <p:val>
                                            <p:strVal val="#ppt_w"/>
                                          </p:val>
                                        </p:tav>
                                      </p:tavLst>
                                    </p:anim>
                                    <p:anim calcmode="lin" valueType="num">
                                      <p:cBhvr additive="base">
                                        <p:cTn id="28" dur="750"/>
                                        <p:tgtEl>
                                          <p:spTgt spid="20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05"/>
                                        </p:tgtEl>
                                        <p:attrNameLst>
                                          <p:attrName>style.visibility</p:attrName>
                                        </p:attrNameLst>
                                      </p:cBhvr>
                                      <p:to>
                                        <p:strVal val="visible"/>
                                      </p:to>
                                    </p:set>
                                    <p:anim calcmode="lin" valueType="num">
                                      <p:cBhvr additive="base">
                                        <p:cTn id="31" dur="750"/>
                                        <p:tgtEl>
                                          <p:spTgt spid="205"/>
                                        </p:tgtEl>
                                        <p:attrNameLst>
                                          <p:attrName>ppt_w</p:attrName>
                                        </p:attrNameLst>
                                      </p:cBhvr>
                                      <p:tavLst>
                                        <p:tav tm="0">
                                          <p:val>
                                            <p:fltVal val="0"/>
                                          </p:val>
                                        </p:tav>
                                        <p:tav tm="100000">
                                          <p:val>
                                            <p:strVal val="#ppt_w"/>
                                          </p:val>
                                        </p:tav>
                                      </p:tavLst>
                                    </p:anim>
                                    <p:anim calcmode="lin" valueType="num">
                                      <p:cBhvr additive="base">
                                        <p:cTn id="32" dur="750"/>
                                        <p:tgtEl>
                                          <p:spTgt spid="20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additive="base">
                                        <p:cTn id="35" dur="750"/>
                                        <p:tgtEl>
                                          <p:spTgt spid="199"/>
                                        </p:tgtEl>
                                        <p:attrNameLst>
                                          <p:attrName>ppt_w</p:attrName>
                                        </p:attrNameLst>
                                      </p:cBhvr>
                                      <p:tavLst>
                                        <p:tav tm="0">
                                          <p:val>
                                            <p:fltVal val="0"/>
                                          </p:val>
                                        </p:tav>
                                        <p:tav tm="100000">
                                          <p:val>
                                            <p:strVal val="#ppt_w"/>
                                          </p:val>
                                        </p:tav>
                                      </p:tavLst>
                                    </p:anim>
                                    <p:anim calcmode="lin" valueType="num">
                                      <p:cBhvr additive="base">
                                        <p:cTn id="36" dur="750"/>
                                        <p:tgtEl>
                                          <p:spTgt spid="19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 calcmode="lin" valueType="num">
                                      <p:cBhvr additive="base">
                                        <p:cTn id="39" dur="750"/>
                                        <p:tgtEl>
                                          <p:spTgt spid="202"/>
                                        </p:tgtEl>
                                        <p:attrNameLst>
                                          <p:attrName>ppt_w</p:attrName>
                                        </p:attrNameLst>
                                      </p:cBhvr>
                                      <p:tavLst>
                                        <p:tav tm="0">
                                          <p:val>
                                            <p:fltVal val="0"/>
                                          </p:val>
                                        </p:tav>
                                        <p:tav tm="100000">
                                          <p:val>
                                            <p:strVal val="#ppt_w"/>
                                          </p:val>
                                        </p:tav>
                                      </p:tavLst>
                                    </p:anim>
                                    <p:anim calcmode="lin" valueType="num">
                                      <p:cBhvr additive="base">
                                        <p:cTn id="40" dur="750"/>
                                        <p:tgtEl>
                                          <p:spTgt spid="20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96"/>
                                        </p:tgtEl>
                                        <p:attrNameLst>
                                          <p:attrName>style.visibility</p:attrName>
                                        </p:attrNameLst>
                                      </p:cBhvr>
                                      <p:to>
                                        <p:strVal val="visible"/>
                                      </p:to>
                                    </p:set>
                                    <p:anim calcmode="lin" valueType="num">
                                      <p:cBhvr additive="base">
                                        <p:cTn id="43" dur="750"/>
                                        <p:tgtEl>
                                          <p:spTgt spid="196"/>
                                        </p:tgtEl>
                                        <p:attrNameLst>
                                          <p:attrName>ppt_w</p:attrName>
                                        </p:attrNameLst>
                                      </p:cBhvr>
                                      <p:tavLst>
                                        <p:tav tm="0">
                                          <p:val>
                                            <p:fltVal val="0"/>
                                          </p:val>
                                        </p:tav>
                                        <p:tav tm="100000">
                                          <p:val>
                                            <p:strVal val="#ppt_w"/>
                                          </p:val>
                                        </p:tav>
                                      </p:tavLst>
                                    </p:anim>
                                    <p:anim calcmode="lin" valueType="num">
                                      <p:cBhvr additive="base">
                                        <p:cTn id="44" dur="750"/>
                                        <p:tgtEl>
                                          <p:spTgt spid="19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93"/>
                                        </p:tgtEl>
                                        <p:attrNameLst>
                                          <p:attrName>style.visibility</p:attrName>
                                        </p:attrNameLst>
                                      </p:cBhvr>
                                      <p:to>
                                        <p:strVal val="visible"/>
                                      </p:to>
                                    </p:set>
                                    <p:anim calcmode="lin" valueType="num">
                                      <p:cBhvr additive="base">
                                        <p:cTn id="47" dur="750"/>
                                        <p:tgtEl>
                                          <p:spTgt spid="193"/>
                                        </p:tgtEl>
                                        <p:attrNameLst>
                                          <p:attrName>ppt_w</p:attrName>
                                        </p:attrNameLst>
                                      </p:cBhvr>
                                      <p:tavLst>
                                        <p:tav tm="0">
                                          <p:val>
                                            <p:fltVal val="0"/>
                                          </p:val>
                                        </p:tav>
                                        <p:tav tm="100000">
                                          <p:val>
                                            <p:strVal val="#ppt_w"/>
                                          </p:val>
                                        </p:tav>
                                      </p:tavLst>
                                    </p:anim>
                                    <p:anim calcmode="lin" valueType="num">
                                      <p:cBhvr additive="base">
                                        <p:cTn id="48" dur="750"/>
                                        <p:tgtEl>
                                          <p:spTgt spid="193"/>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1000"/>
                                        <p:tgtEl>
                                          <p:spTgt spid="229"/>
                                        </p:tgtEl>
                                      </p:cBhvr>
                                    </p:animEffect>
                                  </p:childTnLst>
                                </p:cTn>
                              </p:par>
                            </p:childTnLst>
                          </p:cTn>
                        </p:par>
                        <p:par>
                          <p:cTn id="53" fill="hold">
                            <p:stCondLst>
                              <p:cond delay="3000"/>
                            </p:stCondLst>
                            <p:childTnLst>
                              <p:par>
                                <p:cTn id="54" presetID="23" presetClass="entr" presetSubtype="16" fill="hold" nodeType="afterEffect">
                                  <p:stCondLst>
                                    <p:cond delay="0"/>
                                  </p:stCondLst>
                                  <p:childTnLst>
                                    <p:set>
                                      <p:cBhvr>
                                        <p:cTn id="55" dur="1" fill="hold">
                                          <p:stCondLst>
                                            <p:cond delay="0"/>
                                          </p:stCondLst>
                                        </p:cTn>
                                        <p:tgtEl>
                                          <p:spTgt spid="223"/>
                                        </p:tgtEl>
                                        <p:attrNameLst>
                                          <p:attrName>style.visibility</p:attrName>
                                        </p:attrNameLst>
                                      </p:cBhvr>
                                      <p:to>
                                        <p:strVal val="visible"/>
                                      </p:to>
                                    </p:set>
                                    <p:anim calcmode="lin" valueType="num">
                                      <p:cBhvr additive="base">
                                        <p:cTn id="56" dur="750"/>
                                        <p:tgtEl>
                                          <p:spTgt spid="223"/>
                                        </p:tgtEl>
                                        <p:attrNameLst>
                                          <p:attrName>ppt_w</p:attrName>
                                        </p:attrNameLst>
                                      </p:cBhvr>
                                      <p:tavLst>
                                        <p:tav tm="0">
                                          <p:val>
                                            <p:fltVal val="0"/>
                                          </p:val>
                                        </p:tav>
                                        <p:tav tm="100000">
                                          <p:val>
                                            <p:strVal val="#ppt_w"/>
                                          </p:val>
                                        </p:tav>
                                      </p:tavLst>
                                    </p:anim>
                                    <p:anim calcmode="lin" valueType="num">
                                      <p:cBhvr additive="base">
                                        <p:cTn id="57" dur="750"/>
                                        <p:tgtEl>
                                          <p:spTgt spid="223"/>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8" presetClass="emph" presetSubtype="0" fill="hold" nodeType="afterEffect">
                                  <p:stCondLst>
                                    <p:cond delay="0"/>
                                  </p:stCondLst>
                                  <p:childTnLst>
                                    <p:animRot by="-21600000">
                                      <p:cBhvr>
                                        <p:cTn id="60" dur="2750" fill="hold"/>
                                        <p:tgtEl>
                                          <p:spTgt spid="22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27"/>
                                        </p:tgtEl>
                                        <p:attrNameLst>
                                          <p:attrName>style.visibility</p:attrName>
                                        </p:attrNameLst>
                                      </p:cBhvr>
                                      <p:to>
                                        <p:strVal val="visible"/>
                                      </p:to>
                                    </p:set>
                                    <p:animEffect transition="in" filter="fade">
                                      <p:cBhvr>
                                        <p:cTn id="63" dur="500"/>
                                        <p:tgtEl>
                                          <p:spTgt spid="227"/>
                                        </p:tgtEl>
                                      </p:cBhvr>
                                    </p:animEffect>
                                  </p:childTnLst>
                                </p:cTn>
                              </p:par>
                              <p:par>
                                <p:cTn id="64" presetID="10" presetClass="entr" presetSubtype="0" fill="hold" nodeType="withEffect">
                                  <p:stCondLst>
                                    <p:cond delay="1250"/>
                                  </p:stCondLst>
                                  <p:childTnLst>
                                    <p:set>
                                      <p:cBhvr>
                                        <p:cTn id="65" dur="1" fill="hold">
                                          <p:stCondLst>
                                            <p:cond delay="0"/>
                                          </p:stCondLst>
                                        </p:cTn>
                                        <p:tgtEl>
                                          <p:spTgt spid="226"/>
                                        </p:tgtEl>
                                        <p:attrNameLst>
                                          <p:attrName>style.visibility</p:attrName>
                                        </p:attrNameLst>
                                      </p:cBhvr>
                                      <p:to>
                                        <p:strVal val="visible"/>
                                      </p:to>
                                    </p:set>
                                    <p:animEffect transition="in" filter="fade">
                                      <p:cBhvr>
                                        <p:cTn id="66" dur="500"/>
                                        <p:tgtEl>
                                          <p:spTgt spid="226"/>
                                        </p:tgtEl>
                                      </p:cBhvr>
                                    </p:animEffect>
                                  </p:childTnLst>
                                </p:cTn>
                              </p:par>
                              <p:par>
                                <p:cTn id="67" presetID="2" presetClass="entr" presetSubtype="2" fill="hold" nodeType="withEffect">
                                  <p:stCondLst>
                                    <p:cond delay="2250"/>
                                  </p:stCondLst>
                                  <p:childTnLst>
                                    <p:set>
                                      <p:cBhvr>
                                        <p:cTn id="68" dur="1" fill="hold">
                                          <p:stCondLst>
                                            <p:cond delay="0"/>
                                          </p:stCondLst>
                                        </p:cTn>
                                        <p:tgtEl>
                                          <p:spTgt spid="228"/>
                                        </p:tgtEl>
                                        <p:attrNameLst>
                                          <p:attrName>style.visibility</p:attrName>
                                        </p:attrNameLst>
                                      </p:cBhvr>
                                      <p:to>
                                        <p:strVal val="visible"/>
                                      </p:to>
                                    </p:set>
                                    <p:anim calcmode="lin" valueType="num">
                                      <p:cBhvr additive="base">
                                        <p:cTn id="69" dur="125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32264" y="33785"/>
            <a:ext cx="7421335" cy="682421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154816" y="6433459"/>
            <a:ext cx="2728912" cy="424543"/>
          </a:xfrm>
          <a:prstGeom prst="rect">
            <a:avLst/>
          </a:prstGeom>
          <a:noFill/>
          <a:ln w="9525">
            <a:noFill/>
            <a:miter lim="800000"/>
            <a:headEnd/>
            <a:tailEnd/>
          </a:ln>
          <a:effectLst/>
        </p:spPr>
      </p:pic>
      <p:pic>
        <p:nvPicPr>
          <p:cNvPr id="10" name="Picture 9"/>
          <p:cNvPicPr>
            <a:picLocks noChangeAspect="1"/>
          </p:cNvPicPr>
          <p:nvPr/>
        </p:nvPicPr>
        <p:blipFill>
          <a:blip r:embed="rId4"/>
          <a:stretch>
            <a:fillRect/>
          </a:stretch>
        </p:blipFill>
        <p:spPr>
          <a:xfrm>
            <a:off x="0" y="0"/>
            <a:ext cx="1828800" cy="800099"/>
          </a:xfrm>
          <a:prstGeom prst="rect">
            <a:avLst/>
          </a:prstGeom>
        </p:spPr>
      </p:pic>
    </p:spTree>
    <p:extLst>
      <p:ext uri="{BB962C8B-B14F-4D97-AF65-F5344CB8AC3E}">
        <p14:creationId xmlns:p14="http://schemas.microsoft.com/office/powerpoint/2010/main" val="313857139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t>Lùa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hoài</a:t>
            </a:r>
          </a:p>
          <a:p>
            <a:r>
              <a:rPr lang="en-US" sz="3600" dirty="0"/>
              <a:t>Đẩy sóng dâng cao</a:t>
            </a:r>
          </a:p>
          <a:p>
            <a:r>
              <a:rPr lang="en-US" sz="3600" dirty="0"/>
              <a:t>Thổi căng buồm lớn.</a:t>
            </a:r>
          </a:p>
        </p:txBody>
      </p:sp>
      <p:sp>
        <p:nvSpPr>
          <p:cNvPr id="6" name="TextBox 5"/>
          <p:cNvSpPr txBox="1"/>
          <p:nvPr/>
        </p:nvSpPr>
        <p:spPr>
          <a:xfrm>
            <a:off x="7010400" y="1258998"/>
            <a:ext cx="4955808" cy="2308324"/>
          </a:xfrm>
          <a:prstGeom prst="rect">
            <a:avLst/>
          </a:prstGeom>
          <a:noFill/>
        </p:spPr>
        <p:txBody>
          <a:bodyPr wrap="square" rtlCol="0">
            <a:spAutoFit/>
          </a:bodyPr>
          <a:lstStyle/>
          <a:p>
            <a:r>
              <a:rPr lang="en-US" sz="3600" dirty="0"/>
              <a:t>Khi gió đi vắng</a:t>
            </a:r>
          </a:p>
          <a:p>
            <a:r>
              <a:rPr lang="en-US" sz="3600" dirty="0"/>
              <a:t>Lá buồn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267" y="1256540"/>
            <a:ext cx="4744279" cy="2308324"/>
          </a:xfrm>
          <a:prstGeom prst="rect">
            <a:avLst/>
          </a:prstGeom>
          <a:noFill/>
        </p:spPr>
        <p:txBody>
          <a:bodyPr wrap="square" rtlCol="0">
            <a:spAutoFit/>
          </a:bodyPr>
          <a:lstStyle/>
          <a:p>
            <a:r>
              <a:rPr lang="en-US" sz="3600" dirty="0"/>
              <a:t>Ai </a:t>
            </a:r>
            <a:r>
              <a:rPr lang="en-US" sz="3600" dirty="0" err="1" smtClean="0"/>
              <a:t>là</a:t>
            </a:r>
            <a:r>
              <a:rPr lang="en-US" sz="3600" dirty="0" smtClean="0"/>
              <a:t> </a:t>
            </a:r>
            <a:r>
              <a:rPr lang="en-US" sz="3600" dirty="0"/>
              <a:t>bạn gió?</a:t>
            </a:r>
          </a:p>
          <a:p>
            <a:r>
              <a:rPr lang="en-US" sz="3600" dirty="0"/>
              <a:t>Mà gió đi tìm</a:t>
            </a:r>
          </a:p>
          <a:p>
            <a:r>
              <a:rPr lang="en-US" sz="3600" dirty="0"/>
              <a:t>Bay theo cánh chim</a:t>
            </a:r>
          </a:p>
          <a:p>
            <a:r>
              <a:rPr lang="en-US" sz="3600" dirty="0">
                <a:solidFill>
                  <a:srgbClr val="FF0000"/>
                </a:solidFill>
              </a:rPr>
              <a:t>Lùa</a:t>
            </a:r>
            <a:r>
              <a:rPr lang="en-US" sz="3600" dirty="0"/>
              <a:t> </a:t>
            </a:r>
            <a:r>
              <a:rPr lang="en-US" sz="3600" dirty="0" err="1"/>
              <a:t>trong</a:t>
            </a:r>
            <a:r>
              <a:rPr lang="en-US" sz="3600" dirty="0"/>
              <a:t> </a:t>
            </a:r>
            <a:r>
              <a:rPr lang="en-US" sz="3600" dirty="0" err="1" smtClean="0"/>
              <a:t>tán</a:t>
            </a:r>
            <a:r>
              <a:rPr lang="en-US" sz="3600" dirty="0" smtClean="0"/>
              <a:t> </a:t>
            </a:r>
            <a:r>
              <a:rPr lang="en-US" sz="3600" dirty="0"/>
              <a:t>lá...</a:t>
            </a:r>
          </a:p>
        </p:txBody>
      </p:sp>
      <p:sp>
        <p:nvSpPr>
          <p:cNvPr id="5" name="TextBox 4"/>
          <p:cNvSpPr txBox="1"/>
          <p:nvPr/>
        </p:nvSpPr>
        <p:spPr>
          <a:xfrm>
            <a:off x="1488519" y="4003052"/>
            <a:ext cx="4608295" cy="2308324"/>
          </a:xfrm>
          <a:prstGeom prst="rect">
            <a:avLst/>
          </a:prstGeom>
          <a:noFill/>
        </p:spPr>
        <p:txBody>
          <a:bodyPr wrap="square" rtlCol="0">
            <a:spAutoFit/>
          </a:bodyPr>
          <a:lstStyle/>
          <a:p>
            <a:r>
              <a:rPr lang="en-US" sz="3600" dirty="0"/>
              <a:t>Gió nhớ bạn quá</a:t>
            </a:r>
          </a:p>
          <a:p>
            <a:r>
              <a:rPr lang="en-US" sz="3600" dirty="0"/>
              <a:t>Nên gõ cửa </a:t>
            </a:r>
            <a:r>
              <a:rPr lang="en-US" sz="3600" dirty="0">
                <a:solidFill>
                  <a:srgbClr val="FF0000"/>
                </a:solidFill>
              </a:rPr>
              <a:t>hoài</a:t>
            </a:r>
          </a:p>
          <a:p>
            <a:r>
              <a:rPr lang="en-US" sz="3600" dirty="0"/>
              <a:t>Đẩy sóng dâng cao</a:t>
            </a:r>
          </a:p>
          <a:p>
            <a:r>
              <a:rPr lang="en-US" sz="3600" dirty="0"/>
              <a:t>Thổi căng </a:t>
            </a:r>
            <a:r>
              <a:rPr lang="en-US" sz="3600" dirty="0">
                <a:solidFill>
                  <a:srgbClr val="FF0000"/>
                </a:solidFill>
              </a:rPr>
              <a:t>buồm</a:t>
            </a:r>
            <a:r>
              <a:rPr lang="en-US" sz="3600" dirty="0"/>
              <a:t> lớn.</a:t>
            </a:r>
          </a:p>
        </p:txBody>
      </p:sp>
      <p:sp>
        <p:nvSpPr>
          <p:cNvPr id="6" name="TextBox 5"/>
          <p:cNvSpPr txBox="1"/>
          <p:nvPr/>
        </p:nvSpPr>
        <p:spPr>
          <a:xfrm>
            <a:off x="7090727" y="1147715"/>
            <a:ext cx="4955808" cy="2308324"/>
          </a:xfrm>
          <a:prstGeom prst="rect">
            <a:avLst/>
          </a:prstGeom>
          <a:noFill/>
        </p:spPr>
        <p:txBody>
          <a:bodyPr wrap="square" rtlCol="0">
            <a:spAutoFit/>
          </a:bodyPr>
          <a:lstStyle/>
          <a:p>
            <a:r>
              <a:rPr lang="en-US" sz="3600" dirty="0"/>
              <a:t>Khi gió đi vắng</a:t>
            </a:r>
          </a:p>
          <a:p>
            <a:r>
              <a:rPr lang="en-US" sz="3600" dirty="0"/>
              <a:t>Lá </a:t>
            </a:r>
            <a:r>
              <a:rPr lang="en-US" sz="3600" dirty="0">
                <a:solidFill>
                  <a:srgbClr val="FF0000"/>
                </a:solidFill>
              </a:rPr>
              <a:t>buồn</a:t>
            </a:r>
            <a:r>
              <a:rPr lang="en-US" sz="3600" dirty="0"/>
              <a:t> lặng im</a:t>
            </a:r>
          </a:p>
          <a:p>
            <a:r>
              <a:rPr lang="en-US" sz="3600" dirty="0"/>
              <a:t>Vắng cả cánh chim</a:t>
            </a:r>
          </a:p>
          <a:p>
            <a:r>
              <a:rPr lang="en-US" sz="3600" dirty="0"/>
              <a:t>Chẳng ai gõ cửa.</a:t>
            </a:r>
          </a:p>
        </p:txBody>
      </p:sp>
      <p:sp>
        <p:nvSpPr>
          <p:cNvPr id="7" name="TextBox 6"/>
          <p:cNvSpPr txBox="1"/>
          <p:nvPr/>
        </p:nvSpPr>
        <p:spPr>
          <a:xfrm>
            <a:off x="7090727" y="4003052"/>
            <a:ext cx="5288210" cy="2862322"/>
          </a:xfrm>
          <a:prstGeom prst="rect">
            <a:avLst/>
          </a:prstGeom>
          <a:noFill/>
        </p:spPr>
        <p:txBody>
          <a:bodyPr wrap="square" rtlCol="0">
            <a:spAutoFit/>
          </a:bodyPr>
          <a:lstStyle/>
          <a:p>
            <a:r>
              <a:rPr lang="en-US" sz="3600" dirty="0"/>
              <a:t>Sóng ngủ trong </a:t>
            </a:r>
            <a:r>
              <a:rPr lang="en-US" sz="3600" dirty="0">
                <a:solidFill>
                  <a:srgbClr val="FF0000"/>
                </a:solidFill>
              </a:rPr>
              <a:t>nước</a:t>
            </a:r>
          </a:p>
          <a:p>
            <a:r>
              <a:rPr lang="en-US" sz="3600" dirty="0"/>
              <a:t>Buồm chẳng ra khơi</a:t>
            </a:r>
          </a:p>
          <a:p>
            <a:r>
              <a:rPr lang="en-US" sz="3600" dirty="0"/>
              <a:t>Ai gọi: Gió ơi</a:t>
            </a:r>
          </a:p>
          <a:p>
            <a:r>
              <a:rPr lang="en-US" sz="3600" dirty="0"/>
              <a:t>Trong vòm lá biếc.</a:t>
            </a:r>
          </a:p>
          <a:p>
            <a:r>
              <a:rPr lang="en-US" sz="3600" dirty="0"/>
              <a:t>                    </a:t>
            </a:r>
            <a:r>
              <a:rPr lang="en-US" sz="3200" i="1" dirty="0" smtClean="0"/>
              <a:t>(</a:t>
            </a:r>
            <a:r>
              <a:rPr lang="en-US" sz="3200" i="1" dirty="0" err="1" smtClean="0"/>
              <a:t>Ngân</a:t>
            </a:r>
            <a:r>
              <a:rPr lang="en-US" sz="3200" i="1" dirty="0" smtClean="0"/>
              <a:t> </a:t>
            </a:r>
            <a:r>
              <a:rPr lang="en-US" sz="3200" i="1" dirty="0"/>
              <a:t>Hà)</a:t>
            </a:r>
          </a:p>
        </p:txBody>
      </p:sp>
      <p:sp>
        <p:nvSpPr>
          <p:cNvPr id="8" name="TextBox 7"/>
          <p:cNvSpPr txBox="1"/>
          <p:nvPr/>
        </p:nvSpPr>
        <p:spPr>
          <a:xfrm>
            <a:off x="4041154" y="304800"/>
            <a:ext cx="4109693" cy="646331"/>
          </a:xfrm>
          <a:prstGeom prst="rect">
            <a:avLst/>
          </a:prstGeom>
          <a:noFill/>
        </p:spPr>
        <p:txBody>
          <a:bodyPr wrap="square" rtlCol="0">
            <a:spAutoFit/>
          </a:bodyPr>
          <a:lstStyle/>
          <a:p>
            <a:pPr algn="ctr"/>
            <a:r>
              <a:rPr lang="en-US" sz="3600" b="1" dirty="0">
                <a:solidFill>
                  <a:schemeClr val="accent6">
                    <a:lumMod val="50000"/>
                  </a:schemeClr>
                </a:solidFill>
                <a:latin typeface="Arial" pitchFamily="34" charset="0"/>
                <a:cs typeface="Arial" pitchFamily="34" charset="0"/>
              </a:rPr>
              <a:t>BẠN CỦA GIÓ</a:t>
            </a:r>
          </a:p>
        </p:txBody>
      </p:sp>
    </p:spTree>
    <p:extLst>
      <p:ext uri="{BB962C8B-B14F-4D97-AF65-F5344CB8AC3E}">
        <p14:creationId xmlns:p14="http://schemas.microsoft.com/office/powerpoint/2010/main" val="290985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984</Words>
  <Application>Microsoft Office PowerPoint</Application>
  <PresentationFormat>Widescreen</PresentationFormat>
  <Paragraphs>201</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Học thuộc lòng một khổ thơ mà em thích.</vt:lpstr>
      <vt:lpstr>PowerPoint Presentation</vt:lpstr>
      <vt:lpstr>PowerPoint Presentation</vt:lpstr>
    </vt:vector>
  </TitlesOfParts>
  <Company>http://gostep.info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huecd.com</dc:creator>
  <cp:lastModifiedBy>Microsoft account</cp:lastModifiedBy>
  <cp:revision>21</cp:revision>
  <dcterms:created xsi:type="dcterms:W3CDTF">2021-01-14T09:34:22Z</dcterms:created>
  <dcterms:modified xsi:type="dcterms:W3CDTF">2025-01-19T14:08:31Z</dcterms:modified>
</cp:coreProperties>
</file>