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16"/>
  </p:notesMasterIdLst>
  <p:sldIdLst>
    <p:sldId id="390" r:id="rId2"/>
    <p:sldId id="408" r:id="rId3"/>
    <p:sldId id="257" r:id="rId4"/>
    <p:sldId id="391" r:id="rId5"/>
    <p:sldId id="393" r:id="rId6"/>
    <p:sldId id="406" r:id="rId7"/>
    <p:sldId id="395" r:id="rId8"/>
    <p:sldId id="400" r:id="rId9"/>
    <p:sldId id="405" r:id="rId10"/>
    <p:sldId id="279" r:id="rId11"/>
    <p:sldId id="407" r:id="rId12"/>
    <p:sldId id="403" r:id="rId13"/>
    <p:sldId id="404" r:id="rId14"/>
    <p:sldId id="37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t>02/10/2022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xmlns="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14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xmlns="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xmlns="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llo Kitty HD Wallpaper | Background Image | 2048x1536 | ID:30304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141" y="-2316844"/>
            <a:ext cx="12934282" cy="970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1D90F77-5E6B-470C-85C6-AAF3BE020A04}"/>
              </a:ext>
            </a:extLst>
          </p:cNvPr>
          <p:cNvSpPr txBox="1"/>
          <p:nvPr/>
        </p:nvSpPr>
        <p:spPr>
          <a:xfrm>
            <a:off x="2107809" y="323557"/>
            <a:ext cx="79763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PHÒNG GIÁO DỤC &amp; ĐÀO TẠO LONG BIÊN </a:t>
            </a:r>
          </a:p>
          <a:p>
            <a:pPr algn="ctr"/>
            <a:r>
              <a:rPr lang="vi-VN" sz="2800" b="1" dirty="0"/>
              <a:t>TRƯỜNG TIỂU HỌC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 HƯNG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8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11F8414-431B-4993-9DBD-467D26AA11B8}"/>
              </a:ext>
            </a:extLst>
          </p:cNvPr>
          <p:cNvSpPr txBox="1"/>
          <p:nvPr/>
        </p:nvSpPr>
        <p:spPr>
          <a:xfrm>
            <a:off x="2286335" y="2533512"/>
            <a:ext cx="7976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TIẾNG VIỆT   LỚP 1</a:t>
            </a:r>
          </a:p>
          <a:p>
            <a:pPr algn="ctr"/>
            <a:r>
              <a:rPr lang="vi-VN" sz="4000" b="1" dirty="0">
                <a:latin typeface="Arial-SGK-TV" pitchFamily="2" charset="0"/>
                <a:cs typeface="Arial-SGK-TV" pitchFamily="2" charset="0"/>
              </a:rPr>
              <a:t>Bài 22 :  T t     Tr tr</a:t>
            </a: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xmlns="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9445" y="500270"/>
            <a:ext cx="9925878" cy="6013174"/>
          </a:xfr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72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8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B1EB8AF1-13DC-4A32-AD18-C749770F14FF}"/>
              </a:ext>
            </a:extLst>
          </p:cNvPr>
          <p:cNvSpPr>
            <a:spLocks noGrp="1"/>
          </p:cNvSpPr>
          <p:nvPr/>
        </p:nvSpPr>
        <p:spPr>
          <a:xfrm>
            <a:off x="205410" y="5381897"/>
            <a:ext cx="11470749" cy="108345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vi-VN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 tả hồ cá. Hồ cá to, có cá mè, cá </a:t>
            </a:r>
            <a:r>
              <a:rPr lang="vi-VN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</a:t>
            </a:r>
            <a:r>
              <a:rPr lang="vi-VN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cá rô.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073" y="542007"/>
            <a:ext cx="7573422" cy="48398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B1EB8AF1-13DC-4A32-AD18-C749770F14FF}"/>
              </a:ext>
            </a:extLst>
          </p:cNvPr>
          <p:cNvSpPr>
            <a:spLocks noGrp="1"/>
          </p:cNvSpPr>
          <p:nvPr/>
        </p:nvSpPr>
        <p:spPr>
          <a:xfrm>
            <a:off x="999257" y="5388721"/>
            <a:ext cx="884136" cy="108345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B1EB8AF1-13DC-4A32-AD18-C749770F14FF}"/>
              </a:ext>
            </a:extLst>
          </p:cNvPr>
          <p:cNvSpPr>
            <a:spLocks noGrp="1"/>
          </p:cNvSpPr>
          <p:nvPr/>
        </p:nvSpPr>
        <p:spPr>
          <a:xfrm>
            <a:off x="4727371" y="5388721"/>
            <a:ext cx="884136" cy="108345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1EB8AF1-13DC-4A32-AD18-C749770F14FF}"/>
              </a:ext>
            </a:extLst>
          </p:cNvPr>
          <p:cNvSpPr>
            <a:spLocks noGrp="1"/>
          </p:cNvSpPr>
          <p:nvPr/>
        </p:nvSpPr>
        <p:spPr>
          <a:xfrm>
            <a:off x="8753461" y="5388721"/>
            <a:ext cx="884136" cy="108345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45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1AC6F44F-74AD-443D-B0EB-1A24FF2FB6AB}"/>
              </a:ext>
            </a:extLst>
          </p:cNvPr>
          <p:cNvSpPr>
            <a:spLocks noGrp="1"/>
          </p:cNvSpPr>
          <p:nvPr/>
        </p:nvSpPr>
        <p:spPr>
          <a:xfrm>
            <a:off x="3447717" y="169816"/>
            <a:ext cx="5373553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56"/>
          <a:stretch/>
        </p:blipFill>
        <p:spPr>
          <a:xfrm>
            <a:off x="1621959" y="1140069"/>
            <a:ext cx="8745724" cy="549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EF6EDE1F-9DE4-4193-9161-CAA38AAAB357}"/>
              </a:ext>
            </a:extLst>
          </p:cNvPr>
          <p:cNvSpPr txBox="1">
            <a:spLocks noChangeArrowheads="1"/>
          </p:cNvSpPr>
          <p:nvPr/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/>
              <a:t> </a:t>
            </a:r>
          </a:p>
        </p:txBody>
      </p:sp>
      <p:pic>
        <p:nvPicPr>
          <p:cNvPr id="11" name="Picture 2" descr="Cartoon happy kids on the rainbow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68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>
            <a:extLst>
              <a:ext uri="{FF2B5EF4-FFF2-40B4-BE49-F238E27FC236}">
                <a16:creationId xmlns:a16="http://schemas.microsoft.com/office/drawing/2014/main" xmlns="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6137" y="3940629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928560" y="1588828"/>
            <a:ext cx="5725279" cy="124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7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2" name="Chau-Ve-Ong-Mat-Troi-Hop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/>
        </p:nvSpPr>
        <p:spPr>
          <a:xfrm>
            <a:off x="417254" y="5062265"/>
            <a:ext cx="11569147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Nam tô bức tranh cây tre.</a:t>
            </a:r>
            <a:endParaRPr lang="en-US" sz="5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14C5C980-061F-4318-B014-0396B5706DB6}"/>
              </a:ext>
            </a:extLst>
          </p:cNvPr>
          <p:cNvSpPr>
            <a:spLocks noGrp="1"/>
          </p:cNvSpPr>
          <p:nvPr/>
        </p:nvSpPr>
        <p:spPr>
          <a:xfrm>
            <a:off x="1007357" y="-254703"/>
            <a:ext cx="9749473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Bài 22</a:t>
            </a:r>
            <a:r>
              <a:rPr lang="en-US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: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  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Tr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tr</a:t>
            </a:r>
            <a:endParaRPr lang="en-US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FB335B4F-1A12-44D7-938F-916881E41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21" y="1196078"/>
            <a:ext cx="8881843" cy="391356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9198147" y="5464815"/>
            <a:ext cx="845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tr</a:t>
            </a:r>
            <a:endParaRPr lang="vi-VN" sz="5400" dirty="0">
              <a:solidFill>
                <a:srgbClr val="FF0000"/>
              </a:solidFill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53052" y="5464815"/>
            <a:ext cx="740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tr</a:t>
            </a:r>
            <a:endParaRPr lang="vi-VN" sz="5400" dirty="0">
              <a:solidFill>
                <a:srgbClr val="FF0000"/>
              </a:solidFill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32941" y="5478463"/>
            <a:ext cx="520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</a:t>
            </a:r>
            <a:endParaRPr lang="vi-VN" sz="5400" dirty="0">
              <a:solidFill>
                <a:srgbClr val="FF0000"/>
              </a:solidFill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8" grpId="0"/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6320" y="58033"/>
            <a:ext cx="667519" cy="137795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3787994093"/>
              </p:ext>
            </p:extLst>
          </p:nvPr>
        </p:nvGraphicFramePr>
        <p:xfrm>
          <a:off x="752371" y="1200294"/>
          <a:ext cx="3960507" cy="2228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29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143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1435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1467070" y="972788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2313282" y="972788"/>
            <a:ext cx="2133918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   ô</a:t>
            </a: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1589625" y="2130452"/>
            <a:ext cx="2286000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951428" y="3616674"/>
            <a:ext cx="11237754" cy="1377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   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   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tẻ   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   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  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trổ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Table 20"/>
          <p:cNvGraphicFramePr/>
          <p:nvPr>
            <p:extLst>
              <p:ext uri="{D42A27DB-BD31-4B8C-83A1-F6EECF244321}">
                <p14:modId xmlns:p14="http://schemas.microsoft.com/office/powerpoint/2010/main" val="673156855"/>
              </p:ext>
            </p:extLst>
          </p:nvPr>
        </p:nvGraphicFramePr>
        <p:xfrm>
          <a:off x="7288203" y="1200294"/>
          <a:ext cx="3960507" cy="2228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29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143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1435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8999012" y="144961"/>
            <a:ext cx="13193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vi-VN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111348" y="1166700"/>
            <a:ext cx="1182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vi-VN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902180" y="1166700"/>
            <a:ext cx="1767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vi-VN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829041" y="2336239"/>
            <a:ext cx="3362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82315" y="3803040"/>
            <a:ext cx="573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51428" y="3803040"/>
            <a:ext cx="612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610604" y="3790799"/>
            <a:ext cx="664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091043" y="3803040"/>
            <a:ext cx="718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253769" y="3790799"/>
            <a:ext cx="718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430143" y="3790799"/>
            <a:ext cx="718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</a:p>
        </p:txBody>
      </p: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9" grpId="0"/>
      <p:bldP spid="20" grpId="0"/>
      <p:bldP spid="8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4631ACEF-38F6-4BAC-9530-D5A341E603FC}"/>
              </a:ext>
            </a:extLst>
          </p:cNvPr>
          <p:cNvSpPr>
            <a:spLocks noGrp="1"/>
          </p:cNvSpPr>
          <p:nvPr/>
        </p:nvSpPr>
        <p:spPr>
          <a:xfrm>
            <a:off x="429323" y="4635774"/>
            <a:ext cx="4245888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B7F5C21-0CAF-416F-8967-638C774D15E5}"/>
              </a:ext>
            </a:extLst>
          </p:cNvPr>
          <p:cNvSpPr>
            <a:spLocks noGrp="1"/>
          </p:cNvSpPr>
          <p:nvPr/>
        </p:nvSpPr>
        <p:spPr>
          <a:xfrm>
            <a:off x="6986777" y="4312873"/>
            <a:ext cx="4245888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A5492412-906A-49FD-B06A-5A94BF347EBD}"/>
              </a:ext>
            </a:extLst>
          </p:cNvPr>
          <p:cNvSpPr>
            <a:spLocks noGrp="1"/>
          </p:cNvSpPr>
          <p:nvPr/>
        </p:nvSpPr>
        <p:spPr>
          <a:xfrm>
            <a:off x="8671560" y="4628212"/>
            <a:ext cx="4245888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D327606E-FEF2-4F1A-B1BC-6F2962B90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1" y="2192193"/>
            <a:ext cx="2810267" cy="148243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D634C2A6-B2A6-4594-9ADE-A43F0EDE03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1" b="13171"/>
          <a:stretch/>
        </p:blipFill>
        <p:spPr>
          <a:xfrm>
            <a:off x="3226824" y="1858947"/>
            <a:ext cx="2834570" cy="161529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669597C6-4A1D-4CC3-95CC-24DAFED27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62" y="1936331"/>
            <a:ext cx="3399267" cy="1571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4"/>
          <a:stretch/>
        </p:blipFill>
        <p:spPr>
          <a:xfrm>
            <a:off x="9822997" y="1866269"/>
            <a:ext cx="2252382" cy="18457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879" y="4489158"/>
            <a:ext cx="2122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Arial" panose="020B0604020202020204" pitchFamily="34" charset="0"/>
                <a:cs typeface="Arial" panose="020B0604020202020204" pitchFamily="34" charset="0"/>
              </a:rPr>
              <a:t>ô tô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89662" y="4489158"/>
            <a:ext cx="2442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Arial" panose="020B0604020202020204" pitchFamily="34" charset="0"/>
                <a:cs typeface="Arial" panose="020B0604020202020204" pitchFamily="34" charset="0"/>
              </a:rPr>
              <a:t>sư tử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88331" y="4437167"/>
            <a:ext cx="2767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Arial" panose="020B0604020202020204" pitchFamily="34" charset="0"/>
                <a:cs typeface="Arial" panose="020B0604020202020204" pitchFamily="34" charset="0"/>
              </a:rPr>
              <a:t>cá trê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28408" y="4437167"/>
            <a:ext cx="3008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Arial" panose="020B0604020202020204" pitchFamily="34" charset="0"/>
                <a:cs typeface="Arial" panose="020B0604020202020204" pitchFamily="34" charset="0"/>
              </a:rPr>
              <a:t>tre ngà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01838" y="4489158"/>
            <a:ext cx="547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vi-VN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355215" y="4479164"/>
            <a:ext cx="547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vi-VN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47143" y="4411133"/>
            <a:ext cx="756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vi-VN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730378" y="4437167"/>
            <a:ext cx="756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vi-VN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39" grpId="0"/>
      <p:bldP spid="40" grpId="0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" name="Table 133"/>
          <p:cNvGraphicFramePr/>
          <p:nvPr>
            <p:extLst>
              <p:ext uri="{D42A27DB-BD31-4B8C-83A1-F6EECF244321}">
                <p14:modId xmlns:p14="http://schemas.microsoft.com/office/powerpoint/2010/main" val="2108717354"/>
              </p:ext>
            </p:extLst>
          </p:nvPr>
        </p:nvGraphicFramePr>
        <p:xfrm>
          <a:off x="6228547" y="1408579"/>
          <a:ext cx="3921995" cy="1653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96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023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66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663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3177059" y="444121"/>
            <a:ext cx="667519" cy="1377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graphicFrame>
        <p:nvGraphicFramePr>
          <p:cNvPr id="8" name="Table 7"/>
          <p:cNvGraphicFramePr/>
          <p:nvPr>
            <p:extLst>
              <p:ext uri="{D42A27DB-BD31-4B8C-83A1-F6EECF244321}">
                <p14:modId xmlns:p14="http://schemas.microsoft.com/office/powerpoint/2010/main" val="3628311719"/>
              </p:ext>
            </p:extLst>
          </p:nvPr>
        </p:nvGraphicFramePr>
        <p:xfrm>
          <a:off x="1495622" y="1401479"/>
          <a:ext cx="3766533" cy="1665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75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90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325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2549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/>
        </p:nvSpPr>
        <p:spPr>
          <a:xfrm>
            <a:off x="2139138" y="1035529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3253888" y="982835"/>
            <a:ext cx="1800562" cy="1545789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>
                <a:latin typeface="Arial" panose="020B0604020202020204" pitchFamily="34" charset="0"/>
                <a:cs typeface="Arial" panose="020B0604020202020204" pitchFamily="34" charset="0"/>
              </a:rPr>
              <a:t>    ô</a:t>
            </a:r>
          </a:p>
        </p:txBody>
      </p:sp>
      <p:sp>
        <p:nvSpPr>
          <p:cNvPr id="11" name="Title 1"/>
          <p:cNvSpPr>
            <a:spLocks noGrp="1"/>
          </p:cNvSpPr>
          <p:nvPr/>
        </p:nvSpPr>
        <p:spPr>
          <a:xfrm>
            <a:off x="2363307" y="1945119"/>
            <a:ext cx="2286000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5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5800" b="1" dirty="0"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82555" y="1267372"/>
            <a:ext cx="176731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vi-VN" sz="5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09263" y="2128945"/>
            <a:ext cx="336295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58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vi-VN" sz="5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xmlns="" id="{4631ACEF-38F6-4BAC-9530-D5A341E603FC}"/>
              </a:ext>
            </a:extLst>
          </p:cNvPr>
          <p:cNvSpPr>
            <a:spLocks noGrp="1"/>
          </p:cNvSpPr>
          <p:nvPr/>
        </p:nvSpPr>
        <p:spPr>
          <a:xfrm>
            <a:off x="429323" y="4635774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xmlns="" id="{BB7F5C21-0CAF-416F-8967-638C774D15E5}"/>
              </a:ext>
            </a:extLst>
          </p:cNvPr>
          <p:cNvSpPr>
            <a:spLocks noGrp="1"/>
          </p:cNvSpPr>
          <p:nvPr/>
        </p:nvSpPr>
        <p:spPr>
          <a:xfrm>
            <a:off x="4815840" y="4600106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xmlns="" id="{A5492412-906A-49FD-B06A-5A94BF347EBD}"/>
              </a:ext>
            </a:extLst>
          </p:cNvPr>
          <p:cNvSpPr>
            <a:spLocks noGrp="1"/>
          </p:cNvSpPr>
          <p:nvPr/>
        </p:nvSpPr>
        <p:spPr>
          <a:xfrm>
            <a:off x="8671560" y="4628212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38254" y="5004289"/>
            <a:ext cx="2131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tô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879110" y="5006960"/>
            <a:ext cx="2452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 tử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119787" y="4963912"/>
            <a:ext cx="2290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 trê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9314974" y="4916984"/>
            <a:ext cx="3021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 ngà</a:t>
            </a:r>
          </a:p>
        </p:txBody>
      </p:sp>
      <p:sp>
        <p:nvSpPr>
          <p:cNvPr id="135" name="Title 1"/>
          <p:cNvSpPr txBox="1">
            <a:spLocks/>
          </p:cNvSpPr>
          <p:nvPr/>
        </p:nvSpPr>
        <p:spPr>
          <a:xfrm>
            <a:off x="7760107" y="473030"/>
            <a:ext cx="911453" cy="1377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6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Title 1"/>
          <p:cNvSpPr>
            <a:spLocks noGrp="1"/>
          </p:cNvSpPr>
          <p:nvPr/>
        </p:nvSpPr>
        <p:spPr>
          <a:xfrm>
            <a:off x="6893876" y="1052217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5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771014" y="3384490"/>
            <a:ext cx="10897822" cy="1377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   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   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tẻ   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   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  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trổ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1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xcelent Free Clipart Music Notes – Slavyan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5448" cy="52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a-Nha-Thuong-Nhau-be-Thu-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xmlns="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79400"/>
            <a:ext cx="12184062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xmlns="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36763"/>
            <a:ext cx="6416675" cy="230663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>
              <a:solidFill>
                <a:schemeClr val="folHlink"/>
              </a:solidFill>
              <a:latin typeface="+mj-lt"/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438400"/>
            <a:ext cx="586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</a:t>
            </a:r>
            <a:r>
              <a:rPr lang="vi-VN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72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228" t="44665" b="24145"/>
          <a:stretch/>
        </p:blipFill>
        <p:spPr>
          <a:xfrm>
            <a:off x="884380" y="2393576"/>
            <a:ext cx="10594925" cy="10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4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564</TotalTime>
  <Words>133</Words>
  <Application>Microsoft Office PowerPoint</Application>
  <PresentationFormat>Widescreen</PresentationFormat>
  <Paragraphs>61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Aachen</vt:lpstr>
      <vt:lpstr>Arial</vt:lpstr>
      <vt:lpstr>Arial-SGK-TV</vt:lpstr>
      <vt:lpstr>Calibri Light</vt:lpstr>
      <vt:lpstr>Times New Roman</vt:lpstr>
      <vt:lpstr>Metropolitan</vt:lpstr>
      <vt:lpstr>PowerPoint Presentation</vt:lpstr>
      <vt:lpstr>PowerPoint Presentation</vt:lpstr>
      <vt:lpstr>PowerPoint Presentation</vt:lpstr>
      <vt:lpstr>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/>
  <cp:lastModifiedBy>Microsoft account</cp:lastModifiedBy>
  <cp:revision>67</cp:revision>
  <dcterms:created xsi:type="dcterms:W3CDTF">2020-08-10T13:50:00Z</dcterms:created>
  <dcterms:modified xsi:type="dcterms:W3CDTF">2022-10-02T09:04:29Z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