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5" r:id="rId3"/>
    <p:sldId id="259" r:id="rId4"/>
    <p:sldId id="263" r:id="rId5"/>
    <p:sldId id="264" r:id="rId6"/>
    <p:sldId id="286" r:id="rId7"/>
    <p:sldId id="265" r:id="rId8"/>
    <p:sldId id="268" r:id="rId9"/>
    <p:sldId id="278" r:id="rId10"/>
    <p:sldId id="279" r:id="rId11"/>
    <p:sldId id="287" r:id="rId12"/>
    <p:sldId id="271" r:id="rId13"/>
    <p:sldId id="273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B97FC-7A73-43BA-ACFA-BA11F838D98F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B5E4-14A2-47CB-964E-093C6163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914401"/>
            <a:ext cx="37593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05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M m N n</a:t>
            </a:r>
            <a:endParaRPr lang="vi-VN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1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" y="128017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43" y="457570"/>
            <a:ext cx="6236337" cy="2303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43" y="2935160"/>
            <a:ext cx="6236337" cy="31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73296" y="1783080"/>
            <a:ext cx="4066032" cy="2212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8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66360" y="457200"/>
            <a:ext cx="2761488" cy="1470025"/>
          </a:xfrm>
          <a:prstGeom prst="rect">
            <a:avLst/>
          </a:prstGeom>
          <a:ln/>
        </p:spPr>
        <p:txBody>
          <a:bodyPr vert="horz" wrap="square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2218" y="4999927"/>
            <a:ext cx="779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Bố mẹ cho Hà đi ca nô.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5" y="85599"/>
            <a:ext cx="10058400" cy="482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3301C-E313-4BA8-B481-FA41B923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" y="0"/>
            <a:ext cx="2160994" cy="896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2257" y="4999927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2957" y="4999927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" name="Oval 2"/>
          <p:cNvSpPr/>
          <p:nvPr/>
        </p:nvSpPr>
        <p:spPr>
          <a:xfrm>
            <a:off x="9526378" y="5525386"/>
            <a:ext cx="550310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12218" y="5843016"/>
            <a:ext cx="535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8127" y="5843016"/>
            <a:ext cx="535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5321" cy="1002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1"/>
            <a:ext cx="12192000" cy="4562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7925" y="448009"/>
            <a:ext cx="2993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Giới thiệu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7544" y="1865376"/>
            <a:ext cx="8001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Con hãy tìm những từ ngữ ngoài bài có chứa âm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544" y="3236976"/>
            <a:ext cx="7848600" cy="107721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Nói câu với một trong những từ ngữ con vừa tìm được</a:t>
            </a:r>
            <a:r>
              <a:rPr lang="vi-VN" alt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04944" y="646176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852" y="283465"/>
            <a:ext cx="44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cũ: 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8752" y="1358540"/>
            <a:ext cx="746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có cá kho khế. 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8751" y="3439753"/>
            <a:ext cx="794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 cho bé cá cờ.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751" y="2424090"/>
            <a:ext cx="848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hổ là cá dữ.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8752" y="4455416"/>
            <a:ext cx="826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 Kha cho Hà đi chợ.</a:t>
            </a:r>
            <a:endParaRPr lang="en-US" sz="6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6" y="749063"/>
            <a:ext cx="10058400" cy="4757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3808" y="168117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M m N n</a:t>
            </a:r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1" y="19140"/>
            <a:ext cx="2098567" cy="114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2506" y="5500124"/>
            <a:ext cx="615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Mẹ mua nơ cho Hà.</a:t>
            </a:r>
            <a:endParaRPr lang="en-US" sz="4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42506" y="5500124"/>
            <a:ext cx="3148365" cy="830997"/>
            <a:chOff x="8877300" y="5999736"/>
            <a:chExt cx="1960128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8877300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0280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61178" y="5999736"/>
              <a:ext cx="47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0121" cy="8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6" y="1484468"/>
            <a:ext cx="11024704" cy="2773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227" y="4508599"/>
            <a:ext cx="10762735" cy="104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        mẹ       mỡ       </a:t>
            </a:r>
            <a:r>
              <a:rPr kumimoji="0" 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nề    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5020" y="4671846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7359" y="4669179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63649" y="185074"/>
            <a:ext cx="2041943" cy="1685415"/>
            <a:chOff x="3256600" y="185074"/>
            <a:chExt cx="2041943" cy="1685415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3256600" y="185074"/>
              <a:ext cx="1271016" cy="1410294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6591" y="270051"/>
              <a:ext cx="19019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23516" y="316426"/>
            <a:ext cx="1584616" cy="2554545"/>
            <a:chOff x="8194786" y="262447"/>
            <a:chExt cx="1584616" cy="2554545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8194786" y="262447"/>
              <a:ext cx="1584616" cy="1222021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9341" y="262447"/>
              <a:ext cx="58641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</a:p>
            <a:p>
              <a:endParaRPr lang="en-US" sz="8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56489" y="4671846"/>
            <a:ext cx="529312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6392" y="4671846"/>
            <a:ext cx="686406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3822" y="4671846"/>
            <a:ext cx="7127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9028" y="4671846"/>
            <a:ext cx="686406" cy="76944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" y="0"/>
            <a:ext cx="2069544" cy="91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" y="1779124"/>
            <a:ext cx="3146864" cy="194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14" y="1552710"/>
            <a:ext cx="3535986" cy="180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4" y="1401721"/>
            <a:ext cx="2804403" cy="23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7" y="1315570"/>
            <a:ext cx="2514186" cy="2368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487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 mè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3645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lá me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0276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 đỏ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6907" y="422851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nô</a:t>
            </a:r>
            <a:endParaRPr lang="en-US" sz="5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9721" y="4228469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135" y="4228469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8550" y="4228469"/>
            <a:ext cx="60785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1637" y="4228469"/>
            <a:ext cx="800219" cy="9233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2" grpId="0"/>
      <p:bldP spid="13" grpId="0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20121" cy="8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9" y="1484467"/>
            <a:ext cx="9707953" cy="2192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032" y="3732449"/>
            <a:ext cx="10762735" cy="104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        mẹ       mỡ       </a:t>
            </a:r>
            <a:r>
              <a:rPr kumimoji="0" 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nề       nở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1587" y="0"/>
            <a:ext cx="2041943" cy="1685415"/>
            <a:chOff x="3256600" y="185074"/>
            <a:chExt cx="2041943" cy="1685415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3256600" y="185074"/>
              <a:ext cx="1271016" cy="1410294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6591" y="270051"/>
              <a:ext cx="19019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85188" y="133021"/>
            <a:ext cx="1584616" cy="2554545"/>
            <a:chOff x="8194786" y="262447"/>
            <a:chExt cx="1584616" cy="2554545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8194786" y="262447"/>
              <a:ext cx="1584616" cy="1222021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9341" y="262447"/>
              <a:ext cx="58641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dirty="0" smtClean="0">
                  <a:solidFill>
                    <a:srgbClr val="E52D56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</a:t>
              </a:r>
            </a:p>
            <a:p>
              <a:endParaRPr lang="en-US" sz="8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9940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 mè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5098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lá me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729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 đỏ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8360" y="516367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 nô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60" y="2624328"/>
            <a:ext cx="6339334" cy="17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32" y="466343"/>
            <a:ext cx="6883908" cy="5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6" y="868681"/>
            <a:ext cx="1777076" cy="485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8" y="292608"/>
            <a:ext cx="61569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802</TotalTime>
  <Words>145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admin</cp:lastModifiedBy>
  <cp:revision>85</cp:revision>
  <dcterms:created xsi:type="dcterms:W3CDTF">2020-05-19T07:29:54Z</dcterms:created>
  <dcterms:modified xsi:type="dcterms:W3CDTF">2022-09-25T21:28:22Z</dcterms:modified>
</cp:coreProperties>
</file>