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3" r:id="rId2"/>
    <p:sldId id="285" r:id="rId3"/>
    <p:sldId id="271" r:id="rId4"/>
    <p:sldId id="282" r:id="rId5"/>
    <p:sldId id="289" r:id="rId6"/>
    <p:sldId id="272" r:id="rId7"/>
    <p:sldId id="274" r:id="rId8"/>
    <p:sldId id="284" r:id="rId9"/>
    <p:sldId id="279" r:id="rId10"/>
    <p:sldId id="286" r:id="rId11"/>
    <p:sldId id="275" r:id="rId12"/>
    <p:sldId id="276" r:id="rId13"/>
    <p:sldId id="277" r:id="rId14"/>
    <p:sldId id="287" r:id="rId15"/>
    <p:sldId id="288" r:id="rId16"/>
    <p:sldId id="280" r:id="rId17"/>
    <p:sldId id="270" r:id="rId18"/>
    <p:sldId id="266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FEFE"/>
    <a:srgbClr val="000000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7" autoAdjust="0"/>
    <p:restoredTop sz="94660"/>
  </p:normalViewPr>
  <p:slideViewPr>
    <p:cSldViewPr>
      <p:cViewPr varScale="1">
        <p:scale>
          <a:sx n="65" d="100"/>
          <a:sy n="65" d="100"/>
        </p:scale>
        <p:origin x="148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78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B1C-1BB0-414C-97A2-23D6FB0BF9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35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8507" y="1896932"/>
            <a:ext cx="1448893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 </a:t>
            </a:r>
            <a:endParaRPr lang="en-US" sz="6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1906457"/>
            <a:ext cx="3124200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66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 dữ</a:t>
            </a:r>
            <a:endParaRPr lang="en-US" sz="6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1896932"/>
            <a:ext cx="3018645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 đủ</a:t>
            </a:r>
            <a:endParaRPr lang="en-US" sz="6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0" y="228600"/>
            <a:ext cx="39036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6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r>
              <a:rPr lang="en-US" sz="6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3657597"/>
            <a:ext cx="3018645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66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 hẹ</a:t>
            </a:r>
            <a:endParaRPr lang="en-US" sz="6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600" y="3657597"/>
            <a:ext cx="3018645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66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 hổ</a:t>
            </a:r>
            <a:endParaRPr lang="en-US" sz="6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17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Quét Nhà - Nhạc Thiếu Nhi-(4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8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3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8153400" y="6096000"/>
            <a:ext cx="6858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74967"/>
            <a:ext cx="6400800" cy="5921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8153400" y="6096000"/>
            <a:ext cx="6858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ướng dẫn viết chữ ch, k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3333" r="29374" b="31111"/>
          <a:stretch/>
        </p:blipFill>
        <p:spPr bwMode="auto">
          <a:xfrm>
            <a:off x="1270862" y="228600"/>
            <a:ext cx="6602276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1828800"/>
            <a:ext cx="655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7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7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7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7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9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31949"/>
            <a:ext cx="6743700" cy="619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14600" y="884903"/>
            <a:ext cx="4314825" cy="4372897"/>
            <a:chOff x="2514600" y="884903"/>
            <a:chExt cx="4314825" cy="4372897"/>
          </a:xfrm>
        </p:grpSpPr>
        <p:pic>
          <p:nvPicPr>
            <p:cNvPr id="2050" name="Picture 2" descr="Hướng dẫn tư thế ngồi học đúng cho trẻ không phải ai cũng biết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38" t="3390" r="48571" b="29403"/>
            <a:stretch/>
          </p:blipFill>
          <p:spPr bwMode="auto">
            <a:xfrm>
              <a:off x="2667000" y="914400"/>
              <a:ext cx="4162425" cy="434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514600" y="884903"/>
              <a:ext cx="2362200" cy="1295400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610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Con-Chim-Vanh-Khuyen">
            <a:hlinkClick r:id="" action="ppaction://medi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62055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99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28800" y="4458295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 có cá kho khế.</a:t>
            </a:r>
            <a:endParaRPr lang="en-US" sz="5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47850" y="4458295"/>
            <a:ext cx="1826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74" name="Picture 2" descr="D:\ẢNH TV1-T1\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92"/>
          <a:stretch/>
        </p:blipFill>
        <p:spPr bwMode="auto">
          <a:xfrm>
            <a:off x="0" y="0"/>
            <a:ext cx="9144000" cy="41910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76800" y="4458295"/>
            <a:ext cx="1057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2200" y="4458295"/>
            <a:ext cx="1067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ẢNH TV1-T1\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30" b="564"/>
          <a:stretch/>
        </p:blipFill>
        <p:spPr bwMode="auto">
          <a:xfrm>
            <a:off x="9525" y="1371600"/>
            <a:ext cx="914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95625" y="3048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5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Quê hương tươi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7160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8349" y="228600"/>
            <a:ext cx="3727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6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14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98330" y="4553273"/>
            <a:ext cx="6302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0" y="4553273"/>
            <a:ext cx="924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4553273"/>
            <a:ext cx="915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4553273"/>
            <a:ext cx="866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D:\ẢNH TV1-T1\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4" b="65022"/>
          <a:stretch/>
        </p:blipFill>
        <p:spPr bwMode="auto">
          <a:xfrm>
            <a:off x="0" y="0"/>
            <a:ext cx="9144000" cy="4267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6000" y="9525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14: Ch ch Kh kh</a:t>
            </a: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143000"/>
            <a:ext cx="37593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vi-VN" sz="405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2286000"/>
            <a:ext cx="868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lang="en-US" sz="6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6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14: Ch ch Kh kh</a:t>
            </a:r>
            <a:endParaRPr lang="vi-VN" sz="6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075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633">
        <p:split orient="vert"/>
      </p:transition>
    </mc:Choice>
    <mc:Fallback xmlns="">
      <p:transition spd="slow" advTm="426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7022" y="228600"/>
            <a:ext cx="3349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MỤC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TIÊU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DẠY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8935" y="835498"/>
            <a:ext cx="8915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HS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HS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k, h, l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k, h, l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giãn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 marL="228600" indent="-228600"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chè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,...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(1.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chuối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2.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khế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65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2234863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6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139666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400" y="139666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05400" y="2234863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139666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53200" y="139666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0" y="-297873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29300" y="-3048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  <a:r>
              <a:rPr lang="en-US" sz="9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35814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chè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38300" y="35814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hỉ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95600" y="3598532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8175" y="3593337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95975" y="3581399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48550" y="3593337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57850" y="2189018"/>
            <a:ext cx="1790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6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ỉ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24600" y="1295400"/>
            <a:ext cx="1790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6688" y="3572833"/>
            <a:ext cx="100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47850" y="3572832"/>
            <a:ext cx="100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86100" y="3589966"/>
            <a:ext cx="100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62488" y="3598531"/>
            <a:ext cx="100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24575" y="3586410"/>
            <a:ext cx="100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86675" y="3589965"/>
            <a:ext cx="100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31242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 khô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3124199"/>
            <a:ext cx="2352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 cá 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2094" y="31242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khỉ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:\ẢNH TV1-T1\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7" t="59518" r="59407" b="26465"/>
          <a:stretch/>
        </p:blipFill>
        <p:spPr bwMode="auto">
          <a:xfrm>
            <a:off x="201017" y="794421"/>
            <a:ext cx="2443816" cy="194878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ẢNH TV1-T1\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9" t="61940" r="33908" b="26172"/>
          <a:stretch/>
        </p:blipFill>
        <p:spPr bwMode="auto">
          <a:xfrm>
            <a:off x="3200400" y="794421"/>
            <a:ext cx="2450544" cy="202497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ẢNH TV1-T1\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8" t="61940" r="6896" b="26049"/>
          <a:stretch/>
        </p:blipFill>
        <p:spPr bwMode="auto">
          <a:xfrm>
            <a:off x="6162566" y="794422"/>
            <a:ext cx="2430127" cy="194877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03825" y="3124199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5569" y="3124199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31619" y="3136045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7000" y="3124198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2234863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6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139666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400" y="139666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05400" y="2234863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139666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53200" y="139666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0" y="-297873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29300" y="-3048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  <a:r>
              <a:rPr lang="en-US" sz="9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025" y="3353214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chè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85925" y="3353214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hỉ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43225" y="3370346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3365151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3600" y="3353213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96175" y="3365151"/>
            <a:ext cx="179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57850" y="2189018"/>
            <a:ext cx="1790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6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ỉ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24600" y="1295400"/>
            <a:ext cx="1790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5865" y="4323033"/>
            <a:ext cx="2631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5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 khô</a:t>
            </a:r>
            <a:endParaRPr lang="en-US" sz="5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51866" y="4323032"/>
            <a:ext cx="3124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 cá </a:t>
            </a:r>
            <a:endParaRPr lang="en-US" sz="5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96960" y="4323033"/>
            <a:ext cx="2935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khỉ</a:t>
            </a:r>
            <a:endParaRPr lang="en-US" sz="5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7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Con-Chim-Vanh-Khuyen">
            <a:hlinkClick r:id="" action="ppaction://medi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62055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99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0eb64617dab77a36c8b556ab15a7564f44ad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331</Words>
  <Application>Microsoft Office PowerPoint</Application>
  <PresentationFormat>On-screen Show (4:3)</PresentationFormat>
  <Paragraphs>79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Ariston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Microsoft account</cp:lastModifiedBy>
  <cp:revision>78</cp:revision>
  <dcterms:created xsi:type="dcterms:W3CDTF">2020-08-10T13:41:50Z</dcterms:created>
  <dcterms:modified xsi:type="dcterms:W3CDTF">2024-10-02T05:27:33Z</dcterms:modified>
</cp:coreProperties>
</file>